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1"/>
  </p:sldMasterIdLst>
  <p:notesMasterIdLst>
    <p:notesMasterId r:id="rId20"/>
  </p:notesMasterIdLst>
  <p:handoutMasterIdLst>
    <p:handoutMasterId r:id="rId21"/>
  </p:handoutMasterIdLst>
  <p:sldIdLst>
    <p:sldId id="721" r:id="rId2"/>
    <p:sldId id="722" r:id="rId3"/>
    <p:sldId id="744" r:id="rId4"/>
    <p:sldId id="747" r:id="rId5"/>
    <p:sldId id="745" r:id="rId6"/>
    <p:sldId id="746" r:id="rId7"/>
    <p:sldId id="736" r:id="rId8"/>
    <p:sldId id="742" r:id="rId9"/>
    <p:sldId id="737" r:id="rId10"/>
    <p:sldId id="738" r:id="rId11"/>
    <p:sldId id="751" r:id="rId12"/>
    <p:sldId id="739" r:id="rId13"/>
    <p:sldId id="752" r:id="rId14"/>
    <p:sldId id="740" r:id="rId15"/>
    <p:sldId id="749" r:id="rId16"/>
    <p:sldId id="734" r:id="rId17"/>
    <p:sldId id="276" r:id="rId18"/>
    <p:sldId id="750" r:id="rId19"/>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6600"/>
    <a:srgbClr val="00CC00"/>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95" autoAdjust="0"/>
  </p:normalViewPr>
  <p:slideViewPr>
    <p:cSldViewPr>
      <p:cViewPr varScale="1">
        <p:scale>
          <a:sx n="119" d="100"/>
          <a:sy n="119" d="100"/>
        </p:scale>
        <p:origin x="114" y="9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40" d="100"/>
        <a:sy n="14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2514" name="Rectangle 2">
            <a:extLst>
              <a:ext uri="{FF2B5EF4-FFF2-40B4-BE49-F238E27FC236}">
                <a16:creationId xmlns:a16="http://schemas.microsoft.com/office/drawing/2014/main" id="{16587DFE-04B6-42B5-AE15-8A8D816E427B}"/>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Times New Roman" pitchFamily="18" charset="0"/>
              </a:defRPr>
            </a:lvl1pPr>
          </a:lstStyle>
          <a:p>
            <a:pPr>
              <a:defRPr/>
            </a:pPr>
            <a:endParaRPr lang="en-US" dirty="0"/>
          </a:p>
        </p:txBody>
      </p:sp>
      <p:sp>
        <p:nvSpPr>
          <p:cNvPr id="192515" name="Rectangle 3">
            <a:extLst>
              <a:ext uri="{FF2B5EF4-FFF2-40B4-BE49-F238E27FC236}">
                <a16:creationId xmlns:a16="http://schemas.microsoft.com/office/drawing/2014/main" id="{885368AB-E079-4BDC-86CB-9E768F3499A2}"/>
              </a:ext>
            </a:extLst>
          </p:cNvPr>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Times New Roman" pitchFamily="18" charset="0"/>
              </a:defRPr>
            </a:lvl1pPr>
          </a:lstStyle>
          <a:p>
            <a:pPr>
              <a:defRPr/>
            </a:pPr>
            <a:endParaRPr lang="en-US" dirty="0"/>
          </a:p>
        </p:txBody>
      </p:sp>
      <p:sp>
        <p:nvSpPr>
          <p:cNvPr id="192516" name="Rectangle 4">
            <a:extLst>
              <a:ext uri="{FF2B5EF4-FFF2-40B4-BE49-F238E27FC236}">
                <a16:creationId xmlns:a16="http://schemas.microsoft.com/office/drawing/2014/main" id="{FECACE08-722B-4330-88D9-2141DAC6BA90}"/>
              </a:ext>
            </a:extLst>
          </p:cNvPr>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Times New Roman" pitchFamily="18" charset="0"/>
              </a:defRPr>
            </a:lvl1pPr>
          </a:lstStyle>
          <a:p>
            <a:pPr>
              <a:defRPr/>
            </a:pPr>
            <a:endParaRPr lang="en-US" dirty="0"/>
          </a:p>
        </p:txBody>
      </p:sp>
      <p:sp>
        <p:nvSpPr>
          <p:cNvPr id="192517" name="Rectangle 5">
            <a:extLst>
              <a:ext uri="{FF2B5EF4-FFF2-40B4-BE49-F238E27FC236}">
                <a16:creationId xmlns:a16="http://schemas.microsoft.com/office/drawing/2014/main" id="{785F9F13-D423-4747-A669-BB11CB3F14E9}"/>
              </a:ext>
            </a:extLst>
          </p:cNvPr>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a:latin typeface="Times New Roman" panose="02020603050405020304" pitchFamily="18" charset="0"/>
              </a:defRPr>
            </a:lvl1pPr>
          </a:lstStyle>
          <a:p>
            <a:pPr>
              <a:defRPr/>
            </a:pPr>
            <a:fld id="{258646FE-73B7-4596-B850-2CAC3F9EF4A1}" type="slidenum">
              <a:rPr lang="en-US" altLang="en-US"/>
              <a:pPr>
                <a:defRPr/>
              </a:pPr>
              <a:t>‹#›</a:t>
            </a:fld>
            <a:endParaRPr lang="en-US"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BF24BEFF-608C-4D51-95E3-6AFB1783A576}"/>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Times New Roman" pitchFamily="18" charset="0"/>
              </a:defRPr>
            </a:lvl1pPr>
          </a:lstStyle>
          <a:p>
            <a:pPr>
              <a:defRPr/>
            </a:pPr>
            <a:endParaRPr lang="en-US" dirty="0"/>
          </a:p>
        </p:txBody>
      </p:sp>
      <p:sp>
        <p:nvSpPr>
          <p:cNvPr id="38915" name="Rectangle 3">
            <a:extLst>
              <a:ext uri="{FF2B5EF4-FFF2-40B4-BE49-F238E27FC236}">
                <a16:creationId xmlns:a16="http://schemas.microsoft.com/office/drawing/2014/main" id="{DCFB1954-6929-4942-B12C-59F701BD7263}"/>
              </a:ext>
            </a:extLst>
          </p:cNvPr>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Times New Roman" pitchFamily="18" charset="0"/>
              </a:defRPr>
            </a:lvl1pPr>
          </a:lstStyle>
          <a:p>
            <a:pPr>
              <a:defRPr/>
            </a:pPr>
            <a:endParaRPr lang="en-US" dirty="0"/>
          </a:p>
        </p:txBody>
      </p:sp>
      <p:sp>
        <p:nvSpPr>
          <p:cNvPr id="2052" name="Rectangle 4">
            <a:extLst>
              <a:ext uri="{FF2B5EF4-FFF2-40B4-BE49-F238E27FC236}">
                <a16:creationId xmlns:a16="http://schemas.microsoft.com/office/drawing/2014/main" id="{E52DD337-8573-41AF-8C7D-A4EF177A5D7F}"/>
              </a:ext>
            </a:extLst>
          </p:cNvPr>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7" name="Rectangle 5">
            <a:extLst>
              <a:ext uri="{FF2B5EF4-FFF2-40B4-BE49-F238E27FC236}">
                <a16:creationId xmlns:a16="http://schemas.microsoft.com/office/drawing/2014/main" id="{4C7FECC1-2739-4D60-997A-9087ACE613CC}"/>
              </a:ext>
            </a:extLst>
          </p:cNvPr>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8918" name="Rectangle 6">
            <a:extLst>
              <a:ext uri="{FF2B5EF4-FFF2-40B4-BE49-F238E27FC236}">
                <a16:creationId xmlns:a16="http://schemas.microsoft.com/office/drawing/2014/main" id="{1BD5F4CC-DFAA-4051-91AD-EC1B5F0C16E5}"/>
              </a:ext>
            </a:extLst>
          </p:cNvPr>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Times New Roman" pitchFamily="18" charset="0"/>
              </a:defRPr>
            </a:lvl1pPr>
          </a:lstStyle>
          <a:p>
            <a:pPr>
              <a:defRPr/>
            </a:pPr>
            <a:endParaRPr lang="en-US" dirty="0"/>
          </a:p>
        </p:txBody>
      </p:sp>
      <p:sp>
        <p:nvSpPr>
          <p:cNvPr id="38919" name="Rectangle 7">
            <a:extLst>
              <a:ext uri="{FF2B5EF4-FFF2-40B4-BE49-F238E27FC236}">
                <a16:creationId xmlns:a16="http://schemas.microsoft.com/office/drawing/2014/main" id="{314F8450-63E5-4B9C-8C36-0CA2FBB974FD}"/>
              </a:ext>
            </a:extLst>
          </p:cNvPr>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a:latin typeface="Times New Roman" panose="02020603050405020304" pitchFamily="18" charset="0"/>
              </a:defRPr>
            </a:lvl1pPr>
          </a:lstStyle>
          <a:p>
            <a:pPr>
              <a:defRPr/>
            </a:pPr>
            <a:fld id="{D470E496-B3E3-43F6-B372-50549F35801A}"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32FF07BB-B97B-4678-8865-39DDF6D98E4A}"/>
              </a:ext>
            </a:extLst>
          </p:cNvPr>
          <p:cNvSpPr>
            <a:spLocks noGrp="1" noRot="1" noChangeAspect="1" noChangeArrowheads="1" noTextEdit="1"/>
          </p:cNvSpPr>
          <p:nvPr>
            <p:ph type="sldImg"/>
          </p:nvPr>
        </p:nvSpPr>
        <p:spPr>
          <a:ln/>
        </p:spPr>
      </p:sp>
      <p:sp>
        <p:nvSpPr>
          <p:cNvPr id="7171" name="Rectangle 3">
            <a:extLst>
              <a:ext uri="{FF2B5EF4-FFF2-40B4-BE49-F238E27FC236}">
                <a16:creationId xmlns:a16="http://schemas.microsoft.com/office/drawing/2014/main" id="{57261673-A1C3-4E16-9FDF-638AB59E120C}"/>
              </a:ext>
            </a:extLst>
          </p:cNvPr>
          <p:cNvSpPr>
            <a:spLocks noGrp="1" noChangeArrowheads="1"/>
          </p:cNvSpPr>
          <p:nvPr>
            <p:ph type="body" idx="1"/>
          </p:nvPr>
        </p:nvSpPr>
        <p:spPr>
          <a:xfrm>
            <a:off x="701675" y="4416425"/>
            <a:ext cx="560705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01A3520B-E4B2-4C9F-AFF2-F584BEF1B541}"/>
              </a:ext>
            </a:extLst>
          </p:cNvPr>
          <p:cNvSpPr>
            <a:spLocks noGrp="1" noRot="1" noChangeAspect="1" noChangeArrowheads="1" noTextEdit="1"/>
          </p:cNvSpPr>
          <p:nvPr>
            <p:ph type="sldImg"/>
          </p:nvPr>
        </p:nvSpPr>
        <p:spPr>
          <a:ln/>
        </p:spPr>
      </p:sp>
      <p:sp>
        <p:nvSpPr>
          <p:cNvPr id="23555" name="Rectangle 3">
            <a:extLst>
              <a:ext uri="{FF2B5EF4-FFF2-40B4-BE49-F238E27FC236}">
                <a16:creationId xmlns:a16="http://schemas.microsoft.com/office/drawing/2014/main" id="{BFACF81D-AB1B-4C2A-BFB6-991D34F8AD2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01A3520B-E4B2-4C9F-AFF2-F584BEF1B541}"/>
              </a:ext>
            </a:extLst>
          </p:cNvPr>
          <p:cNvSpPr>
            <a:spLocks noGrp="1" noRot="1" noChangeAspect="1" noChangeArrowheads="1" noTextEdit="1"/>
          </p:cNvSpPr>
          <p:nvPr>
            <p:ph type="sldImg"/>
          </p:nvPr>
        </p:nvSpPr>
        <p:spPr>
          <a:ln/>
        </p:spPr>
      </p:sp>
      <p:sp>
        <p:nvSpPr>
          <p:cNvPr id="23555" name="Rectangle 3">
            <a:extLst>
              <a:ext uri="{FF2B5EF4-FFF2-40B4-BE49-F238E27FC236}">
                <a16:creationId xmlns:a16="http://schemas.microsoft.com/office/drawing/2014/main" id="{BFACF81D-AB1B-4C2A-BFB6-991D34F8AD2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5448561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B3BA9B3D-ECBF-4CF6-841E-E2F392701B0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Times New Roman" panose="02020603050405020304" pitchFamily="18" charset="0"/>
              </a:defRPr>
            </a:lvl1pPr>
            <a:lvl2pPr marL="742950" indent="-285750" defTabSz="931863">
              <a:spcBef>
                <a:spcPct val="30000"/>
              </a:spcBef>
              <a:defRPr sz="1200">
                <a:solidFill>
                  <a:schemeClr val="tx1"/>
                </a:solidFill>
                <a:latin typeface="Times New Roman" panose="02020603050405020304" pitchFamily="18" charset="0"/>
              </a:defRPr>
            </a:lvl2pPr>
            <a:lvl3pPr marL="1143000" indent="-228600" defTabSz="931863">
              <a:spcBef>
                <a:spcPct val="30000"/>
              </a:spcBef>
              <a:defRPr sz="1200">
                <a:solidFill>
                  <a:schemeClr val="tx1"/>
                </a:solidFill>
                <a:latin typeface="Times New Roman" panose="02020603050405020304" pitchFamily="18" charset="0"/>
              </a:defRPr>
            </a:lvl3pPr>
            <a:lvl4pPr marL="1600200" indent="-228600" defTabSz="931863">
              <a:spcBef>
                <a:spcPct val="30000"/>
              </a:spcBef>
              <a:defRPr sz="1200">
                <a:solidFill>
                  <a:schemeClr val="tx1"/>
                </a:solidFill>
                <a:latin typeface="Times New Roman" panose="02020603050405020304" pitchFamily="18" charset="0"/>
              </a:defRPr>
            </a:lvl4pPr>
            <a:lvl5pPr marL="2057400" indent="-228600" defTabSz="931863">
              <a:spcBef>
                <a:spcPct val="30000"/>
              </a:spcBef>
              <a:defRPr sz="1200">
                <a:solidFill>
                  <a:schemeClr val="tx1"/>
                </a:solidFill>
                <a:latin typeface="Times New Roman" panose="02020603050405020304" pitchFamily="18" charset="0"/>
              </a:defRPr>
            </a:lvl5pPr>
            <a:lvl6pPr marL="2514600" indent="-228600" defTabSz="93186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186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186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186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18301F3-9FC9-4236-B1E0-CE976983F2B3}" type="slidenum">
              <a:rPr lang="en-US" altLang="en-US" smtClean="0"/>
              <a:pPr>
                <a:spcBef>
                  <a:spcPct val="0"/>
                </a:spcBef>
              </a:pPr>
              <a:t>14</a:t>
            </a:fld>
            <a:endParaRPr lang="en-US" altLang="en-US" dirty="0"/>
          </a:p>
        </p:txBody>
      </p:sp>
      <p:sp>
        <p:nvSpPr>
          <p:cNvPr id="25603" name="Rectangle 2">
            <a:extLst>
              <a:ext uri="{FF2B5EF4-FFF2-40B4-BE49-F238E27FC236}">
                <a16:creationId xmlns:a16="http://schemas.microsoft.com/office/drawing/2014/main" id="{A2EAF255-DD50-4272-8857-1F1EBC187E5E}"/>
              </a:ext>
            </a:extLst>
          </p:cNvPr>
          <p:cNvSpPr>
            <a:spLocks noGrp="1" noRot="1" noChangeAspect="1" noChangeArrowheads="1" noTextEdit="1"/>
          </p:cNvSpPr>
          <p:nvPr>
            <p:ph type="sldImg"/>
          </p:nvPr>
        </p:nvSpPr>
        <p:spPr>
          <a:ln/>
        </p:spPr>
      </p:sp>
      <p:sp>
        <p:nvSpPr>
          <p:cNvPr id="25604" name="Rectangle 3">
            <a:extLst>
              <a:ext uri="{FF2B5EF4-FFF2-40B4-BE49-F238E27FC236}">
                <a16:creationId xmlns:a16="http://schemas.microsoft.com/office/drawing/2014/main" id="{E8280E0A-7A1A-4422-8309-B1AECE33B6B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C9040359-3D49-4857-8D5D-EFBE39C7A38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Times New Roman" panose="02020603050405020304" pitchFamily="18" charset="0"/>
              </a:defRPr>
            </a:lvl1pPr>
            <a:lvl2pPr marL="742950" indent="-285750" defTabSz="931863">
              <a:spcBef>
                <a:spcPct val="30000"/>
              </a:spcBef>
              <a:defRPr sz="1200">
                <a:solidFill>
                  <a:schemeClr val="tx1"/>
                </a:solidFill>
                <a:latin typeface="Times New Roman" panose="02020603050405020304" pitchFamily="18" charset="0"/>
              </a:defRPr>
            </a:lvl2pPr>
            <a:lvl3pPr marL="1143000" indent="-228600" defTabSz="931863">
              <a:spcBef>
                <a:spcPct val="30000"/>
              </a:spcBef>
              <a:defRPr sz="1200">
                <a:solidFill>
                  <a:schemeClr val="tx1"/>
                </a:solidFill>
                <a:latin typeface="Times New Roman" panose="02020603050405020304" pitchFamily="18" charset="0"/>
              </a:defRPr>
            </a:lvl3pPr>
            <a:lvl4pPr marL="1600200" indent="-228600" defTabSz="931863">
              <a:spcBef>
                <a:spcPct val="30000"/>
              </a:spcBef>
              <a:defRPr sz="1200">
                <a:solidFill>
                  <a:schemeClr val="tx1"/>
                </a:solidFill>
                <a:latin typeface="Times New Roman" panose="02020603050405020304" pitchFamily="18" charset="0"/>
              </a:defRPr>
            </a:lvl4pPr>
            <a:lvl5pPr marL="2057400" indent="-228600" defTabSz="931863">
              <a:spcBef>
                <a:spcPct val="30000"/>
              </a:spcBef>
              <a:defRPr sz="1200">
                <a:solidFill>
                  <a:schemeClr val="tx1"/>
                </a:solidFill>
                <a:latin typeface="Times New Roman" panose="02020603050405020304" pitchFamily="18" charset="0"/>
              </a:defRPr>
            </a:lvl5pPr>
            <a:lvl6pPr marL="2514600" indent="-228600" defTabSz="93186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186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186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186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D310E93-4CD4-428E-B8B1-A1F9247E3913}" type="slidenum">
              <a:rPr lang="en-US" altLang="en-US" smtClean="0"/>
              <a:pPr>
                <a:spcBef>
                  <a:spcPct val="0"/>
                </a:spcBef>
              </a:pPr>
              <a:t>15</a:t>
            </a:fld>
            <a:endParaRPr lang="en-US" altLang="en-US" dirty="0"/>
          </a:p>
        </p:txBody>
      </p:sp>
      <p:sp>
        <p:nvSpPr>
          <p:cNvPr id="27651" name="Rectangle 2">
            <a:extLst>
              <a:ext uri="{FF2B5EF4-FFF2-40B4-BE49-F238E27FC236}">
                <a16:creationId xmlns:a16="http://schemas.microsoft.com/office/drawing/2014/main" id="{6EBE2997-3358-458E-876E-AB0B9FBE7AF5}"/>
              </a:ext>
            </a:extLst>
          </p:cNvPr>
          <p:cNvSpPr>
            <a:spLocks noGrp="1" noRot="1" noChangeAspect="1" noChangeArrowheads="1" noTextEdit="1"/>
          </p:cNvSpPr>
          <p:nvPr>
            <p:ph type="sldImg"/>
          </p:nvPr>
        </p:nvSpPr>
        <p:spPr>
          <a:ln/>
        </p:spPr>
      </p:sp>
      <p:sp>
        <p:nvSpPr>
          <p:cNvPr id="27652" name="Rectangle 3">
            <a:extLst>
              <a:ext uri="{FF2B5EF4-FFF2-40B4-BE49-F238E27FC236}">
                <a16:creationId xmlns:a16="http://schemas.microsoft.com/office/drawing/2014/main" id="{48F7DA15-8D94-46C6-8773-42DF459ECDF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0A74CBF0-C734-4924-9B84-53AEFEED0D98}"/>
              </a:ext>
            </a:extLst>
          </p:cNvPr>
          <p:cNvSpPr>
            <a:spLocks noGrp="1" noRot="1" noChangeAspect="1" noChangeArrowheads="1" noTextEdit="1"/>
          </p:cNvSpPr>
          <p:nvPr>
            <p:ph type="sldImg"/>
          </p:nvPr>
        </p:nvSpPr>
        <p:spPr>
          <a:ln/>
        </p:spPr>
      </p:sp>
      <p:sp>
        <p:nvSpPr>
          <p:cNvPr id="29699" name="Rectangle 3">
            <a:extLst>
              <a:ext uri="{FF2B5EF4-FFF2-40B4-BE49-F238E27FC236}">
                <a16:creationId xmlns:a16="http://schemas.microsoft.com/office/drawing/2014/main" id="{4A73B671-27F1-401C-A74C-52C406A2D225}"/>
              </a:ext>
            </a:extLst>
          </p:cNvPr>
          <p:cNvSpPr>
            <a:spLocks noGrp="1" noChangeArrowheads="1"/>
          </p:cNvSpPr>
          <p:nvPr>
            <p:ph type="body" idx="1"/>
          </p:nvPr>
        </p:nvSpPr>
        <p:spPr>
          <a:xfrm>
            <a:off x="701675" y="4416425"/>
            <a:ext cx="560705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BD1463C8-9AEC-4F8E-B444-F5FFE890314C}"/>
              </a:ext>
            </a:extLst>
          </p:cNvPr>
          <p:cNvSpPr>
            <a:spLocks noGrp="1" noRot="1" noChangeAspect="1" noChangeArrowheads="1" noTextEdit="1"/>
          </p:cNvSpPr>
          <p:nvPr>
            <p:ph type="sldImg"/>
          </p:nvPr>
        </p:nvSpPr>
        <p:spPr>
          <a:ln/>
        </p:spPr>
      </p:sp>
      <p:sp>
        <p:nvSpPr>
          <p:cNvPr id="9219" name="Rectangle 3">
            <a:extLst>
              <a:ext uri="{FF2B5EF4-FFF2-40B4-BE49-F238E27FC236}">
                <a16:creationId xmlns:a16="http://schemas.microsoft.com/office/drawing/2014/main" id="{7CBF6010-7620-467C-A5E7-B3F145A180B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EAE976C7-7339-4696-A600-FBEE78E8EB09}"/>
              </a:ext>
            </a:extLst>
          </p:cNvPr>
          <p:cNvSpPr>
            <a:spLocks noGrp="1" noRot="1" noChangeAspect="1" noChangeArrowheads="1" noTextEdit="1"/>
          </p:cNvSpPr>
          <p:nvPr>
            <p:ph type="sldImg"/>
          </p:nvPr>
        </p:nvSpPr>
        <p:spPr>
          <a:ln/>
        </p:spPr>
      </p:sp>
      <p:sp>
        <p:nvSpPr>
          <p:cNvPr id="11267" name="Rectangle 3">
            <a:extLst>
              <a:ext uri="{FF2B5EF4-FFF2-40B4-BE49-F238E27FC236}">
                <a16:creationId xmlns:a16="http://schemas.microsoft.com/office/drawing/2014/main" id="{87502340-E59D-4513-A2D7-54A5D042785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83926D41-A8AD-45DD-A7D5-692E2FDD4C83}"/>
              </a:ext>
            </a:extLst>
          </p:cNvPr>
          <p:cNvSpPr>
            <a:spLocks noGrp="1" noRot="1" noChangeAspect="1" noChangeArrowheads="1" noTextEdit="1"/>
          </p:cNvSpPr>
          <p:nvPr>
            <p:ph type="sldImg"/>
          </p:nvPr>
        </p:nvSpPr>
        <p:spPr>
          <a:ln/>
        </p:spPr>
      </p:sp>
      <p:sp>
        <p:nvSpPr>
          <p:cNvPr id="13315" name="Rectangle 3">
            <a:extLst>
              <a:ext uri="{FF2B5EF4-FFF2-40B4-BE49-F238E27FC236}">
                <a16:creationId xmlns:a16="http://schemas.microsoft.com/office/drawing/2014/main" id="{066811B2-8210-4BBE-B99D-3F8A520644B0}"/>
              </a:ext>
            </a:extLst>
          </p:cNvPr>
          <p:cNvSpPr>
            <a:spLocks noGrp="1" noChangeArrowheads="1"/>
          </p:cNvSpPr>
          <p:nvPr>
            <p:ph type="body" idx="1"/>
          </p:nvPr>
        </p:nvSpPr>
        <p:spPr>
          <a:xfrm>
            <a:off x="701675" y="4416425"/>
            <a:ext cx="560705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86A1EAEC-660D-4AAE-A620-AED0E714098E}"/>
              </a:ext>
            </a:extLst>
          </p:cNvPr>
          <p:cNvSpPr>
            <a:spLocks noGrp="1" noRot="1" noChangeAspect="1" noChangeArrowheads="1" noTextEdit="1"/>
          </p:cNvSpPr>
          <p:nvPr>
            <p:ph type="sldImg"/>
          </p:nvPr>
        </p:nvSpPr>
        <p:spPr>
          <a:ln/>
        </p:spPr>
      </p:sp>
      <p:sp>
        <p:nvSpPr>
          <p:cNvPr id="15363" name="Rectangle 3">
            <a:extLst>
              <a:ext uri="{FF2B5EF4-FFF2-40B4-BE49-F238E27FC236}">
                <a16:creationId xmlns:a16="http://schemas.microsoft.com/office/drawing/2014/main" id="{320C4E4C-13D1-43DA-AA4E-403A6A12406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F765DF7C-7AC7-492E-99C9-964FE476D194}"/>
              </a:ext>
            </a:extLst>
          </p:cNvPr>
          <p:cNvSpPr>
            <a:spLocks noGrp="1" noRot="1" noChangeAspect="1" noChangeArrowheads="1" noTextEdit="1"/>
          </p:cNvSpPr>
          <p:nvPr>
            <p:ph type="sldImg"/>
          </p:nvPr>
        </p:nvSpPr>
        <p:spPr>
          <a:ln/>
        </p:spPr>
      </p:sp>
      <p:sp>
        <p:nvSpPr>
          <p:cNvPr id="17411" name="Rectangle 3">
            <a:extLst>
              <a:ext uri="{FF2B5EF4-FFF2-40B4-BE49-F238E27FC236}">
                <a16:creationId xmlns:a16="http://schemas.microsoft.com/office/drawing/2014/main" id="{E2EF9FED-EC95-44D9-87E0-AA712D7DE34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54D05D9E-7BAB-443A-A0DE-EFA4408255E3}"/>
              </a:ext>
            </a:extLst>
          </p:cNvPr>
          <p:cNvSpPr>
            <a:spLocks noGrp="1" noRot="1" noChangeAspect="1" noChangeArrowheads="1" noTextEdit="1"/>
          </p:cNvSpPr>
          <p:nvPr>
            <p:ph type="sldImg"/>
          </p:nvPr>
        </p:nvSpPr>
        <p:spPr>
          <a:ln/>
        </p:spPr>
      </p:sp>
      <p:sp>
        <p:nvSpPr>
          <p:cNvPr id="19459" name="Rectangle 3">
            <a:extLst>
              <a:ext uri="{FF2B5EF4-FFF2-40B4-BE49-F238E27FC236}">
                <a16:creationId xmlns:a16="http://schemas.microsoft.com/office/drawing/2014/main" id="{99AD7745-D38A-4364-A2EE-7115568A797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C433623A-7099-48A8-81D2-4166EA4BC648}"/>
              </a:ext>
            </a:extLst>
          </p:cNvPr>
          <p:cNvSpPr>
            <a:spLocks noGrp="1" noRot="1" noChangeAspect="1" noChangeArrowheads="1" noTextEdit="1"/>
          </p:cNvSpPr>
          <p:nvPr>
            <p:ph type="sldImg"/>
          </p:nvPr>
        </p:nvSpPr>
        <p:spPr>
          <a:ln/>
        </p:spPr>
      </p:sp>
      <p:sp>
        <p:nvSpPr>
          <p:cNvPr id="21507" name="Rectangle 3">
            <a:extLst>
              <a:ext uri="{FF2B5EF4-FFF2-40B4-BE49-F238E27FC236}">
                <a16:creationId xmlns:a16="http://schemas.microsoft.com/office/drawing/2014/main" id="{1D5C25C0-5392-469A-98E9-9091819E906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C433623A-7099-48A8-81D2-4166EA4BC648}"/>
              </a:ext>
            </a:extLst>
          </p:cNvPr>
          <p:cNvSpPr>
            <a:spLocks noGrp="1" noRot="1" noChangeAspect="1" noChangeArrowheads="1" noTextEdit="1"/>
          </p:cNvSpPr>
          <p:nvPr>
            <p:ph type="sldImg"/>
          </p:nvPr>
        </p:nvSpPr>
        <p:spPr>
          <a:ln/>
        </p:spPr>
      </p:sp>
      <p:sp>
        <p:nvSpPr>
          <p:cNvPr id="21507" name="Rectangle 3">
            <a:extLst>
              <a:ext uri="{FF2B5EF4-FFF2-40B4-BE49-F238E27FC236}">
                <a16:creationId xmlns:a16="http://schemas.microsoft.com/office/drawing/2014/main" id="{1D5C25C0-5392-469A-98E9-9091819E906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 </a:t>
            </a:r>
          </a:p>
        </p:txBody>
      </p:sp>
    </p:spTree>
    <p:extLst>
      <p:ext uri="{BB962C8B-B14F-4D97-AF65-F5344CB8AC3E}">
        <p14:creationId xmlns:p14="http://schemas.microsoft.com/office/powerpoint/2010/main" val="227307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8B5DFE98-6FB6-4C6A-86D7-454C83E1D53F}"/>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17E9B080-69FF-4AB2-96E5-C6011963FDB6}"/>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8566DECD-20E9-44C5-BA4F-7DE98B0EE821}"/>
              </a:ext>
            </a:extLst>
          </p:cNvPr>
          <p:cNvSpPr>
            <a:spLocks noGrp="1"/>
          </p:cNvSpPr>
          <p:nvPr>
            <p:ph type="sldNum" sz="quarter" idx="12"/>
          </p:nvPr>
        </p:nvSpPr>
        <p:spPr/>
        <p:txBody>
          <a:bodyPr/>
          <a:lstStyle>
            <a:lvl1pPr>
              <a:defRPr/>
            </a:lvl1pPr>
          </a:lstStyle>
          <a:p>
            <a:pPr>
              <a:defRPr/>
            </a:pPr>
            <a:fld id="{E6762EB8-2DB8-4EB5-9D0E-DAC0866A4AE0}" type="slidenum">
              <a:rPr lang="en-US" altLang="en-US"/>
              <a:pPr>
                <a:defRPr/>
              </a:pPr>
              <a:t>‹#›</a:t>
            </a:fld>
            <a:endParaRPr lang="en-US" altLang="en-US" dirty="0"/>
          </a:p>
        </p:txBody>
      </p:sp>
    </p:spTree>
    <p:extLst>
      <p:ext uri="{BB962C8B-B14F-4D97-AF65-F5344CB8AC3E}">
        <p14:creationId xmlns:p14="http://schemas.microsoft.com/office/powerpoint/2010/main" val="2505664527"/>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E1B717-B4AA-4C62-B133-FD8577A29DC4}"/>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64582090-2F4A-48E2-891F-5AD8CB906E6D}"/>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7C40E582-38C6-4EC1-8DEF-6617A0616A9B}"/>
              </a:ext>
            </a:extLst>
          </p:cNvPr>
          <p:cNvSpPr>
            <a:spLocks noGrp="1"/>
          </p:cNvSpPr>
          <p:nvPr>
            <p:ph type="sldNum" sz="quarter" idx="12"/>
          </p:nvPr>
        </p:nvSpPr>
        <p:spPr/>
        <p:txBody>
          <a:bodyPr/>
          <a:lstStyle>
            <a:lvl1pPr>
              <a:defRPr/>
            </a:lvl1pPr>
          </a:lstStyle>
          <a:p>
            <a:pPr>
              <a:defRPr/>
            </a:pPr>
            <a:fld id="{331FE56F-E785-4AEC-806F-7B9301FFDB52}" type="slidenum">
              <a:rPr lang="en-US" altLang="en-US"/>
              <a:pPr>
                <a:defRPr/>
              </a:pPr>
              <a:t>‹#›</a:t>
            </a:fld>
            <a:endParaRPr lang="en-US" altLang="en-US" dirty="0"/>
          </a:p>
        </p:txBody>
      </p:sp>
    </p:spTree>
    <p:extLst>
      <p:ext uri="{BB962C8B-B14F-4D97-AF65-F5344CB8AC3E}">
        <p14:creationId xmlns:p14="http://schemas.microsoft.com/office/powerpoint/2010/main" val="1744324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378362-07E5-4034-B1AB-92399B46252A}"/>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7F918490-A020-4E3C-8207-6298910CF26B}"/>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66040D03-3EC9-4AD9-B0EB-6E381B40C209}"/>
              </a:ext>
            </a:extLst>
          </p:cNvPr>
          <p:cNvSpPr>
            <a:spLocks noGrp="1"/>
          </p:cNvSpPr>
          <p:nvPr>
            <p:ph type="sldNum" sz="quarter" idx="12"/>
          </p:nvPr>
        </p:nvSpPr>
        <p:spPr/>
        <p:txBody>
          <a:bodyPr/>
          <a:lstStyle>
            <a:lvl1pPr>
              <a:defRPr/>
            </a:lvl1pPr>
          </a:lstStyle>
          <a:p>
            <a:pPr>
              <a:defRPr/>
            </a:pPr>
            <a:fld id="{3D6D3DD7-BE36-43CA-8FDE-6A1A0EF17FF8}" type="slidenum">
              <a:rPr lang="en-US" altLang="en-US"/>
              <a:pPr>
                <a:defRPr/>
              </a:pPr>
              <a:t>‹#›</a:t>
            </a:fld>
            <a:endParaRPr lang="en-US" altLang="en-US" dirty="0"/>
          </a:p>
        </p:txBody>
      </p:sp>
    </p:spTree>
    <p:extLst>
      <p:ext uri="{BB962C8B-B14F-4D97-AF65-F5344CB8AC3E}">
        <p14:creationId xmlns:p14="http://schemas.microsoft.com/office/powerpoint/2010/main" val="64766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A0BF85-B837-4CCD-8C38-5CDAAA64829B}"/>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74319265-F6A9-4CA9-A7AC-3573A7264A50}"/>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451A50BB-A234-437E-9754-114E29A37DD6}"/>
              </a:ext>
            </a:extLst>
          </p:cNvPr>
          <p:cNvSpPr>
            <a:spLocks noGrp="1"/>
          </p:cNvSpPr>
          <p:nvPr>
            <p:ph type="sldNum" sz="quarter" idx="12"/>
          </p:nvPr>
        </p:nvSpPr>
        <p:spPr/>
        <p:txBody>
          <a:bodyPr/>
          <a:lstStyle>
            <a:lvl1pPr>
              <a:defRPr/>
            </a:lvl1pPr>
          </a:lstStyle>
          <a:p>
            <a:pPr>
              <a:defRPr/>
            </a:pPr>
            <a:fld id="{D8246E74-1BF0-4F69-AE10-E886C8916517}" type="slidenum">
              <a:rPr lang="en-US" altLang="en-US"/>
              <a:pPr>
                <a:defRPr/>
              </a:pPr>
              <a:t>‹#›</a:t>
            </a:fld>
            <a:endParaRPr lang="en-US" altLang="en-US" dirty="0"/>
          </a:p>
        </p:txBody>
      </p:sp>
    </p:spTree>
    <p:extLst>
      <p:ext uri="{BB962C8B-B14F-4D97-AF65-F5344CB8AC3E}">
        <p14:creationId xmlns:p14="http://schemas.microsoft.com/office/powerpoint/2010/main" val="3516118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3C8BAF-0345-42A2-B9B0-8A180B07B995}"/>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D1278629-691B-4756-A862-FEC2613D87D6}"/>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2D550248-A957-46AF-9597-F3D308E6F2CF}"/>
              </a:ext>
            </a:extLst>
          </p:cNvPr>
          <p:cNvSpPr>
            <a:spLocks noGrp="1"/>
          </p:cNvSpPr>
          <p:nvPr>
            <p:ph type="sldNum" sz="quarter" idx="12"/>
          </p:nvPr>
        </p:nvSpPr>
        <p:spPr/>
        <p:txBody>
          <a:bodyPr/>
          <a:lstStyle>
            <a:lvl1pPr>
              <a:defRPr/>
            </a:lvl1pPr>
          </a:lstStyle>
          <a:p>
            <a:pPr>
              <a:defRPr/>
            </a:pPr>
            <a:fld id="{4991EC1A-ADEC-4A1B-A22E-C8DF7D270423}" type="slidenum">
              <a:rPr lang="en-US" altLang="en-US"/>
              <a:pPr>
                <a:defRPr/>
              </a:pPr>
              <a:t>‹#›</a:t>
            </a:fld>
            <a:endParaRPr lang="en-US" altLang="en-US" dirty="0"/>
          </a:p>
        </p:txBody>
      </p:sp>
    </p:spTree>
    <p:extLst>
      <p:ext uri="{BB962C8B-B14F-4D97-AF65-F5344CB8AC3E}">
        <p14:creationId xmlns:p14="http://schemas.microsoft.com/office/powerpoint/2010/main" val="1628494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222AEBAA-6246-46AB-BE26-A8267DA63C16}"/>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CB81A09A-6443-4867-AF29-3E648E37B3FD}"/>
              </a:ext>
            </a:extLst>
          </p:cNvPr>
          <p:cNvSpPr>
            <a:spLocks noGrp="1"/>
          </p:cNvSpPr>
          <p:nvPr>
            <p:ph type="ftr" sz="quarter" idx="11"/>
          </p:nvPr>
        </p:nvSpPr>
        <p:spPr/>
        <p:txBody>
          <a:bodyPr/>
          <a:lstStyle>
            <a:lvl1pPr>
              <a:defRPr/>
            </a:lvl1pPr>
          </a:lstStyle>
          <a:p>
            <a:pPr>
              <a:defRPr/>
            </a:pPr>
            <a:endParaRPr lang="en-US" altLang="en-US" dirty="0"/>
          </a:p>
        </p:txBody>
      </p:sp>
      <p:sp>
        <p:nvSpPr>
          <p:cNvPr id="7" name="Slide Number Placeholder 5">
            <a:extLst>
              <a:ext uri="{FF2B5EF4-FFF2-40B4-BE49-F238E27FC236}">
                <a16:creationId xmlns:a16="http://schemas.microsoft.com/office/drawing/2014/main" id="{2795B114-7487-4F53-B2BE-685C8D26672F}"/>
              </a:ext>
            </a:extLst>
          </p:cNvPr>
          <p:cNvSpPr>
            <a:spLocks noGrp="1"/>
          </p:cNvSpPr>
          <p:nvPr>
            <p:ph type="sldNum" sz="quarter" idx="12"/>
          </p:nvPr>
        </p:nvSpPr>
        <p:spPr/>
        <p:txBody>
          <a:bodyPr/>
          <a:lstStyle>
            <a:lvl1pPr>
              <a:defRPr/>
            </a:lvl1pPr>
          </a:lstStyle>
          <a:p>
            <a:pPr>
              <a:defRPr/>
            </a:pPr>
            <a:fld id="{47C8431C-95B5-4B03-A3F3-E2A7D8AFF245}" type="slidenum">
              <a:rPr lang="en-US" altLang="en-US"/>
              <a:pPr>
                <a:defRPr/>
              </a:pPr>
              <a:t>‹#›</a:t>
            </a:fld>
            <a:endParaRPr lang="en-US" altLang="en-US" dirty="0"/>
          </a:p>
        </p:txBody>
      </p:sp>
    </p:spTree>
    <p:extLst>
      <p:ext uri="{BB962C8B-B14F-4D97-AF65-F5344CB8AC3E}">
        <p14:creationId xmlns:p14="http://schemas.microsoft.com/office/powerpoint/2010/main" val="685463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D99267A5-D5F0-41CC-B820-C18547CD48BA}"/>
              </a:ext>
            </a:extLst>
          </p:cNvPr>
          <p:cNvSpPr>
            <a:spLocks noGrp="1"/>
          </p:cNvSpPr>
          <p:nvPr>
            <p:ph type="dt" sz="half" idx="10"/>
          </p:nvPr>
        </p:nvSpPr>
        <p:spPr/>
        <p:txBody>
          <a:bodyPr/>
          <a:lstStyle>
            <a:lvl1pPr>
              <a:defRPr/>
            </a:lvl1pPr>
          </a:lstStyle>
          <a:p>
            <a:pPr>
              <a:defRPr/>
            </a:pPr>
            <a:endParaRPr lang="en-US" altLang="en-US" dirty="0"/>
          </a:p>
        </p:txBody>
      </p:sp>
      <p:sp>
        <p:nvSpPr>
          <p:cNvPr id="8" name="Footer Placeholder 4">
            <a:extLst>
              <a:ext uri="{FF2B5EF4-FFF2-40B4-BE49-F238E27FC236}">
                <a16:creationId xmlns:a16="http://schemas.microsoft.com/office/drawing/2014/main" id="{F2A0D55D-37C7-4EE3-B194-E6522030B236}"/>
              </a:ext>
            </a:extLst>
          </p:cNvPr>
          <p:cNvSpPr>
            <a:spLocks noGrp="1"/>
          </p:cNvSpPr>
          <p:nvPr>
            <p:ph type="ftr" sz="quarter" idx="11"/>
          </p:nvPr>
        </p:nvSpPr>
        <p:spPr/>
        <p:txBody>
          <a:bodyPr/>
          <a:lstStyle>
            <a:lvl1pPr>
              <a:defRPr/>
            </a:lvl1pPr>
          </a:lstStyle>
          <a:p>
            <a:pPr>
              <a:defRPr/>
            </a:pPr>
            <a:endParaRPr lang="en-US" altLang="en-US" dirty="0"/>
          </a:p>
        </p:txBody>
      </p:sp>
      <p:sp>
        <p:nvSpPr>
          <p:cNvPr id="9" name="Slide Number Placeholder 5">
            <a:extLst>
              <a:ext uri="{FF2B5EF4-FFF2-40B4-BE49-F238E27FC236}">
                <a16:creationId xmlns:a16="http://schemas.microsoft.com/office/drawing/2014/main" id="{0F209CD5-BFEE-4D46-B79E-C062AD8FCE3D}"/>
              </a:ext>
            </a:extLst>
          </p:cNvPr>
          <p:cNvSpPr>
            <a:spLocks noGrp="1"/>
          </p:cNvSpPr>
          <p:nvPr>
            <p:ph type="sldNum" sz="quarter" idx="12"/>
          </p:nvPr>
        </p:nvSpPr>
        <p:spPr/>
        <p:txBody>
          <a:bodyPr/>
          <a:lstStyle>
            <a:lvl1pPr>
              <a:defRPr/>
            </a:lvl1pPr>
          </a:lstStyle>
          <a:p>
            <a:pPr>
              <a:defRPr/>
            </a:pPr>
            <a:fld id="{37DE8970-9A06-4C27-A578-AA7755752B6F}" type="slidenum">
              <a:rPr lang="en-US" altLang="en-US"/>
              <a:pPr>
                <a:defRPr/>
              </a:pPr>
              <a:t>‹#›</a:t>
            </a:fld>
            <a:endParaRPr lang="en-US" altLang="en-US" dirty="0"/>
          </a:p>
        </p:txBody>
      </p:sp>
    </p:spTree>
    <p:extLst>
      <p:ext uri="{BB962C8B-B14F-4D97-AF65-F5344CB8AC3E}">
        <p14:creationId xmlns:p14="http://schemas.microsoft.com/office/powerpoint/2010/main" val="155526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307B9C0E-3888-4FB5-B2C7-9721F95B13F4}"/>
              </a:ext>
            </a:extLst>
          </p:cNvPr>
          <p:cNvSpPr>
            <a:spLocks noGrp="1"/>
          </p:cNvSpPr>
          <p:nvPr>
            <p:ph type="dt" sz="half" idx="10"/>
          </p:nvPr>
        </p:nvSpPr>
        <p:spPr/>
        <p:txBody>
          <a:bodyPr/>
          <a:lstStyle>
            <a:lvl1pPr>
              <a:defRPr/>
            </a:lvl1pPr>
          </a:lstStyle>
          <a:p>
            <a:pPr>
              <a:defRPr/>
            </a:pPr>
            <a:endParaRPr lang="en-US" altLang="en-US" dirty="0"/>
          </a:p>
        </p:txBody>
      </p:sp>
      <p:sp>
        <p:nvSpPr>
          <p:cNvPr id="4" name="Footer Placeholder 4">
            <a:extLst>
              <a:ext uri="{FF2B5EF4-FFF2-40B4-BE49-F238E27FC236}">
                <a16:creationId xmlns:a16="http://schemas.microsoft.com/office/drawing/2014/main" id="{C3AFFF2C-7167-4086-9CF4-11D9E566791D}"/>
              </a:ext>
            </a:extLst>
          </p:cNvPr>
          <p:cNvSpPr>
            <a:spLocks noGrp="1"/>
          </p:cNvSpPr>
          <p:nvPr>
            <p:ph type="ftr" sz="quarter" idx="11"/>
          </p:nvPr>
        </p:nvSpPr>
        <p:spPr/>
        <p:txBody>
          <a:bodyPr/>
          <a:lstStyle>
            <a:lvl1pPr>
              <a:defRPr/>
            </a:lvl1pPr>
          </a:lstStyle>
          <a:p>
            <a:pPr>
              <a:defRPr/>
            </a:pPr>
            <a:endParaRPr lang="en-US" altLang="en-US" dirty="0"/>
          </a:p>
        </p:txBody>
      </p:sp>
      <p:sp>
        <p:nvSpPr>
          <p:cNvPr id="5" name="Slide Number Placeholder 5">
            <a:extLst>
              <a:ext uri="{FF2B5EF4-FFF2-40B4-BE49-F238E27FC236}">
                <a16:creationId xmlns:a16="http://schemas.microsoft.com/office/drawing/2014/main" id="{2D7B8E4B-D2C6-4A00-975C-F61075E526E3}"/>
              </a:ext>
            </a:extLst>
          </p:cNvPr>
          <p:cNvSpPr>
            <a:spLocks noGrp="1"/>
          </p:cNvSpPr>
          <p:nvPr>
            <p:ph type="sldNum" sz="quarter" idx="12"/>
          </p:nvPr>
        </p:nvSpPr>
        <p:spPr/>
        <p:txBody>
          <a:bodyPr/>
          <a:lstStyle>
            <a:lvl1pPr>
              <a:defRPr/>
            </a:lvl1pPr>
          </a:lstStyle>
          <a:p>
            <a:pPr>
              <a:defRPr/>
            </a:pPr>
            <a:fld id="{0DC38957-C6E0-4C0C-B28A-8270CBC33258}" type="slidenum">
              <a:rPr lang="en-US" altLang="en-US"/>
              <a:pPr>
                <a:defRPr/>
              </a:pPr>
              <a:t>‹#›</a:t>
            </a:fld>
            <a:endParaRPr lang="en-US" altLang="en-US" dirty="0"/>
          </a:p>
        </p:txBody>
      </p:sp>
    </p:spTree>
    <p:extLst>
      <p:ext uri="{BB962C8B-B14F-4D97-AF65-F5344CB8AC3E}">
        <p14:creationId xmlns:p14="http://schemas.microsoft.com/office/powerpoint/2010/main" val="2387615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3C62480C-8F91-4C02-8588-76265501EA87}"/>
              </a:ext>
            </a:extLst>
          </p:cNvPr>
          <p:cNvSpPr>
            <a:spLocks noGrp="1"/>
          </p:cNvSpPr>
          <p:nvPr>
            <p:ph type="dt" sz="half" idx="10"/>
          </p:nvPr>
        </p:nvSpPr>
        <p:spPr/>
        <p:txBody>
          <a:bodyPr/>
          <a:lstStyle>
            <a:lvl1pPr>
              <a:defRPr/>
            </a:lvl1pPr>
          </a:lstStyle>
          <a:p>
            <a:pPr>
              <a:defRPr/>
            </a:pPr>
            <a:endParaRPr lang="en-US" altLang="en-US" dirty="0"/>
          </a:p>
        </p:txBody>
      </p:sp>
      <p:sp>
        <p:nvSpPr>
          <p:cNvPr id="3" name="Footer Placeholder 4">
            <a:extLst>
              <a:ext uri="{FF2B5EF4-FFF2-40B4-BE49-F238E27FC236}">
                <a16:creationId xmlns:a16="http://schemas.microsoft.com/office/drawing/2014/main" id="{264629A3-1503-41BB-9997-6AA81E8D8602}"/>
              </a:ext>
            </a:extLst>
          </p:cNvPr>
          <p:cNvSpPr>
            <a:spLocks noGrp="1"/>
          </p:cNvSpPr>
          <p:nvPr>
            <p:ph type="ftr" sz="quarter" idx="11"/>
          </p:nvPr>
        </p:nvSpPr>
        <p:spPr/>
        <p:txBody>
          <a:bodyPr/>
          <a:lstStyle>
            <a:lvl1pPr>
              <a:defRPr/>
            </a:lvl1pPr>
          </a:lstStyle>
          <a:p>
            <a:pPr>
              <a:defRPr/>
            </a:pPr>
            <a:endParaRPr lang="en-US" altLang="en-US" dirty="0"/>
          </a:p>
        </p:txBody>
      </p:sp>
      <p:sp>
        <p:nvSpPr>
          <p:cNvPr id="4" name="Slide Number Placeholder 5">
            <a:extLst>
              <a:ext uri="{FF2B5EF4-FFF2-40B4-BE49-F238E27FC236}">
                <a16:creationId xmlns:a16="http://schemas.microsoft.com/office/drawing/2014/main" id="{09E6E758-A44E-410B-A35D-15C28B2F0747}"/>
              </a:ext>
            </a:extLst>
          </p:cNvPr>
          <p:cNvSpPr>
            <a:spLocks noGrp="1"/>
          </p:cNvSpPr>
          <p:nvPr>
            <p:ph type="sldNum" sz="quarter" idx="12"/>
          </p:nvPr>
        </p:nvSpPr>
        <p:spPr/>
        <p:txBody>
          <a:bodyPr/>
          <a:lstStyle>
            <a:lvl1pPr>
              <a:defRPr/>
            </a:lvl1pPr>
          </a:lstStyle>
          <a:p>
            <a:pPr>
              <a:defRPr/>
            </a:pPr>
            <a:fld id="{D09429FB-6E24-486A-8B44-13E546626447}" type="slidenum">
              <a:rPr lang="en-US" altLang="en-US"/>
              <a:pPr>
                <a:defRPr/>
              </a:pPr>
              <a:t>‹#›</a:t>
            </a:fld>
            <a:endParaRPr lang="en-US" altLang="en-US" dirty="0"/>
          </a:p>
        </p:txBody>
      </p:sp>
    </p:spTree>
    <p:extLst>
      <p:ext uri="{BB962C8B-B14F-4D97-AF65-F5344CB8AC3E}">
        <p14:creationId xmlns:p14="http://schemas.microsoft.com/office/powerpoint/2010/main" val="4187365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07E6E6EC-8AFD-480B-9720-463BEC130EB8}"/>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B69813D7-DEE6-4BED-BDF2-77582EFD9D3B}"/>
              </a:ext>
            </a:extLst>
          </p:cNvPr>
          <p:cNvSpPr>
            <a:spLocks noGrp="1"/>
          </p:cNvSpPr>
          <p:nvPr>
            <p:ph type="ftr" sz="quarter" idx="11"/>
          </p:nvPr>
        </p:nvSpPr>
        <p:spPr/>
        <p:txBody>
          <a:bodyPr/>
          <a:lstStyle>
            <a:lvl1pPr>
              <a:defRPr/>
            </a:lvl1pPr>
          </a:lstStyle>
          <a:p>
            <a:pPr>
              <a:defRPr/>
            </a:pPr>
            <a:endParaRPr lang="en-US" altLang="en-US" dirty="0"/>
          </a:p>
        </p:txBody>
      </p:sp>
      <p:sp>
        <p:nvSpPr>
          <p:cNvPr id="7" name="Slide Number Placeholder 5">
            <a:extLst>
              <a:ext uri="{FF2B5EF4-FFF2-40B4-BE49-F238E27FC236}">
                <a16:creationId xmlns:a16="http://schemas.microsoft.com/office/drawing/2014/main" id="{A5B3179D-6F1E-4388-90BF-E008BC76D835}"/>
              </a:ext>
            </a:extLst>
          </p:cNvPr>
          <p:cNvSpPr>
            <a:spLocks noGrp="1"/>
          </p:cNvSpPr>
          <p:nvPr>
            <p:ph type="sldNum" sz="quarter" idx="12"/>
          </p:nvPr>
        </p:nvSpPr>
        <p:spPr/>
        <p:txBody>
          <a:bodyPr/>
          <a:lstStyle>
            <a:lvl1pPr>
              <a:defRPr/>
            </a:lvl1pPr>
          </a:lstStyle>
          <a:p>
            <a:pPr>
              <a:defRPr/>
            </a:pPr>
            <a:fld id="{2C8D0F14-8017-44FD-A452-4D4E3C3069E9}" type="slidenum">
              <a:rPr lang="en-US" altLang="en-US"/>
              <a:pPr>
                <a:defRPr/>
              </a:pPr>
              <a:t>‹#›</a:t>
            </a:fld>
            <a:endParaRPr lang="en-US" altLang="en-US" dirty="0"/>
          </a:p>
        </p:txBody>
      </p:sp>
    </p:spTree>
    <p:extLst>
      <p:ext uri="{BB962C8B-B14F-4D97-AF65-F5344CB8AC3E}">
        <p14:creationId xmlns:p14="http://schemas.microsoft.com/office/powerpoint/2010/main" val="3080582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A99F8D0A-FA06-4FC0-AF4B-B88698EE0629}"/>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2E0F1103-577B-45EC-90EF-29997886CA19}"/>
              </a:ext>
            </a:extLst>
          </p:cNvPr>
          <p:cNvSpPr>
            <a:spLocks noGrp="1"/>
          </p:cNvSpPr>
          <p:nvPr>
            <p:ph type="ftr" sz="quarter" idx="11"/>
          </p:nvPr>
        </p:nvSpPr>
        <p:spPr/>
        <p:txBody>
          <a:bodyPr/>
          <a:lstStyle>
            <a:lvl1pPr>
              <a:defRPr/>
            </a:lvl1pPr>
          </a:lstStyle>
          <a:p>
            <a:pPr>
              <a:defRPr/>
            </a:pPr>
            <a:endParaRPr lang="en-US" altLang="en-US" dirty="0"/>
          </a:p>
        </p:txBody>
      </p:sp>
      <p:sp>
        <p:nvSpPr>
          <p:cNvPr id="7" name="Slide Number Placeholder 5">
            <a:extLst>
              <a:ext uri="{FF2B5EF4-FFF2-40B4-BE49-F238E27FC236}">
                <a16:creationId xmlns:a16="http://schemas.microsoft.com/office/drawing/2014/main" id="{30D9BB81-7457-49E6-8360-8812DF85C34A}"/>
              </a:ext>
            </a:extLst>
          </p:cNvPr>
          <p:cNvSpPr>
            <a:spLocks noGrp="1"/>
          </p:cNvSpPr>
          <p:nvPr>
            <p:ph type="sldNum" sz="quarter" idx="12"/>
          </p:nvPr>
        </p:nvSpPr>
        <p:spPr/>
        <p:txBody>
          <a:bodyPr/>
          <a:lstStyle>
            <a:lvl1pPr>
              <a:defRPr/>
            </a:lvl1pPr>
          </a:lstStyle>
          <a:p>
            <a:pPr>
              <a:defRPr/>
            </a:pPr>
            <a:fld id="{7423C549-AB7C-47C4-85E1-0E72A309ADE4}" type="slidenum">
              <a:rPr lang="en-US" altLang="en-US"/>
              <a:pPr>
                <a:defRPr/>
              </a:pPr>
              <a:t>‹#›</a:t>
            </a:fld>
            <a:endParaRPr lang="en-US" altLang="en-US" dirty="0"/>
          </a:p>
        </p:txBody>
      </p:sp>
    </p:spTree>
    <p:extLst>
      <p:ext uri="{BB962C8B-B14F-4D97-AF65-F5344CB8AC3E}">
        <p14:creationId xmlns:p14="http://schemas.microsoft.com/office/powerpoint/2010/main" val="309424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1C7FB44E-3F95-4B32-B072-2959266AB5A2}"/>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CF698BE0-1996-4BFB-B72B-2E55007D7055}"/>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06915DB4-F5CF-42CE-94B8-AFA3B69165EA}"/>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defRPr>
            </a:lvl1pPr>
          </a:lstStyle>
          <a:p>
            <a:pPr>
              <a:defRPr/>
            </a:pPr>
            <a:endParaRPr lang="en-US" altLang="en-US" dirty="0"/>
          </a:p>
        </p:txBody>
      </p:sp>
      <p:sp>
        <p:nvSpPr>
          <p:cNvPr id="5" name="Footer Placeholder 4">
            <a:extLst>
              <a:ext uri="{FF2B5EF4-FFF2-40B4-BE49-F238E27FC236}">
                <a16:creationId xmlns:a16="http://schemas.microsoft.com/office/drawing/2014/main" id="{27BC5BDB-C8B0-4C4B-8A89-2075ED13D0F2}"/>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defRPr>
            </a:lvl1pPr>
          </a:lstStyle>
          <a:p>
            <a:pPr>
              <a:defRPr/>
            </a:pPr>
            <a:endParaRPr lang="en-US" altLang="en-US" dirty="0"/>
          </a:p>
        </p:txBody>
      </p:sp>
      <p:sp>
        <p:nvSpPr>
          <p:cNvPr id="6" name="Slide Number Placeholder 5">
            <a:extLst>
              <a:ext uri="{FF2B5EF4-FFF2-40B4-BE49-F238E27FC236}">
                <a16:creationId xmlns:a16="http://schemas.microsoft.com/office/drawing/2014/main" id="{92B596C7-3940-4F51-9BB8-CCB02628CFE3}"/>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B065C757-41E6-4DB2-8304-7FDF5E8EB6DA}"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D23AA0B9-2360-49FA-9589-71AC56E0C5AD}"/>
              </a:ext>
            </a:extLst>
          </p:cNvPr>
          <p:cNvSpPr>
            <a:spLocks noGrp="1"/>
          </p:cNvSpPr>
          <p:nvPr>
            <p:ph type="ctrTitle"/>
          </p:nvPr>
        </p:nvSpPr>
        <p:spPr>
          <a:xfrm>
            <a:off x="685800" y="1143000"/>
            <a:ext cx="7772400" cy="1470025"/>
          </a:xfrm>
        </p:spPr>
        <p:txBody>
          <a:bodyPr/>
          <a:lstStyle/>
          <a:p>
            <a:pPr eaLnBrk="1" hangingPunct="1"/>
            <a:r>
              <a:rPr lang="en-US" altLang="en-US" sz="3600" dirty="0"/>
              <a:t>JavaScript: </a:t>
            </a:r>
            <a:br>
              <a:rPr lang="en-US" altLang="en-US" sz="3600" dirty="0"/>
            </a:br>
            <a:r>
              <a:rPr lang="en-US" altLang="en-US" sz="3600" dirty="0"/>
              <a:t>Comparisons and Conditionals</a:t>
            </a:r>
          </a:p>
        </p:txBody>
      </p:sp>
      <p:sp>
        <p:nvSpPr>
          <p:cNvPr id="2" name="Subtitle 1">
            <a:extLst>
              <a:ext uri="{FF2B5EF4-FFF2-40B4-BE49-F238E27FC236}">
                <a16:creationId xmlns:a16="http://schemas.microsoft.com/office/drawing/2014/main" id="{AFDBF479-CB33-40A1-A635-7F045D16EADC}"/>
              </a:ext>
            </a:extLst>
          </p:cNvPr>
          <p:cNvSpPr>
            <a:spLocks noGrp="1"/>
          </p:cNvSpPr>
          <p:nvPr>
            <p:ph type="subTitle" idx="1"/>
          </p:nvPr>
        </p:nvSpPr>
        <p:spPr>
          <a:xfrm>
            <a:off x="1143000" y="2667000"/>
            <a:ext cx="7162800" cy="1752600"/>
          </a:xfrm>
        </p:spPr>
        <p:txBody>
          <a:bodyPr rtlCol="0">
            <a:normAutofit/>
          </a:bodyPr>
          <a:lstStyle/>
          <a:p>
            <a:pPr eaLnBrk="1" fontAlgn="auto" hangingPunct="1">
              <a:spcAft>
                <a:spcPts val="0"/>
              </a:spcAft>
              <a:defRPr/>
            </a:pPr>
            <a:r>
              <a:rPr lang="en-US" dirty="0"/>
              <a:t>Comparing for equality</a:t>
            </a:r>
          </a:p>
          <a:p>
            <a:pPr eaLnBrk="1" fontAlgn="auto" hangingPunct="1">
              <a:spcAft>
                <a:spcPts val="0"/>
              </a:spcAft>
              <a:defRPr/>
            </a:pPr>
            <a:r>
              <a:rPr lang="en-US" dirty="0"/>
              <a:t>Logical And/Or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5D4424-0FC4-49E1-9614-06F8A43AD1DE}"/>
              </a:ext>
            </a:extLst>
          </p:cNvPr>
          <p:cNvSpPr>
            <a:spLocks noGrp="1" noChangeArrowheads="1"/>
          </p:cNvSpPr>
          <p:nvPr>
            <p:ph type="title"/>
          </p:nvPr>
        </p:nvSpPr>
        <p:spPr>
          <a:xfrm>
            <a:off x="800100" y="152400"/>
            <a:ext cx="7543800" cy="685800"/>
          </a:xfrm>
        </p:spPr>
        <p:txBody>
          <a:bodyPr/>
          <a:lstStyle/>
          <a:p>
            <a:pPr eaLnBrk="1" hangingPunct="1"/>
            <a:r>
              <a:rPr lang="en-US" altLang="en-US" sz="3600" dirty="0"/>
              <a:t>Handling unexpected input</a:t>
            </a:r>
          </a:p>
        </p:txBody>
      </p:sp>
      <p:sp>
        <p:nvSpPr>
          <p:cNvPr id="277507" name="Rectangle 3">
            <a:extLst>
              <a:ext uri="{FF2B5EF4-FFF2-40B4-BE49-F238E27FC236}">
                <a16:creationId xmlns:a16="http://schemas.microsoft.com/office/drawing/2014/main" id="{254C49CF-FB8F-403C-85AA-2630A7EE8E6E}"/>
              </a:ext>
            </a:extLst>
          </p:cNvPr>
          <p:cNvSpPr>
            <a:spLocks noGrp="1" noChangeArrowheads="1"/>
          </p:cNvSpPr>
          <p:nvPr>
            <p:ph idx="1"/>
          </p:nvPr>
        </p:nvSpPr>
        <p:spPr>
          <a:xfrm>
            <a:off x="228600" y="914400"/>
            <a:ext cx="8382000" cy="5562600"/>
          </a:xfrm>
        </p:spPr>
        <p:txBody>
          <a:bodyPr/>
          <a:lstStyle/>
          <a:p>
            <a:pPr lvl="1" eaLnBrk="1" hangingPunct="1">
              <a:lnSpc>
                <a:spcPct val="80000"/>
              </a:lnSpc>
              <a:defRPr/>
            </a:pPr>
            <a:r>
              <a:rPr lang="en-US" altLang="en-US" sz="1600" dirty="0"/>
              <a:t>Let’s re-write </a:t>
            </a:r>
            <a:r>
              <a:rPr lang="en-US" altLang="en-US" sz="1600"/>
              <a:t>our logical expression </a:t>
            </a:r>
            <a:r>
              <a:rPr lang="en-US" altLang="en-US" sz="1600" dirty="0"/>
              <a:t>so that if the user enters “</a:t>
            </a:r>
            <a:r>
              <a:rPr lang="en-US" altLang="en-US" sz="1600" u="sng" dirty="0"/>
              <a:t>s</a:t>
            </a:r>
            <a:r>
              <a:rPr lang="en-US" altLang="en-US" sz="1600" dirty="0"/>
              <a:t>unday</a:t>
            </a:r>
            <a:r>
              <a:rPr lang="en-US" altLang="en-US" sz="1600"/>
              <a:t>”   OR   </a:t>
            </a:r>
            <a:r>
              <a:rPr lang="en-US" altLang="en-US" sz="1600" dirty="0"/>
              <a:t>“</a:t>
            </a:r>
            <a:r>
              <a:rPr lang="en-US" altLang="en-US" sz="1600" u="sng" dirty="0"/>
              <a:t>S</a:t>
            </a:r>
            <a:r>
              <a:rPr lang="en-US" altLang="en-US" sz="1600" dirty="0"/>
              <a:t>unday” </a:t>
            </a:r>
            <a:r>
              <a:rPr lang="en-US" altLang="en-US" sz="1600"/>
              <a:t>the expression </a:t>
            </a:r>
            <a:r>
              <a:rPr lang="en-US" altLang="en-US" sz="1600" dirty="0"/>
              <a:t>will hold true regardless.</a:t>
            </a:r>
          </a:p>
          <a:p>
            <a:pPr lvl="1" eaLnBrk="1" hangingPunct="1">
              <a:lnSpc>
                <a:spcPct val="80000"/>
              </a:lnSpc>
              <a:buFont typeface="Wingdings" panose="05000000000000000000" pitchFamily="2" charset="2"/>
              <a:buNone/>
              <a:defRPr/>
            </a:pPr>
            <a:r>
              <a:rPr lang="en-US" altLang="en-US" sz="1400" b="1" dirty="0">
                <a:latin typeface="Courier New" panose="02070309020205020404" pitchFamily="49" charset="0"/>
              </a:rPr>
              <a:t>           if  (day == </a:t>
            </a:r>
            <a:r>
              <a:rPr lang="en-US" altLang="en-US" sz="1400" b="1" dirty="0">
                <a:latin typeface="Courier New" panose="02070309020205020404" pitchFamily="49" charset="0"/>
                <a:cs typeface="Courier New" panose="02070309020205020404" pitchFamily="49" charset="0"/>
              </a:rPr>
              <a:t>"</a:t>
            </a:r>
            <a:r>
              <a:rPr lang="en-US" altLang="en-US" sz="1400" b="1" dirty="0">
                <a:latin typeface="Courier New" panose="02070309020205020404" pitchFamily="49" charset="0"/>
              </a:rPr>
              <a:t>Sunday</a:t>
            </a:r>
            <a:r>
              <a:rPr lang="en-US" altLang="en-US" sz="1400" b="1" dirty="0">
                <a:latin typeface="Courier New" panose="02070309020205020404" pitchFamily="49" charset="0"/>
                <a:cs typeface="Courier New" panose="02070309020205020404" pitchFamily="49" charset="0"/>
              </a:rPr>
              <a:t>"</a:t>
            </a:r>
            <a:r>
              <a:rPr lang="en-US" altLang="en-US" sz="1400" b="1" dirty="0">
                <a:latin typeface="Courier New" panose="02070309020205020404" pitchFamily="49" charset="0"/>
              </a:rPr>
              <a:t>    OR   day == </a:t>
            </a:r>
            <a:r>
              <a:rPr lang="en-US" altLang="en-US" sz="1400" b="1" dirty="0">
                <a:latin typeface="Courier New" panose="02070309020205020404" pitchFamily="49" charset="0"/>
                <a:cs typeface="Courier New" panose="02070309020205020404" pitchFamily="49" charset="0"/>
              </a:rPr>
              <a:t>"</a:t>
            </a:r>
            <a:r>
              <a:rPr lang="en-US" altLang="en-US" sz="1400" b="1" dirty="0">
                <a:latin typeface="Courier New" panose="02070309020205020404" pitchFamily="49" charset="0"/>
              </a:rPr>
              <a:t>sunday</a:t>
            </a:r>
            <a:r>
              <a:rPr lang="en-US" altLang="en-US" sz="1400" b="1" dirty="0">
                <a:latin typeface="Courier New" panose="02070309020205020404" pitchFamily="49" charset="0"/>
                <a:cs typeface="Courier New" panose="02070309020205020404" pitchFamily="49" charset="0"/>
              </a:rPr>
              <a:t>"</a:t>
            </a:r>
            <a:r>
              <a:rPr lang="en-US" altLang="en-US" sz="1400" b="1" dirty="0">
                <a:latin typeface="Courier New" panose="02070309020205020404" pitchFamily="49" charset="0"/>
              </a:rPr>
              <a:t>) …</a:t>
            </a:r>
          </a:p>
          <a:p>
            <a:pPr lvl="1" eaLnBrk="1" hangingPunct="1">
              <a:lnSpc>
                <a:spcPct val="80000"/>
              </a:lnSpc>
              <a:buFont typeface="Wingdings" panose="05000000000000000000" pitchFamily="2" charset="2"/>
              <a:buNone/>
              <a:defRPr/>
            </a:pPr>
            <a:endParaRPr lang="en-US" altLang="en-US" sz="1400" b="1" dirty="0">
              <a:latin typeface="Courier New" panose="02070309020205020404" pitchFamily="49" charset="0"/>
            </a:endParaRPr>
          </a:p>
          <a:p>
            <a:pPr lvl="1" eaLnBrk="1" hangingPunct="1">
              <a:lnSpc>
                <a:spcPct val="80000"/>
              </a:lnSpc>
              <a:defRPr/>
            </a:pPr>
            <a:r>
              <a:rPr lang="en-US" altLang="en-US" sz="1600" dirty="0"/>
              <a:t>The word “OR” is </a:t>
            </a:r>
            <a:r>
              <a:rPr lang="en-US" altLang="en-US" sz="1600" u="sng" dirty="0"/>
              <a:t>not</a:t>
            </a:r>
            <a:r>
              <a:rPr lang="en-US" altLang="en-US" sz="1600" dirty="0"/>
              <a:t> part of JavaScript.  However, there IS a way of representing it:  </a:t>
            </a:r>
            <a:r>
              <a:rPr lang="en-US" altLang="en-US" sz="2400" dirty="0">
                <a:solidFill>
                  <a:srgbClr val="FF0000"/>
                </a:solidFill>
              </a:rPr>
              <a:t>||</a:t>
            </a:r>
          </a:p>
          <a:p>
            <a:pPr lvl="3" eaLnBrk="1" hangingPunct="1">
              <a:lnSpc>
                <a:spcPct val="80000"/>
              </a:lnSpc>
              <a:defRPr/>
            </a:pPr>
            <a:r>
              <a:rPr lang="en-US" altLang="en-US" sz="1200" dirty="0"/>
              <a:t>The |  (usually found above enter on your keyboard) is called the “pipe” character. Putting two pipes together (no space) is known as a “logical or”.</a:t>
            </a:r>
          </a:p>
          <a:p>
            <a:pPr lvl="3" eaLnBrk="1" hangingPunct="1">
              <a:lnSpc>
                <a:spcPct val="80000"/>
              </a:lnSpc>
              <a:defRPr/>
            </a:pPr>
            <a:endParaRPr lang="en-US" altLang="en-US" sz="1200" dirty="0"/>
          </a:p>
          <a:p>
            <a:pPr lvl="3" eaLnBrk="1" hangingPunct="1">
              <a:lnSpc>
                <a:spcPct val="80000"/>
              </a:lnSpc>
              <a:defRPr/>
            </a:pPr>
            <a:endParaRPr lang="en-US" altLang="en-US" sz="1200" dirty="0"/>
          </a:p>
          <a:p>
            <a:pPr marL="457200" lvl="1" indent="0" eaLnBrk="1" hangingPunct="1">
              <a:lnSpc>
                <a:spcPct val="80000"/>
              </a:lnSpc>
              <a:buFont typeface="Arial" panose="020B0604020202020204" pitchFamily="34" charset="0"/>
              <a:buNone/>
              <a:defRPr/>
            </a:pPr>
            <a:r>
              <a:rPr lang="en-US" altLang="en-US" sz="1600" b="1" dirty="0"/>
              <a:t>When you have two or </a:t>
            </a:r>
            <a:r>
              <a:rPr lang="en-US" altLang="en-US" sz="1600" b="1"/>
              <a:t>more conditionals </a:t>
            </a:r>
            <a:r>
              <a:rPr lang="en-US" altLang="en-US" sz="1600" b="1" dirty="0"/>
              <a:t>separated by the “logical or”   </a:t>
            </a:r>
            <a:r>
              <a:rPr lang="en-US" altLang="en-US" sz="1600" b="1" dirty="0">
                <a:solidFill>
                  <a:srgbClr val="FF0000"/>
                </a:solidFill>
              </a:rPr>
              <a:t>|| </a:t>
            </a:r>
            <a:r>
              <a:rPr lang="en-US" altLang="en-US" sz="1600" b="1" dirty="0"/>
              <a:t> ,  what needs to happen in order for the logical expression as a whole to evaluate to true?</a:t>
            </a:r>
          </a:p>
          <a:p>
            <a:pPr lvl="3" eaLnBrk="1" hangingPunct="1">
              <a:lnSpc>
                <a:spcPct val="80000"/>
              </a:lnSpc>
              <a:defRPr/>
            </a:pPr>
            <a:r>
              <a:rPr lang="en-US" altLang="en-US" sz="1200" dirty="0"/>
              <a:t>Answer:  If  *ANY* of the conditionals is true, the entire logical expression will evaluate to true. </a:t>
            </a:r>
          </a:p>
          <a:p>
            <a:pPr lvl="3" eaLnBrk="1" hangingPunct="1">
              <a:lnSpc>
                <a:spcPct val="80000"/>
              </a:lnSpc>
              <a:defRPr/>
            </a:pPr>
            <a:endParaRPr lang="en-US" altLang="en-US" sz="1200" dirty="0"/>
          </a:p>
          <a:p>
            <a:pPr lvl="3" eaLnBrk="1" hangingPunct="1">
              <a:lnSpc>
                <a:spcPct val="80000"/>
              </a:lnSpc>
              <a:defRPr/>
            </a:pPr>
            <a:endParaRPr lang="en-US" altLang="en-US" sz="1200" dirty="0"/>
          </a:p>
          <a:p>
            <a:pPr lvl="1" eaLnBrk="1" hangingPunct="1">
              <a:lnSpc>
                <a:spcPct val="80000"/>
              </a:lnSpc>
              <a:buFont typeface="Wingdings" panose="05000000000000000000" pitchFamily="2" charset="2"/>
              <a:buNone/>
              <a:defRPr/>
            </a:pPr>
            <a:r>
              <a:rPr lang="en-US" altLang="en-US" sz="1400" b="1" dirty="0">
                <a:latin typeface="Courier New" panose="02070309020205020404" pitchFamily="49" charset="0"/>
              </a:rPr>
              <a:t>if  (day == </a:t>
            </a:r>
            <a:r>
              <a:rPr lang="en-US" altLang="en-US" sz="1400" b="1" dirty="0">
                <a:latin typeface="Courier New" panose="02070309020205020404" pitchFamily="49" charset="0"/>
                <a:cs typeface="Courier New" panose="02070309020205020404" pitchFamily="49" charset="0"/>
              </a:rPr>
              <a:t>"</a:t>
            </a:r>
            <a:r>
              <a:rPr lang="en-US" altLang="en-US" sz="1400" b="1" dirty="0">
                <a:latin typeface="Courier New" panose="02070309020205020404" pitchFamily="49" charset="0"/>
              </a:rPr>
              <a:t>Sunday</a:t>
            </a:r>
            <a:r>
              <a:rPr lang="en-US" altLang="en-US" sz="1400" b="1" dirty="0">
                <a:latin typeface="Courier New" panose="02070309020205020404" pitchFamily="49" charset="0"/>
                <a:cs typeface="Courier New" panose="02070309020205020404" pitchFamily="49" charset="0"/>
              </a:rPr>
              <a:t>"</a:t>
            </a:r>
            <a:r>
              <a:rPr lang="en-US" altLang="en-US" sz="1400" b="1" dirty="0">
                <a:latin typeface="Courier New" panose="02070309020205020404" pitchFamily="49" charset="0"/>
              </a:rPr>
              <a:t>   ||   day == </a:t>
            </a:r>
            <a:r>
              <a:rPr lang="en-US" altLang="en-US" sz="1400" b="1" dirty="0">
                <a:latin typeface="Courier New" panose="02070309020205020404" pitchFamily="49" charset="0"/>
                <a:cs typeface="Courier New" panose="02070309020205020404" pitchFamily="49" charset="0"/>
              </a:rPr>
              <a:t>"</a:t>
            </a:r>
            <a:r>
              <a:rPr lang="en-US" altLang="en-US" sz="1400" b="1" dirty="0">
                <a:latin typeface="Courier New" panose="02070309020205020404" pitchFamily="49" charset="0"/>
              </a:rPr>
              <a:t>sunday</a:t>
            </a:r>
            <a:r>
              <a:rPr lang="en-US" altLang="en-US" sz="1400" b="1" dirty="0">
                <a:latin typeface="Courier New" panose="02070309020205020404" pitchFamily="49" charset="0"/>
                <a:cs typeface="Courier New" panose="02070309020205020404" pitchFamily="49" charset="0"/>
              </a:rPr>
              <a:t>"</a:t>
            </a:r>
            <a:r>
              <a:rPr lang="en-US" altLang="en-US" sz="1400" b="1" dirty="0">
                <a:latin typeface="Courier New" panose="02070309020205020404" pitchFamily="49" charset="0"/>
              </a:rPr>
              <a:t>)</a:t>
            </a:r>
          </a:p>
          <a:p>
            <a:pPr lvl="3" eaLnBrk="1" hangingPunct="1">
              <a:lnSpc>
                <a:spcPct val="80000"/>
              </a:lnSpc>
              <a:defRPr/>
            </a:pPr>
            <a:r>
              <a:rPr lang="en-US" altLang="en-US" sz="1200" dirty="0"/>
              <a:t>If ANY of the above conditionals is true, the entire logical expression will be true</a:t>
            </a:r>
          </a:p>
          <a:p>
            <a:pPr lvl="3" eaLnBrk="1" hangingPunct="1">
              <a:lnSpc>
                <a:spcPct val="80000"/>
              </a:lnSpc>
              <a:defRPr/>
            </a:pPr>
            <a:r>
              <a:rPr lang="en-US" altLang="en-US" sz="1200" dirty="0"/>
              <a:t>Incidentally, you don’t need all the extra spaces. (In fact, they should not be there – one space is enough!) I just put them in there for teaching purposes.</a:t>
            </a:r>
          </a:p>
          <a:p>
            <a:pPr marL="0" indent="0" eaLnBrk="1" hangingPunct="1">
              <a:lnSpc>
                <a:spcPct val="80000"/>
              </a:lnSpc>
              <a:buNone/>
              <a:defRPr/>
            </a:pPr>
            <a:endParaRPr lang="en-US" altLang="en-US" sz="1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77507">
                                            <p:txEl>
                                              <p:pRg st="1" end="1"/>
                                            </p:txEl>
                                          </p:spTgt>
                                        </p:tgtEl>
                                        <p:attrNameLst>
                                          <p:attrName>style.visibility</p:attrName>
                                        </p:attrNameLst>
                                      </p:cBhvr>
                                      <p:to>
                                        <p:strVal val="visible"/>
                                      </p:to>
                                    </p:set>
                                    <p:anim calcmode="lin" valueType="num">
                                      <p:cBhvr additive="base">
                                        <p:cTn id="7" dur="2000" fill="hold"/>
                                        <p:tgtEl>
                                          <p:spTgt spid="277507">
                                            <p:txEl>
                                              <p:pRg st="1" end="1"/>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27750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7750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77507">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77507">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77507">
                                            <p:txEl>
                                              <p:pRg st="8" end="8"/>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77507">
                                            <p:txEl>
                                              <p:pRg st="11" end="1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77507">
                                            <p:txEl>
                                              <p:pRg st="12" end="1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77507">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5D4424-0FC4-49E1-9614-06F8A43AD1DE}"/>
              </a:ext>
            </a:extLst>
          </p:cNvPr>
          <p:cNvSpPr>
            <a:spLocks noGrp="1" noChangeArrowheads="1"/>
          </p:cNvSpPr>
          <p:nvPr>
            <p:ph type="title"/>
          </p:nvPr>
        </p:nvSpPr>
        <p:spPr>
          <a:xfrm>
            <a:off x="361950" y="228600"/>
            <a:ext cx="8115300" cy="685800"/>
          </a:xfrm>
        </p:spPr>
        <p:txBody>
          <a:bodyPr/>
          <a:lstStyle/>
          <a:p>
            <a:pPr eaLnBrk="1" hangingPunct="1"/>
            <a:r>
              <a:rPr lang="en-US" altLang="en-US" sz="3200" dirty="0"/>
              <a:t>Multiple Conditionals Separated By Logical ORs</a:t>
            </a:r>
          </a:p>
        </p:txBody>
      </p:sp>
      <p:sp>
        <p:nvSpPr>
          <p:cNvPr id="277507" name="Rectangle 3">
            <a:extLst>
              <a:ext uri="{FF2B5EF4-FFF2-40B4-BE49-F238E27FC236}">
                <a16:creationId xmlns:a16="http://schemas.microsoft.com/office/drawing/2014/main" id="{254C49CF-FB8F-403C-85AA-2630A7EE8E6E}"/>
              </a:ext>
            </a:extLst>
          </p:cNvPr>
          <p:cNvSpPr>
            <a:spLocks noGrp="1" noChangeArrowheads="1"/>
          </p:cNvSpPr>
          <p:nvPr>
            <p:ph idx="1"/>
          </p:nvPr>
        </p:nvSpPr>
        <p:spPr>
          <a:xfrm>
            <a:off x="228600" y="1447800"/>
            <a:ext cx="8382000" cy="3581400"/>
          </a:xfrm>
        </p:spPr>
        <p:txBody>
          <a:bodyPr/>
          <a:lstStyle/>
          <a:p>
            <a:pPr eaLnBrk="1" hangingPunct="1">
              <a:lnSpc>
                <a:spcPct val="80000"/>
              </a:lnSpc>
              <a:buFont typeface="Wingdings" panose="05000000000000000000" pitchFamily="2" charset="2"/>
              <a:buNone/>
              <a:defRPr/>
            </a:pPr>
            <a:r>
              <a:rPr lang="en-US" altLang="en-US" sz="2400" dirty="0"/>
              <a:t>Example:</a:t>
            </a:r>
          </a:p>
          <a:p>
            <a:pPr lvl="3" eaLnBrk="1" hangingPunct="1">
              <a:lnSpc>
                <a:spcPct val="80000"/>
              </a:lnSpc>
              <a:buFont typeface="Wingdings" panose="05000000000000000000" pitchFamily="2" charset="2"/>
              <a:buNone/>
              <a:defRPr/>
            </a:pPr>
            <a:endParaRPr lang="en-US" altLang="en-US" sz="1200" dirty="0"/>
          </a:p>
          <a:p>
            <a:pPr lvl="1" eaLnBrk="1" hangingPunct="1">
              <a:lnSpc>
                <a:spcPct val="80000"/>
              </a:lnSpc>
              <a:buFont typeface="Wingdings" panose="05000000000000000000" pitchFamily="2" charset="2"/>
              <a:buNone/>
              <a:defRPr/>
            </a:pPr>
            <a:r>
              <a:rPr lang="en-US" altLang="en-US" sz="1400" b="1" dirty="0">
                <a:latin typeface="Courier New" panose="02070309020205020404" pitchFamily="49" charset="0"/>
              </a:rPr>
              <a:t>if  </a:t>
            </a:r>
            <a:r>
              <a:rPr lang="en-US" altLang="en-US" sz="1400" b="1">
                <a:latin typeface="Courier New" panose="02070309020205020404" pitchFamily="49" charset="0"/>
              </a:rPr>
              <a:t>(day=="</a:t>
            </a:r>
            <a:r>
              <a:rPr lang="en-US" altLang="en-US" sz="1400" b="1" dirty="0">
                <a:latin typeface="Courier New" panose="02070309020205020404" pitchFamily="49" charset="0"/>
              </a:rPr>
              <a:t>Sunday"   </a:t>
            </a:r>
            <a:r>
              <a:rPr lang="en-US" altLang="en-US" sz="1400" b="1">
                <a:latin typeface="Courier New" panose="02070309020205020404" pitchFamily="49" charset="0"/>
              </a:rPr>
              <a:t>|| day=="</a:t>
            </a:r>
            <a:r>
              <a:rPr lang="en-US" altLang="en-US" sz="1400" b="1" dirty="0">
                <a:latin typeface="Courier New" panose="02070309020205020404" pitchFamily="49" charset="0"/>
              </a:rPr>
              <a:t>sunday" || </a:t>
            </a:r>
            <a:r>
              <a:rPr lang="en-US" altLang="en-US" sz="1400" b="1">
                <a:latin typeface="Courier New" panose="02070309020205020404" pitchFamily="49" charset="0"/>
              </a:rPr>
              <a:t>day=="</a:t>
            </a:r>
            <a:r>
              <a:rPr lang="en-US" altLang="en-US" sz="1400" b="1" dirty="0">
                <a:latin typeface="Courier New" panose="02070309020205020404" pitchFamily="49" charset="0"/>
              </a:rPr>
              <a:t>Domingo" </a:t>
            </a:r>
            <a:r>
              <a:rPr lang="en-US" altLang="en-US" sz="1400" b="1">
                <a:latin typeface="Courier New" panose="02070309020205020404" pitchFamily="49" charset="0"/>
              </a:rPr>
              <a:t>|| </a:t>
            </a:r>
          </a:p>
          <a:p>
            <a:pPr lvl="1" eaLnBrk="1" hangingPunct="1">
              <a:lnSpc>
                <a:spcPct val="80000"/>
              </a:lnSpc>
              <a:buFont typeface="Wingdings" panose="05000000000000000000" pitchFamily="2" charset="2"/>
              <a:buNone/>
              <a:defRPr/>
            </a:pPr>
            <a:r>
              <a:rPr lang="en-US" altLang="en-US" sz="1400" b="1">
                <a:latin typeface="Courier New" panose="02070309020205020404" pitchFamily="49" charset="0"/>
              </a:rPr>
              <a:t>	  day=="</a:t>
            </a:r>
            <a:r>
              <a:rPr lang="en-US" altLang="en-US" sz="1400" b="1" dirty="0">
                <a:latin typeface="Courier New" panose="02070309020205020404" pitchFamily="49" charset="0"/>
              </a:rPr>
              <a:t>Vendredi</a:t>
            </a:r>
            <a:r>
              <a:rPr lang="en-US" altLang="en-US" sz="1400" b="1">
                <a:latin typeface="Courier New" panose="02070309020205020404" pitchFamily="49" charset="0"/>
              </a:rPr>
              <a:t>"  || day=="</a:t>
            </a:r>
            <a:r>
              <a:rPr lang="en-US" altLang="en-US" sz="1400" b="1" dirty="0">
                <a:latin typeface="Courier New" panose="02070309020205020404" pitchFamily="49" charset="0"/>
              </a:rPr>
              <a:t>Sondag")</a:t>
            </a:r>
          </a:p>
          <a:p>
            <a:pPr lvl="1" eaLnBrk="1" hangingPunct="1">
              <a:lnSpc>
                <a:spcPct val="80000"/>
              </a:lnSpc>
              <a:buFont typeface="Wingdings" panose="05000000000000000000" pitchFamily="2" charset="2"/>
              <a:buNone/>
              <a:defRPr/>
            </a:pPr>
            <a:endParaRPr lang="en-US" altLang="en-US" sz="1400" b="1" dirty="0">
              <a:latin typeface="Courier New" panose="02070309020205020404" pitchFamily="49" charset="0"/>
            </a:endParaRPr>
          </a:p>
          <a:p>
            <a:pPr lvl="1" eaLnBrk="1" hangingPunct="1">
              <a:lnSpc>
                <a:spcPct val="80000"/>
              </a:lnSpc>
              <a:buFont typeface="Wingdings" panose="05000000000000000000" pitchFamily="2" charset="2"/>
              <a:buNone/>
              <a:defRPr/>
            </a:pPr>
            <a:r>
              <a:rPr lang="en-US" altLang="en-US" sz="1600" dirty="0"/>
              <a:t>Under what circumstances will this logical expression evaluate to </a:t>
            </a:r>
            <a:r>
              <a:rPr lang="en-US" altLang="en-US" sz="1600" dirty="0">
                <a:latin typeface="Courier New" panose="02070309020205020404" pitchFamily="49" charset="0"/>
                <a:cs typeface="Courier New" panose="02070309020205020404" pitchFamily="49" charset="0"/>
              </a:rPr>
              <a:t>True</a:t>
            </a:r>
            <a:r>
              <a:rPr lang="en-US" altLang="en-US" sz="1600" dirty="0"/>
              <a:t>?</a:t>
            </a:r>
          </a:p>
          <a:p>
            <a:pPr lvl="1" eaLnBrk="1" hangingPunct="1">
              <a:lnSpc>
                <a:spcPct val="80000"/>
              </a:lnSpc>
              <a:buFont typeface="Wingdings" panose="05000000000000000000" pitchFamily="2" charset="2"/>
              <a:buNone/>
              <a:defRPr/>
            </a:pPr>
            <a:endParaRPr lang="en-US" altLang="en-US" sz="1600" dirty="0"/>
          </a:p>
          <a:p>
            <a:pPr marL="457200" lvl="1" indent="0" eaLnBrk="1" hangingPunct="1">
              <a:lnSpc>
                <a:spcPct val="80000"/>
              </a:lnSpc>
              <a:buNone/>
              <a:defRPr/>
            </a:pPr>
            <a:r>
              <a:rPr lang="en-US" altLang="en-US" sz="1600" b="1" dirty="0"/>
              <a:t>Answer: </a:t>
            </a:r>
          </a:p>
          <a:p>
            <a:pPr marL="457200" lvl="1" indent="0" eaLnBrk="1" hangingPunct="1">
              <a:lnSpc>
                <a:spcPct val="80000"/>
              </a:lnSpc>
              <a:buNone/>
              <a:defRPr/>
            </a:pPr>
            <a:r>
              <a:rPr lang="en-US" altLang="en-US" sz="1600" dirty="0"/>
              <a:t>It is perfectly acceptable – in fact, fairly common – to have </a:t>
            </a:r>
            <a:r>
              <a:rPr lang="en-US" altLang="en-US" sz="1600" i="1" dirty="0"/>
              <a:t>multiple </a:t>
            </a:r>
            <a:r>
              <a:rPr lang="en-US" altLang="en-US" sz="1600" dirty="0"/>
              <a:t>conditionals inside a logical expression. </a:t>
            </a:r>
          </a:p>
          <a:p>
            <a:pPr marL="457200" lvl="1" indent="0" eaLnBrk="1" hangingPunct="1">
              <a:lnSpc>
                <a:spcPct val="80000"/>
              </a:lnSpc>
              <a:buNone/>
              <a:defRPr/>
            </a:pPr>
            <a:endParaRPr lang="en-US" altLang="en-US" sz="1600" dirty="0"/>
          </a:p>
          <a:p>
            <a:pPr marL="457200" lvl="1" indent="0" eaLnBrk="1" hangingPunct="1">
              <a:lnSpc>
                <a:spcPct val="80000"/>
              </a:lnSpc>
              <a:buNone/>
              <a:defRPr/>
            </a:pPr>
            <a:r>
              <a:rPr lang="en-US" altLang="en-US" sz="1600" dirty="0"/>
              <a:t>In the above example, because all of the conditionals are separated by logical ORs, as long as ONE of the above conditionals is true, the entire logical expression will evaluate as true.</a:t>
            </a:r>
          </a:p>
          <a:p>
            <a:pPr eaLnBrk="1" hangingPunct="1">
              <a:lnSpc>
                <a:spcPct val="80000"/>
              </a:lnSpc>
              <a:defRPr/>
            </a:pPr>
            <a:endParaRPr lang="en-US" altLang="en-US" sz="1800" dirty="0"/>
          </a:p>
        </p:txBody>
      </p:sp>
    </p:spTree>
    <p:extLst>
      <p:ext uri="{BB962C8B-B14F-4D97-AF65-F5344CB8AC3E}">
        <p14:creationId xmlns:p14="http://schemas.microsoft.com/office/powerpoint/2010/main" val="1314407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277507">
                                            <p:txEl>
                                              <p:pRg st="7" end="7"/>
                                            </p:txEl>
                                          </p:spTgt>
                                        </p:tgtEl>
                                        <p:attrNameLst>
                                          <p:attrName>style.visibility</p:attrName>
                                        </p:attrNameLst>
                                      </p:cBhvr>
                                      <p:to>
                                        <p:strVal val="visible"/>
                                      </p:to>
                                    </p:set>
                                    <p:animEffect transition="in" filter="wheel(1)">
                                      <p:cBhvr>
                                        <p:cTn id="7" dur="2000"/>
                                        <p:tgtEl>
                                          <p:spTgt spid="277507">
                                            <p:txEl>
                                              <p:pRg st="7" end="7"/>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277507">
                                            <p:txEl>
                                              <p:pRg st="8" end="8"/>
                                            </p:txEl>
                                          </p:spTgt>
                                        </p:tgtEl>
                                        <p:attrNameLst>
                                          <p:attrName>style.visibility</p:attrName>
                                        </p:attrNameLst>
                                      </p:cBhvr>
                                      <p:to>
                                        <p:strVal val="visible"/>
                                      </p:to>
                                    </p:set>
                                    <p:animEffect transition="in" filter="wheel(1)">
                                      <p:cBhvr>
                                        <p:cTn id="10" dur="2000"/>
                                        <p:tgtEl>
                                          <p:spTgt spid="277507">
                                            <p:txEl>
                                              <p:pRg st="8" end="8"/>
                                            </p:txEl>
                                          </p:spTgt>
                                        </p:tgtEl>
                                      </p:cBhvr>
                                    </p:animEffect>
                                  </p:childTnLst>
                                </p:cTn>
                              </p:par>
                              <p:par>
                                <p:cTn id="11" presetID="21" presetClass="entr" presetSubtype="1" fill="hold" nodeType="withEffect">
                                  <p:stCondLst>
                                    <p:cond delay="0"/>
                                  </p:stCondLst>
                                  <p:childTnLst>
                                    <p:set>
                                      <p:cBhvr>
                                        <p:cTn id="12" dur="1" fill="hold">
                                          <p:stCondLst>
                                            <p:cond delay="0"/>
                                          </p:stCondLst>
                                        </p:cTn>
                                        <p:tgtEl>
                                          <p:spTgt spid="277507">
                                            <p:txEl>
                                              <p:pRg st="10" end="10"/>
                                            </p:txEl>
                                          </p:spTgt>
                                        </p:tgtEl>
                                        <p:attrNameLst>
                                          <p:attrName>style.visibility</p:attrName>
                                        </p:attrNameLst>
                                      </p:cBhvr>
                                      <p:to>
                                        <p:strVal val="visible"/>
                                      </p:to>
                                    </p:set>
                                    <p:animEffect transition="in" filter="wheel(1)">
                                      <p:cBhvr>
                                        <p:cTn id="13" dur="2000"/>
                                        <p:tgtEl>
                                          <p:spTgt spid="27750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A14DD647-3A2B-41AE-AED1-A9923264CA6E}"/>
              </a:ext>
            </a:extLst>
          </p:cNvPr>
          <p:cNvSpPr>
            <a:spLocks noChangeArrowheads="1"/>
          </p:cNvSpPr>
          <p:nvPr/>
        </p:nvSpPr>
        <p:spPr bwMode="auto">
          <a:xfrm>
            <a:off x="152400" y="769938"/>
            <a:ext cx="87630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b="1" dirty="0">
                <a:latin typeface="Arial" panose="020B0604020202020204" pitchFamily="34" charset="0"/>
              </a:rPr>
              <a:t>Parking meter example -- slightly improved version:</a:t>
            </a:r>
          </a:p>
          <a:p>
            <a:pPr eaLnBrk="1" hangingPunct="1">
              <a:spcBef>
                <a:spcPct val="0"/>
              </a:spcBef>
              <a:buFontTx/>
              <a:buNone/>
            </a:pPr>
            <a:endParaRPr lang="en-US" altLang="en-US" sz="1800" b="1" dirty="0">
              <a:latin typeface="Arial" panose="020B0604020202020204" pitchFamily="34" charset="0"/>
            </a:endParaRPr>
          </a:p>
          <a:p>
            <a:pPr eaLnBrk="1" hangingPunct="1">
              <a:spcBef>
                <a:spcPct val="0"/>
              </a:spcBef>
              <a:buFontTx/>
              <a:buNone/>
            </a:pPr>
            <a:r>
              <a:rPr lang="en-US" altLang="en-US" sz="1800" dirty="0">
                <a:latin typeface="Arial" panose="020B0604020202020204" pitchFamily="34" charset="0"/>
              </a:rPr>
              <a:t>If the user says that today is Sunday – with upper-case or lower case ‘s’, tell them they don’t have to feed the meter.  </a:t>
            </a:r>
          </a:p>
          <a:p>
            <a:pPr eaLnBrk="1" hangingPunct="1">
              <a:spcBef>
                <a:spcPct val="0"/>
              </a:spcBef>
              <a:buFontTx/>
              <a:buNone/>
            </a:pPr>
            <a:endParaRPr lang="en-US" altLang="en-US" sz="1800" dirty="0">
              <a:latin typeface="Arial" panose="020B0604020202020204" pitchFamily="34" charset="0"/>
            </a:endParaRPr>
          </a:p>
          <a:p>
            <a:pPr eaLnBrk="1" hangingPunct="1">
              <a:spcBef>
                <a:spcPct val="0"/>
              </a:spcBef>
              <a:buFontTx/>
              <a:buNone/>
            </a:pPr>
            <a:r>
              <a:rPr lang="en-US" altLang="en-US" sz="1800" dirty="0">
                <a:latin typeface="Arial" panose="020B0604020202020204" pitchFamily="34" charset="0"/>
              </a:rPr>
              <a:t>If it is not Sunday, say: “Better get some quarters!”</a:t>
            </a:r>
          </a:p>
          <a:p>
            <a:pPr lvl="1" eaLnBrk="1" hangingPunct="1">
              <a:spcBef>
                <a:spcPct val="0"/>
              </a:spcBef>
              <a:buFontTx/>
              <a:buNone/>
            </a:pPr>
            <a:endParaRPr lang="en-US" altLang="en-US" sz="1800" dirty="0">
              <a:latin typeface="Arial" panose="020B0604020202020204" pitchFamily="34" charset="0"/>
            </a:endParaRPr>
          </a:p>
          <a:p>
            <a:pPr lvl="1" eaLnBrk="1" hangingPunct="1">
              <a:spcBef>
                <a:spcPct val="0"/>
              </a:spcBef>
              <a:buFontTx/>
              <a:buNone/>
            </a:pPr>
            <a:r>
              <a:rPr lang="en-US" altLang="en-US" sz="1800" b="1" dirty="0">
                <a:latin typeface="Courier New" panose="02070309020205020404" pitchFamily="49" charset="0"/>
                <a:cs typeface="Courier New" panose="02070309020205020404" pitchFamily="49" charset="0"/>
              </a:rPr>
              <a:t>var day = document.getElementById('txtDay').value;</a:t>
            </a:r>
          </a:p>
          <a:p>
            <a:pPr lvl="1" eaLnBrk="1" hangingPunct="1">
              <a:spcBef>
                <a:spcPct val="0"/>
              </a:spcBef>
              <a:buFontTx/>
              <a:buNone/>
            </a:pPr>
            <a:endParaRPr lang="en-US" altLang="en-US" sz="1800" b="1" dirty="0">
              <a:latin typeface="Courier New" panose="02070309020205020404" pitchFamily="49" charset="0"/>
              <a:cs typeface="Courier New" panose="02070309020205020404" pitchFamily="49" charset="0"/>
            </a:endParaRPr>
          </a:p>
          <a:p>
            <a:pPr lvl="1" eaLnBrk="1" hangingPunct="1">
              <a:spcBef>
                <a:spcPct val="0"/>
              </a:spcBef>
              <a:buFontTx/>
              <a:buNone/>
            </a:pPr>
            <a:r>
              <a:rPr lang="en-US" altLang="en-US" sz="1800" b="1" dirty="0">
                <a:latin typeface="Courier New" panose="02070309020205020404" pitchFamily="49" charset="0"/>
                <a:cs typeface="Courier New" panose="02070309020205020404" pitchFamily="49" charset="0"/>
              </a:rPr>
              <a:t>if </a:t>
            </a:r>
            <a:r>
              <a:rPr lang="en-US" altLang="en-US" sz="1800" b="1">
                <a:latin typeface="Courier New" panose="02070309020205020404" pitchFamily="49" charset="0"/>
                <a:cs typeface="Courier New" panose="02070309020205020404" pitchFamily="49" charset="0"/>
              </a:rPr>
              <a:t>(day=="</a:t>
            </a:r>
            <a:r>
              <a:rPr lang="en-US" altLang="en-US" sz="1800" b="1" dirty="0">
                <a:latin typeface="Courier New" panose="02070309020205020404" pitchFamily="49" charset="0"/>
                <a:cs typeface="Courier New" panose="02070309020205020404" pitchFamily="49" charset="0"/>
              </a:rPr>
              <a:t>Sunday</a:t>
            </a:r>
            <a:r>
              <a:rPr lang="en-US" altLang="en-US" sz="1800" b="1">
                <a:latin typeface="Courier New" panose="02070309020205020404" pitchFamily="49" charset="0"/>
                <a:cs typeface="Courier New" panose="02070309020205020404" pitchFamily="49" charset="0"/>
              </a:rPr>
              <a:t>" || day=="</a:t>
            </a:r>
            <a:r>
              <a:rPr lang="en-US" altLang="en-US" sz="1800" b="1" dirty="0">
                <a:latin typeface="Courier New" panose="02070309020205020404" pitchFamily="49" charset="0"/>
                <a:cs typeface="Courier New" panose="02070309020205020404" pitchFamily="49" charset="0"/>
              </a:rPr>
              <a:t>sunday" )</a:t>
            </a:r>
          </a:p>
          <a:p>
            <a:pPr lvl="1" eaLnBrk="1" hangingPunct="1">
              <a:spcBef>
                <a:spcPct val="0"/>
              </a:spcBef>
              <a:buFontTx/>
              <a:buNone/>
            </a:pPr>
            <a:r>
              <a:rPr lang="en-US" altLang="en-US" sz="1800" b="1" dirty="0">
                <a:latin typeface="Courier New" panose="02070309020205020404" pitchFamily="49" charset="0"/>
                <a:cs typeface="Courier New" panose="02070309020205020404" pitchFamily="49" charset="0"/>
              </a:rPr>
              <a:t>{</a:t>
            </a:r>
          </a:p>
          <a:p>
            <a:pPr lvl="1" eaLnBrk="1" hangingPunct="1">
              <a:spcBef>
                <a:spcPct val="0"/>
              </a:spcBef>
              <a:buFontTx/>
              <a:buNone/>
            </a:pPr>
            <a:r>
              <a:rPr lang="en-US" altLang="en-US" sz="1800" b="1" dirty="0">
                <a:latin typeface="Courier New" panose="02070309020205020404" pitchFamily="49" charset="0"/>
                <a:cs typeface="Courier New" panose="02070309020205020404" pitchFamily="49" charset="0"/>
              </a:rPr>
              <a:t>	alert("No need to pay the meter!");</a:t>
            </a:r>
          </a:p>
          <a:p>
            <a:pPr lvl="1" eaLnBrk="1" hangingPunct="1">
              <a:spcBef>
                <a:spcPct val="0"/>
              </a:spcBef>
              <a:buFontTx/>
              <a:buNone/>
            </a:pPr>
            <a:r>
              <a:rPr lang="en-US" altLang="en-US" sz="1800" b="1" dirty="0">
                <a:latin typeface="Courier New" panose="02070309020205020404" pitchFamily="49" charset="0"/>
                <a:cs typeface="Courier New" panose="02070309020205020404" pitchFamily="49" charset="0"/>
              </a:rPr>
              <a:t>}</a:t>
            </a:r>
          </a:p>
          <a:p>
            <a:pPr lvl="1" eaLnBrk="1" hangingPunct="1">
              <a:spcBef>
                <a:spcPct val="0"/>
              </a:spcBef>
              <a:buFontTx/>
              <a:buNone/>
            </a:pPr>
            <a:r>
              <a:rPr lang="en-US" altLang="en-US" sz="1800" b="1" dirty="0">
                <a:latin typeface="Courier New" panose="02070309020205020404" pitchFamily="49" charset="0"/>
                <a:cs typeface="Courier New" panose="02070309020205020404" pitchFamily="49" charset="0"/>
              </a:rPr>
              <a:t>else</a:t>
            </a:r>
          </a:p>
          <a:p>
            <a:pPr lvl="1" eaLnBrk="1" hangingPunct="1">
              <a:spcBef>
                <a:spcPct val="0"/>
              </a:spcBef>
              <a:buFontTx/>
              <a:buNone/>
            </a:pPr>
            <a:r>
              <a:rPr lang="en-US" altLang="en-US" sz="1800" b="1" dirty="0">
                <a:latin typeface="Courier New" panose="02070309020205020404" pitchFamily="49" charset="0"/>
                <a:cs typeface="Courier New" panose="02070309020205020404" pitchFamily="49" charset="0"/>
              </a:rPr>
              <a:t>{</a:t>
            </a:r>
          </a:p>
          <a:p>
            <a:pPr lvl="1" eaLnBrk="1" hangingPunct="1">
              <a:spcBef>
                <a:spcPct val="0"/>
              </a:spcBef>
              <a:buFontTx/>
              <a:buNone/>
            </a:pPr>
            <a:r>
              <a:rPr lang="en-US" altLang="en-US" sz="1800" b="1" dirty="0">
                <a:latin typeface="Courier New" panose="02070309020205020404" pitchFamily="49" charset="0"/>
                <a:cs typeface="Courier New" panose="02070309020205020404" pitchFamily="49" charset="0"/>
              </a:rPr>
              <a:t>	alert("Better get some quarters!");</a:t>
            </a:r>
          </a:p>
          <a:p>
            <a:pPr lvl="1" eaLnBrk="1" hangingPunct="1">
              <a:spcBef>
                <a:spcPct val="0"/>
              </a:spcBef>
              <a:buFontTx/>
              <a:buNone/>
            </a:pPr>
            <a:r>
              <a:rPr lang="en-US" altLang="en-US" sz="1800" b="1" dirty="0">
                <a:latin typeface="Courier New" panose="02070309020205020404" pitchFamily="49" charset="0"/>
                <a:cs typeface="Courier New" panose="02070309020205020404" pitchFamily="49"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530">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530">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530">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2530">
                                            <p:txEl>
                                              <p:pRg st="10" end="1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2530">
                                            <p:txEl>
                                              <p:pRg st="11" end="1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2530">
                                            <p:txEl>
                                              <p:pRg st="12" end="1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2530">
                                            <p:txEl>
                                              <p:pRg st="13" end="13"/>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2530">
                                            <p:txEl>
                                              <p:pRg st="14" end="14"/>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2530">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A14DD647-3A2B-41AE-AED1-A9923264CA6E}"/>
              </a:ext>
            </a:extLst>
          </p:cNvPr>
          <p:cNvSpPr>
            <a:spLocks noChangeArrowheads="1"/>
          </p:cNvSpPr>
          <p:nvPr/>
        </p:nvSpPr>
        <p:spPr bwMode="auto">
          <a:xfrm>
            <a:off x="190500" y="1143000"/>
            <a:ext cx="8763000" cy="535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b="1" dirty="0">
                <a:latin typeface="Arial" panose="020B0604020202020204" pitchFamily="34" charset="0"/>
              </a:rPr>
              <a:t>One very common error made by new programmers is forgetting to repeat the variable in each conditional:</a:t>
            </a:r>
          </a:p>
          <a:p>
            <a:pPr eaLnBrk="1" hangingPunct="1">
              <a:spcBef>
                <a:spcPct val="0"/>
              </a:spcBef>
              <a:buFontTx/>
              <a:buNone/>
            </a:pPr>
            <a:endParaRPr lang="en-US" altLang="en-US" sz="1800" b="1" dirty="0">
              <a:latin typeface="Arial" panose="020B0604020202020204" pitchFamily="34" charset="0"/>
            </a:endParaRPr>
          </a:p>
          <a:p>
            <a:pPr lvl="1" eaLnBrk="1" hangingPunct="1">
              <a:spcBef>
                <a:spcPct val="0"/>
              </a:spcBef>
              <a:buFontTx/>
              <a:buNone/>
            </a:pPr>
            <a:endParaRPr lang="en-US" altLang="en-US" sz="1800" dirty="0">
              <a:latin typeface="Arial" panose="020B0604020202020204" pitchFamily="34" charset="0"/>
            </a:endParaRPr>
          </a:p>
          <a:p>
            <a:pPr lvl="1" eaLnBrk="1" hangingPunct="1">
              <a:spcBef>
                <a:spcPct val="0"/>
              </a:spcBef>
              <a:buFontTx/>
              <a:buNone/>
            </a:pPr>
            <a:r>
              <a:rPr lang="en-US" altLang="en-US" sz="1800" b="1" dirty="0">
                <a:latin typeface="Courier New" panose="02070309020205020404" pitchFamily="49" charset="0"/>
                <a:cs typeface="Courier New" panose="02070309020205020404" pitchFamily="49" charset="0"/>
              </a:rPr>
              <a:t>var day = document.getElementById('txtDay').value;</a:t>
            </a:r>
          </a:p>
          <a:p>
            <a:pPr lvl="1" eaLnBrk="1" hangingPunct="1">
              <a:spcBef>
                <a:spcPct val="0"/>
              </a:spcBef>
              <a:buFontTx/>
              <a:buNone/>
            </a:pPr>
            <a:endParaRPr lang="en-US" altLang="en-US" sz="1800" b="1" dirty="0">
              <a:latin typeface="Courier New" panose="02070309020205020404" pitchFamily="49" charset="0"/>
              <a:cs typeface="Courier New" panose="02070309020205020404" pitchFamily="49" charset="0"/>
            </a:endParaRPr>
          </a:p>
          <a:p>
            <a:pPr lvl="1" eaLnBrk="1" hangingPunct="1">
              <a:spcBef>
                <a:spcPct val="0"/>
              </a:spcBef>
              <a:buFontTx/>
              <a:buNone/>
            </a:pPr>
            <a:r>
              <a:rPr lang="en-US" altLang="en-US" sz="1800" b="1" dirty="0">
                <a:latin typeface="Courier New" panose="02070309020205020404" pitchFamily="49" charset="0"/>
                <a:cs typeface="Courier New" panose="02070309020205020404" pitchFamily="49" charset="0"/>
              </a:rPr>
              <a:t>if (day == "Sunday"  ||  </a:t>
            </a:r>
            <a:r>
              <a:rPr lang="en-US" altLang="en-US" sz="1800" b="1" dirty="0">
                <a:solidFill>
                  <a:srgbClr val="FF0000"/>
                </a:solidFill>
                <a:latin typeface="Courier New" panose="02070309020205020404" pitchFamily="49" charset="0"/>
                <a:cs typeface="Courier New" panose="02070309020205020404" pitchFamily="49" charset="0"/>
              </a:rPr>
              <a:t>"sunday"</a:t>
            </a:r>
            <a:r>
              <a:rPr lang="en-US" altLang="en-US" sz="1800" b="1" dirty="0">
                <a:latin typeface="Courier New" panose="02070309020205020404" pitchFamily="49" charset="0"/>
                <a:cs typeface="Courier New" panose="02070309020205020404" pitchFamily="49" charset="0"/>
              </a:rPr>
              <a:t> )</a:t>
            </a:r>
          </a:p>
          <a:p>
            <a:pPr lvl="1" eaLnBrk="1" hangingPunct="1">
              <a:spcBef>
                <a:spcPct val="0"/>
              </a:spcBef>
              <a:buFontTx/>
              <a:buNone/>
            </a:pPr>
            <a:r>
              <a:rPr lang="en-US" altLang="en-US" sz="1800" b="1" dirty="0">
                <a:latin typeface="Courier New" panose="02070309020205020404" pitchFamily="49" charset="0"/>
                <a:cs typeface="Courier New" panose="02070309020205020404" pitchFamily="49" charset="0"/>
              </a:rPr>
              <a:t>{</a:t>
            </a:r>
          </a:p>
          <a:p>
            <a:pPr lvl="1" eaLnBrk="1" hangingPunct="1">
              <a:spcBef>
                <a:spcPct val="0"/>
              </a:spcBef>
              <a:buFontTx/>
              <a:buNone/>
            </a:pPr>
            <a:r>
              <a:rPr lang="en-US" altLang="en-US" sz="1800" b="1" dirty="0">
                <a:latin typeface="Courier New" panose="02070309020205020404" pitchFamily="49" charset="0"/>
                <a:cs typeface="Courier New" panose="02070309020205020404" pitchFamily="49" charset="0"/>
              </a:rPr>
              <a:t>	alert("No need to pay the meter!");</a:t>
            </a:r>
          </a:p>
          <a:p>
            <a:pPr lvl="1" eaLnBrk="1" hangingPunct="1">
              <a:spcBef>
                <a:spcPct val="0"/>
              </a:spcBef>
              <a:buFontTx/>
              <a:buNone/>
            </a:pPr>
            <a:r>
              <a:rPr lang="en-US" altLang="en-US" sz="1800" b="1" dirty="0">
                <a:latin typeface="Courier New" panose="02070309020205020404" pitchFamily="49" charset="0"/>
                <a:cs typeface="Courier New" panose="02070309020205020404" pitchFamily="49" charset="0"/>
              </a:rPr>
              <a:t>}</a:t>
            </a:r>
          </a:p>
          <a:p>
            <a:pPr lvl="1" eaLnBrk="1" hangingPunct="1">
              <a:spcBef>
                <a:spcPct val="0"/>
              </a:spcBef>
              <a:buFontTx/>
              <a:buNone/>
            </a:pPr>
            <a:endParaRPr lang="en-US" altLang="en-US" sz="1800" b="1" dirty="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800" dirty="0">
                <a:latin typeface="Arial" panose="020B0604020202020204" pitchFamily="34" charset="0"/>
              </a:rPr>
              <a:t>The above example will cause the page to fail to work.</a:t>
            </a:r>
          </a:p>
          <a:p>
            <a:pPr eaLnBrk="1" hangingPunct="1">
              <a:spcBef>
                <a:spcPct val="0"/>
              </a:spcBef>
              <a:buFontTx/>
              <a:buNone/>
            </a:pPr>
            <a:endParaRPr lang="en-US" altLang="en-US" sz="1800" dirty="0">
              <a:latin typeface="Arial" panose="020B0604020202020204" pitchFamily="34" charset="0"/>
            </a:endParaRPr>
          </a:p>
          <a:p>
            <a:pPr eaLnBrk="1" hangingPunct="1">
              <a:spcBef>
                <a:spcPct val="0"/>
              </a:spcBef>
              <a:buFontTx/>
              <a:buNone/>
            </a:pPr>
            <a:r>
              <a:rPr lang="en-US" altLang="en-US" sz="1800" dirty="0">
                <a:latin typeface="Arial" panose="020B0604020202020204" pitchFamily="34" charset="0"/>
              </a:rPr>
              <a:t>Note that the variable must be </a:t>
            </a:r>
            <a:r>
              <a:rPr lang="en-US" altLang="en-US" sz="1800" u="sng" dirty="0">
                <a:latin typeface="Arial" panose="020B0604020202020204" pitchFamily="34" charset="0"/>
              </a:rPr>
              <a:t>repeated</a:t>
            </a:r>
            <a:r>
              <a:rPr lang="en-US" altLang="en-US" sz="1800" dirty="0">
                <a:latin typeface="Arial" panose="020B0604020202020204" pitchFamily="34" charset="0"/>
              </a:rPr>
              <a:t> for every conditional:</a:t>
            </a:r>
          </a:p>
          <a:p>
            <a:pPr lvl="1" eaLnBrk="1" hangingPunct="1">
              <a:spcBef>
                <a:spcPct val="0"/>
              </a:spcBef>
              <a:buFontTx/>
              <a:buNone/>
            </a:pPr>
            <a:endParaRPr lang="en-US" altLang="en-US" sz="1800" dirty="0">
              <a:latin typeface="Arial" panose="020B0604020202020204" pitchFamily="34" charset="0"/>
            </a:endParaRPr>
          </a:p>
          <a:p>
            <a:pPr lvl="1" eaLnBrk="1" hangingPunct="1">
              <a:spcBef>
                <a:spcPct val="0"/>
              </a:spcBef>
              <a:buFontTx/>
              <a:buNone/>
            </a:pPr>
            <a:r>
              <a:rPr lang="en-US" altLang="en-US" sz="1800" b="1" dirty="0">
                <a:latin typeface="Courier New" panose="02070309020205020404" pitchFamily="49" charset="0"/>
                <a:cs typeface="Courier New" panose="02070309020205020404" pitchFamily="49" charset="0"/>
              </a:rPr>
              <a:t>var day = document.getElementById('txtDay').value;</a:t>
            </a:r>
          </a:p>
          <a:p>
            <a:pPr lvl="1" eaLnBrk="1" hangingPunct="1">
              <a:spcBef>
                <a:spcPct val="0"/>
              </a:spcBef>
              <a:buFontTx/>
              <a:buNone/>
            </a:pPr>
            <a:endParaRPr lang="en-US" altLang="en-US" sz="1800" b="1" dirty="0">
              <a:latin typeface="Courier New" panose="02070309020205020404" pitchFamily="49" charset="0"/>
              <a:cs typeface="Courier New" panose="02070309020205020404" pitchFamily="49" charset="0"/>
            </a:endParaRPr>
          </a:p>
          <a:p>
            <a:pPr lvl="1" eaLnBrk="1" hangingPunct="1">
              <a:spcBef>
                <a:spcPct val="0"/>
              </a:spcBef>
              <a:buFontTx/>
              <a:buNone/>
            </a:pPr>
            <a:r>
              <a:rPr lang="en-US" altLang="en-US" sz="1800" b="1" dirty="0">
                <a:latin typeface="Courier New" panose="02070309020205020404" pitchFamily="49" charset="0"/>
                <a:cs typeface="Courier New" panose="02070309020205020404" pitchFamily="49" charset="0"/>
              </a:rPr>
              <a:t>if (day == "Sunday"  ||  </a:t>
            </a:r>
            <a:r>
              <a:rPr lang="en-US" altLang="en-US" sz="1800" b="1" dirty="0">
                <a:solidFill>
                  <a:srgbClr val="FF0000"/>
                </a:solidFill>
                <a:latin typeface="Courier New" panose="02070309020205020404" pitchFamily="49" charset="0"/>
                <a:cs typeface="Courier New" panose="02070309020205020404" pitchFamily="49" charset="0"/>
              </a:rPr>
              <a:t>day == "sunday" </a:t>
            </a:r>
            <a:r>
              <a:rPr lang="en-US" altLang="en-US" sz="1800" b="1" dirty="0">
                <a:latin typeface="Courier New" panose="02070309020205020404" pitchFamily="49" charset="0"/>
                <a:cs typeface="Courier New" panose="02070309020205020404" pitchFamily="49" charset="0"/>
              </a:rPr>
              <a:t>)</a:t>
            </a:r>
          </a:p>
          <a:p>
            <a:pPr lvl="1" eaLnBrk="1" hangingPunct="1">
              <a:spcBef>
                <a:spcPct val="0"/>
              </a:spcBef>
              <a:buFontTx/>
              <a:buNone/>
            </a:pPr>
            <a:endParaRPr lang="en-US" altLang="en-US" sz="1800" b="1" dirty="0">
              <a:latin typeface="Courier New" panose="02070309020205020404" pitchFamily="49" charset="0"/>
              <a:cs typeface="Courier New" panose="02070309020205020404" pitchFamily="49" charset="0"/>
            </a:endParaRPr>
          </a:p>
        </p:txBody>
      </p:sp>
      <p:sp>
        <p:nvSpPr>
          <p:cNvPr id="3" name="Rectangle 2">
            <a:extLst>
              <a:ext uri="{FF2B5EF4-FFF2-40B4-BE49-F238E27FC236}">
                <a16:creationId xmlns:a16="http://schemas.microsoft.com/office/drawing/2014/main" id="{6487D8F9-26C0-4256-9ED6-754661CACE74}"/>
              </a:ext>
            </a:extLst>
          </p:cNvPr>
          <p:cNvSpPr txBox="1">
            <a:spLocks noChangeArrowheads="1"/>
          </p:cNvSpPr>
          <p:nvPr/>
        </p:nvSpPr>
        <p:spPr>
          <a:xfrm>
            <a:off x="381000" y="76200"/>
            <a:ext cx="8229600" cy="838200"/>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altLang="en-US" sz="3200" dirty="0"/>
              <a:t>BUG ALERT!</a:t>
            </a:r>
          </a:p>
        </p:txBody>
      </p:sp>
      <p:pic>
        <p:nvPicPr>
          <p:cNvPr id="1026" name="Picture 2" descr="Image result for programming bug">
            <a:extLst>
              <a:ext uri="{FF2B5EF4-FFF2-40B4-BE49-F238E27FC236}">
                <a16:creationId xmlns:a16="http://schemas.microsoft.com/office/drawing/2014/main" id="{BE1A26FC-1FA7-483B-AE14-7290194731A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27922"/>
            <a:ext cx="914400" cy="9144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Image result for programming bug">
            <a:extLst>
              <a:ext uri="{FF2B5EF4-FFF2-40B4-BE49-F238E27FC236}">
                <a16:creationId xmlns:a16="http://schemas.microsoft.com/office/drawing/2014/main" id="{5F88CF46-A67A-4A28-BCC7-98EA4194BA7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 cy="91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7497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530">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530">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2530">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2530">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2530">
                                            <p:txEl>
                                              <p:pRg st="8" end="8"/>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2530">
                                            <p:txEl>
                                              <p:pRg st="10" end="1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2530">
                                            <p:txEl>
                                              <p:pRg st="12" end="1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2530">
                                            <p:txEl>
                                              <p:pRg st="14" end="14"/>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2530">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a:extLst>
              <a:ext uri="{FF2B5EF4-FFF2-40B4-BE49-F238E27FC236}">
                <a16:creationId xmlns:a16="http://schemas.microsoft.com/office/drawing/2014/main" id="{ACCD59DE-B637-4807-827A-173856D8AA48}"/>
              </a:ext>
            </a:extLst>
          </p:cNvPr>
          <p:cNvSpPr>
            <a:spLocks noGrp="1" noChangeArrowheads="1"/>
          </p:cNvSpPr>
          <p:nvPr>
            <p:ph idx="1"/>
          </p:nvPr>
        </p:nvSpPr>
        <p:spPr>
          <a:xfrm>
            <a:off x="457200" y="1066800"/>
            <a:ext cx="8229600" cy="4648200"/>
          </a:xfrm>
        </p:spPr>
        <p:txBody>
          <a:bodyPr/>
          <a:lstStyle/>
          <a:p>
            <a:pPr marL="0" indent="0">
              <a:lnSpc>
                <a:spcPct val="90000"/>
              </a:lnSpc>
              <a:buFont typeface="Arial" panose="020B0604020202020204" pitchFamily="34" charset="0"/>
              <a:buNone/>
              <a:defRPr/>
            </a:pPr>
            <a:r>
              <a:rPr lang="en-US" altLang="en-US" sz="1800"/>
              <a:t>Also very common are situations </a:t>
            </a:r>
            <a:r>
              <a:rPr lang="en-US" altLang="en-US" sz="1800" dirty="0"/>
              <a:t>in which two or </a:t>
            </a:r>
            <a:r>
              <a:rPr lang="en-US" altLang="en-US" sz="1800"/>
              <a:t>more conditionals </a:t>
            </a:r>
            <a:r>
              <a:rPr lang="en-US" altLang="en-US" sz="1800" dirty="0"/>
              <a:t>must </a:t>
            </a:r>
            <a:r>
              <a:rPr lang="en-US" altLang="en-US" sz="1800" u="sng" dirty="0"/>
              <a:t>ALL</a:t>
            </a:r>
            <a:r>
              <a:rPr lang="en-US" altLang="en-US" sz="1800" dirty="0"/>
              <a:t> be True:  </a:t>
            </a:r>
          </a:p>
          <a:p>
            <a:pPr>
              <a:lnSpc>
                <a:spcPct val="90000"/>
              </a:lnSpc>
              <a:defRPr/>
            </a:pPr>
            <a:endParaRPr lang="en-US" altLang="en-US" sz="1800" dirty="0"/>
          </a:p>
          <a:p>
            <a:pPr marL="0" indent="0">
              <a:lnSpc>
                <a:spcPct val="90000"/>
              </a:lnSpc>
              <a:buFont typeface="Arial" panose="020B0604020202020204" pitchFamily="34" charset="0"/>
              <a:buNone/>
              <a:defRPr/>
            </a:pPr>
            <a:r>
              <a:rPr lang="en-US" altLang="en-US" sz="1800" dirty="0"/>
              <a:t>For example, suppose that in order to be allowed to vote, an individual must 1) be registered, and 2) be at least 18 years old. </a:t>
            </a:r>
          </a:p>
          <a:p>
            <a:pPr marL="0" indent="0">
              <a:lnSpc>
                <a:spcPct val="90000"/>
              </a:lnSpc>
              <a:buFont typeface="Arial" panose="020B0604020202020204" pitchFamily="34" charset="0"/>
              <a:buNone/>
              <a:defRPr/>
            </a:pPr>
            <a:endParaRPr lang="en-US" altLang="en-US" sz="1800" dirty="0"/>
          </a:p>
          <a:p>
            <a:pPr marL="0" indent="0">
              <a:lnSpc>
                <a:spcPct val="90000"/>
              </a:lnSpc>
              <a:buFont typeface="Arial" panose="020B0604020202020204" pitchFamily="34" charset="0"/>
              <a:buNone/>
              <a:defRPr/>
            </a:pPr>
            <a:r>
              <a:rPr lang="en-US" altLang="en-US" sz="1800" dirty="0"/>
              <a:t>In other words, </a:t>
            </a:r>
            <a:r>
              <a:rPr lang="en-US" altLang="en-US" sz="1800" i="1" dirty="0"/>
              <a:t>ALL</a:t>
            </a:r>
            <a:r>
              <a:rPr lang="en-US" altLang="en-US" sz="1800" dirty="0"/>
              <a:t> requirements must be met. The syntax follows:</a:t>
            </a:r>
          </a:p>
          <a:p>
            <a:pPr lvl="1">
              <a:lnSpc>
                <a:spcPct val="90000"/>
              </a:lnSpc>
              <a:buFont typeface="Wingdings" panose="05000000000000000000" pitchFamily="2" charset="2"/>
              <a:buNone/>
              <a:defRPr/>
            </a:pPr>
            <a:r>
              <a:rPr lang="en-US" altLang="en-US" sz="1400" dirty="0">
                <a:latin typeface="Courier New" panose="02070309020205020404" pitchFamily="49" charset="0"/>
              </a:rPr>
              <a:t>if  (  age &gt;= 18    </a:t>
            </a:r>
            <a:r>
              <a:rPr lang="en-US" altLang="en-US" sz="2400" dirty="0">
                <a:solidFill>
                  <a:srgbClr val="FF0000"/>
                </a:solidFill>
                <a:latin typeface="Courier New" panose="02070309020205020404" pitchFamily="49" charset="0"/>
              </a:rPr>
              <a:t>&amp;&amp;</a:t>
            </a:r>
            <a:r>
              <a:rPr lang="en-US" altLang="en-US" sz="1400" dirty="0">
                <a:latin typeface="Courier New" panose="02070309020205020404" pitchFamily="49" charset="0"/>
              </a:rPr>
              <a:t>    registered=="yes")</a:t>
            </a:r>
          </a:p>
          <a:p>
            <a:pPr lvl="1">
              <a:lnSpc>
                <a:spcPct val="90000"/>
              </a:lnSpc>
              <a:buFont typeface="Wingdings" panose="05000000000000000000" pitchFamily="2" charset="2"/>
              <a:buNone/>
              <a:defRPr/>
            </a:pPr>
            <a:r>
              <a:rPr lang="en-US" altLang="en-US" sz="1400" dirty="0">
                <a:latin typeface="Courier New" panose="02070309020205020404" pitchFamily="49" charset="0"/>
              </a:rPr>
              <a:t>{</a:t>
            </a:r>
          </a:p>
          <a:p>
            <a:pPr lvl="1">
              <a:lnSpc>
                <a:spcPct val="90000"/>
              </a:lnSpc>
              <a:buFont typeface="Wingdings" panose="05000000000000000000" pitchFamily="2" charset="2"/>
              <a:buNone/>
              <a:defRPr/>
            </a:pPr>
            <a:r>
              <a:rPr lang="en-US" altLang="en-US" sz="1400" dirty="0">
                <a:latin typeface="Courier New" panose="02070309020205020404" pitchFamily="49" charset="0"/>
              </a:rPr>
              <a:t>	alert("You may vote")</a:t>
            </a:r>
          </a:p>
          <a:p>
            <a:pPr lvl="1">
              <a:lnSpc>
                <a:spcPct val="90000"/>
              </a:lnSpc>
              <a:buFont typeface="Wingdings" panose="05000000000000000000" pitchFamily="2" charset="2"/>
              <a:buNone/>
              <a:defRPr/>
            </a:pPr>
            <a:r>
              <a:rPr lang="en-US" altLang="en-US" sz="1400" dirty="0">
                <a:latin typeface="Courier New" panose="02070309020205020404" pitchFamily="49" charset="0"/>
              </a:rPr>
              <a:t>}</a:t>
            </a:r>
          </a:p>
          <a:p>
            <a:pPr lvl="1">
              <a:lnSpc>
                <a:spcPct val="90000"/>
              </a:lnSpc>
              <a:buFont typeface="Wingdings" panose="05000000000000000000" pitchFamily="2" charset="2"/>
              <a:buNone/>
              <a:defRPr/>
            </a:pPr>
            <a:r>
              <a:rPr lang="en-US" altLang="en-US" sz="1400" dirty="0">
                <a:latin typeface="Courier New" panose="02070309020205020404" pitchFamily="49" charset="0"/>
              </a:rPr>
              <a:t>else</a:t>
            </a:r>
          </a:p>
          <a:p>
            <a:pPr lvl="1">
              <a:lnSpc>
                <a:spcPct val="90000"/>
              </a:lnSpc>
              <a:buFont typeface="Wingdings" panose="05000000000000000000" pitchFamily="2" charset="2"/>
              <a:buNone/>
              <a:defRPr/>
            </a:pPr>
            <a:r>
              <a:rPr lang="en-US" altLang="en-US" sz="1400" dirty="0">
                <a:latin typeface="Courier New" panose="02070309020205020404" pitchFamily="49" charset="0"/>
              </a:rPr>
              <a:t>{</a:t>
            </a:r>
          </a:p>
          <a:p>
            <a:pPr lvl="1">
              <a:lnSpc>
                <a:spcPct val="90000"/>
              </a:lnSpc>
              <a:buFont typeface="Wingdings" panose="05000000000000000000" pitchFamily="2" charset="2"/>
              <a:buNone/>
              <a:defRPr/>
            </a:pPr>
            <a:r>
              <a:rPr lang="en-US" altLang="en-US" sz="1400" dirty="0">
                <a:latin typeface="Courier New" panose="02070309020205020404" pitchFamily="49" charset="0"/>
              </a:rPr>
              <a:t>	alert("You may not vote");</a:t>
            </a:r>
          </a:p>
          <a:p>
            <a:pPr lvl="1">
              <a:lnSpc>
                <a:spcPct val="90000"/>
              </a:lnSpc>
              <a:buFont typeface="Wingdings" panose="05000000000000000000" pitchFamily="2" charset="2"/>
              <a:buNone/>
              <a:defRPr/>
            </a:pPr>
            <a:r>
              <a:rPr lang="en-US" altLang="en-US" sz="1400" dirty="0">
                <a:latin typeface="Courier New" panose="02070309020205020404" pitchFamily="49" charset="0"/>
              </a:rPr>
              <a:t>}</a:t>
            </a:r>
          </a:p>
          <a:p>
            <a:pPr lvl="1">
              <a:lnSpc>
                <a:spcPct val="90000"/>
              </a:lnSpc>
              <a:buFont typeface="Wingdings" panose="05000000000000000000" pitchFamily="2" charset="2"/>
              <a:buNone/>
              <a:defRPr/>
            </a:pPr>
            <a:endParaRPr lang="en-US" altLang="en-US" sz="1400" dirty="0">
              <a:latin typeface="Courier New" panose="02070309020205020404" pitchFamily="49" charset="0"/>
            </a:endParaRPr>
          </a:p>
          <a:p>
            <a:pPr>
              <a:lnSpc>
                <a:spcPct val="90000"/>
              </a:lnSpc>
              <a:defRPr/>
            </a:pPr>
            <a:r>
              <a:rPr lang="en-US" altLang="en-US" sz="1800" dirty="0"/>
              <a:t>As with OR statements, you can have as many conditionals as you need inside the logical expression.  </a:t>
            </a:r>
          </a:p>
          <a:p>
            <a:pPr>
              <a:lnSpc>
                <a:spcPct val="90000"/>
              </a:lnSpc>
              <a:buFont typeface="Wingdings" panose="05000000000000000000" pitchFamily="2" charset="2"/>
              <a:buNone/>
              <a:defRPr/>
            </a:pPr>
            <a:endParaRPr lang="en-US" altLang="en-US" sz="2800" dirty="0"/>
          </a:p>
        </p:txBody>
      </p:sp>
      <p:sp>
        <p:nvSpPr>
          <p:cNvPr id="5" name="Rectangle 2">
            <a:extLst>
              <a:ext uri="{FF2B5EF4-FFF2-40B4-BE49-F238E27FC236}">
                <a16:creationId xmlns:a16="http://schemas.microsoft.com/office/drawing/2014/main" id="{B6F3FE7C-2597-4EB7-9A41-DE8BC92E004C}"/>
              </a:ext>
            </a:extLst>
          </p:cNvPr>
          <p:cNvSpPr>
            <a:spLocks noGrp="1" noChangeArrowheads="1"/>
          </p:cNvSpPr>
          <p:nvPr>
            <p:ph type="title"/>
          </p:nvPr>
        </p:nvSpPr>
        <p:spPr>
          <a:xfrm>
            <a:off x="361950" y="228600"/>
            <a:ext cx="8115300" cy="685800"/>
          </a:xfrm>
        </p:spPr>
        <p:txBody>
          <a:bodyPr/>
          <a:lstStyle/>
          <a:p>
            <a:pPr eaLnBrk="1" hangingPunct="1"/>
            <a:r>
              <a:rPr lang="en-US" altLang="en-US" sz="2800" dirty="0"/>
              <a:t>Multiple Conditionals Separated By Logical ANDs  (</a:t>
            </a:r>
            <a:r>
              <a:rPr lang="en-US" altLang="en-US" sz="2800" b="1" dirty="0">
                <a:latin typeface="Courier New" panose="02070309020205020404" pitchFamily="49" charset="0"/>
                <a:cs typeface="Courier New" panose="02070309020205020404" pitchFamily="49" charset="0"/>
              </a:rPr>
              <a:t>&amp;&amp;</a:t>
            </a:r>
            <a:r>
              <a:rPr lang="en-US" altLang="en-US" sz="2800" dirty="0"/>
              <a:t>)</a:t>
            </a:r>
          </a:p>
        </p:txBody>
      </p:sp>
      <p:sp>
        <p:nvSpPr>
          <p:cNvPr id="3" name="TextBox 2">
            <a:extLst>
              <a:ext uri="{FF2B5EF4-FFF2-40B4-BE49-F238E27FC236}">
                <a16:creationId xmlns:a16="http://schemas.microsoft.com/office/drawing/2014/main" id="{ECB3FCDB-6466-4E4A-893D-A6A215B0BBB9}"/>
              </a:ext>
            </a:extLst>
          </p:cNvPr>
          <p:cNvSpPr txBox="1"/>
          <p:nvPr/>
        </p:nvSpPr>
        <p:spPr>
          <a:xfrm>
            <a:off x="685800" y="5884752"/>
            <a:ext cx="7772400" cy="64633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altLang="en-US" sz="1600" b="1" dirty="0"/>
              <a:t>Summary: </a:t>
            </a:r>
            <a:r>
              <a:rPr lang="en-US" altLang="en-US" sz="1600" dirty="0"/>
              <a:t>When separated by logical AND  (i.e.  </a:t>
            </a:r>
            <a:r>
              <a:rPr lang="en-US" altLang="en-US" sz="2000" b="1" dirty="0">
                <a:latin typeface="Courier New" panose="02070309020205020404" pitchFamily="49" charset="0"/>
                <a:cs typeface="Courier New" panose="02070309020205020404" pitchFamily="49" charset="0"/>
              </a:rPr>
              <a:t>&amp;&amp;</a:t>
            </a:r>
            <a:r>
              <a:rPr lang="en-US" altLang="en-US" sz="1600" dirty="0"/>
              <a:t>  ),  the rule is that </a:t>
            </a:r>
            <a:r>
              <a:rPr lang="en-US" altLang="en-US" sz="1600" u="sng" dirty="0"/>
              <a:t>ALL conditionals must be true</a:t>
            </a:r>
            <a:r>
              <a:rPr lang="en-US" altLang="en-US" sz="1600" dirty="0"/>
              <a:t> in order for the logical expression to evaluate to true.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57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579">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579">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4579">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4579">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4579">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4579">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4579">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4579">
                                            <p:txEl>
                                              <p:pRg st="11" end="1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4579">
                                            <p:txEl>
                                              <p:pRg st="12" end="12"/>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24579">
                                            <p:txEl>
                                              <p:pRg st="14" end="14"/>
                                            </p:txEl>
                                          </p:spTgt>
                                        </p:tgtEl>
                                        <p:attrNameLst>
                                          <p:attrName>style.visibility</p:attrName>
                                        </p:attrNameLst>
                                      </p:cBhvr>
                                      <p:to>
                                        <p:strVal val="visible"/>
                                      </p:to>
                                    </p:set>
                                    <p:animEffect transition="in" filter="fade">
                                      <p:cBhvr>
                                        <p:cTn id="37" dur="1000"/>
                                        <p:tgtEl>
                                          <p:spTgt spid="24579">
                                            <p:txEl>
                                              <p:pRg st="14" end="14"/>
                                            </p:txEl>
                                          </p:spTgt>
                                        </p:tgtEl>
                                      </p:cBhvr>
                                    </p:animEffect>
                                    <p:anim calcmode="lin" valueType="num">
                                      <p:cBhvr>
                                        <p:cTn id="38" dur="1000" fill="hold"/>
                                        <p:tgtEl>
                                          <p:spTgt spid="24579">
                                            <p:txEl>
                                              <p:pRg st="14" end="14"/>
                                            </p:txEl>
                                          </p:spTgt>
                                        </p:tgtEl>
                                        <p:attrNameLst>
                                          <p:attrName>ppt_x</p:attrName>
                                        </p:attrNameLst>
                                      </p:cBhvr>
                                      <p:tavLst>
                                        <p:tav tm="0">
                                          <p:val>
                                            <p:strVal val="#ppt_x"/>
                                          </p:val>
                                        </p:tav>
                                        <p:tav tm="100000">
                                          <p:val>
                                            <p:strVal val="#ppt_x"/>
                                          </p:val>
                                        </p:tav>
                                      </p:tavLst>
                                    </p:anim>
                                    <p:anim calcmode="lin" valueType="num">
                                      <p:cBhvr>
                                        <p:cTn id="39" dur="1000" fill="hold"/>
                                        <p:tgtEl>
                                          <p:spTgt spid="24579">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1" presetClass="entr" presetSubtype="1" fill="hold" grpId="0" nodeType="clickEffect">
                                  <p:stCondLst>
                                    <p:cond delay="0"/>
                                  </p:stCondLst>
                                  <p:childTnLst>
                                    <p:set>
                                      <p:cBhvr>
                                        <p:cTn id="43" dur="1" fill="hold">
                                          <p:stCondLst>
                                            <p:cond delay="0"/>
                                          </p:stCondLst>
                                        </p:cTn>
                                        <p:tgtEl>
                                          <p:spTgt spid="3"/>
                                        </p:tgtEl>
                                        <p:attrNameLst>
                                          <p:attrName>style.visibility</p:attrName>
                                        </p:attrNameLst>
                                      </p:cBhvr>
                                      <p:to>
                                        <p:strVal val="visible"/>
                                      </p:to>
                                    </p:set>
                                    <p:animEffect transition="in" filter="wheel(1)">
                                      <p:cBhvr>
                                        <p:cTn id="44"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A669CE23-DC41-41BB-AD14-F07BA564FBC1}"/>
              </a:ext>
            </a:extLst>
          </p:cNvPr>
          <p:cNvSpPr>
            <a:spLocks noGrp="1" noChangeArrowheads="1"/>
          </p:cNvSpPr>
          <p:nvPr>
            <p:ph type="title"/>
          </p:nvPr>
        </p:nvSpPr>
        <p:spPr>
          <a:xfrm>
            <a:off x="381000" y="76200"/>
            <a:ext cx="8229600" cy="990600"/>
          </a:xfrm>
        </p:spPr>
        <p:txBody>
          <a:bodyPr/>
          <a:lstStyle/>
          <a:p>
            <a:r>
              <a:rPr lang="en-US" altLang="en-US" sz="3200" dirty="0"/>
              <a:t>Multiple Conditionals are Perfectly Acceptable</a:t>
            </a:r>
          </a:p>
        </p:txBody>
      </p:sp>
      <p:sp>
        <p:nvSpPr>
          <p:cNvPr id="13315" name="Rectangle 3">
            <a:extLst>
              <a:ext uri="{FF2B5EF4-FFF2-40B4-BE49-F238E27FC236}">
                <a16:creationId xmlns:a16="http://schemas.microsoft.com/office/drawing/2014/main" id="{5969795B-FD90-4BB6-971B-157BF6DE497D}"/>
              </a:ext>
            </a:extLst>
          </p:cNvPr>
          <p:cNvSpPr>
            <a:spLocks noGrp="1" noChangeArrowheads="1"/>
          </p:cNvSpPr>
          <p:nvPr>
            <p:ph idx="1"/>
          </p:nvPr>
        </p:nvSpPr>
        <p:spPr>
          <a:xfrm>
            <a:off x="114300" y="2133600"/>
            <a:ext cx="8915400" cy="3124200"/>
          </a:xfrm>
        </p:spPr>
        <p:txBody>
          <a:bodyPr/>
          <a:lstStyle/>
          <a:p>
            <a:pPr marL="0" indent="0">
              <a:lnSpc>
                <a:spcPct val="90000"/>
              </a:lnSpc>
              <a:buNone/>
              <a:defRPr/>
            </a:pPr>
            <a:r>
              <a:rPr lang="en-US" sz="1400" dirty="0">
                <a:latin typeface="Courier New" pitchFamily="49" charset="0"/>
              </a:rPr>
              <a:t> if  (age &gt;= 18 </a:t>
            </a:r>
            <a:r>
              <a:rPr lang="en-US" sz="2000" dirty="0">
                <a:solidFill>
                  <a:srgbClr val="FF0000"/>
                </a:solidFill>
                <a:latin typeface="Courier New" pitchFamily="49" charset="0"/>
              </a:rPr>
              <a:t>&amp;&amp;</a:t>
            </a:r>
            <a:r>
              <a:rPr lang="en-US" sz="1400" dirty="0">
                <a:solidFill>
                  <a:srgbClr val="FF0000"/>
                </a:solidFill>
                <a:latin typeface="Courier New" pitchFamily="49" charset="0"/>
              </a:rPr>
              <a:t> </a:t>
            </a:r>
            <a:r>
              <a:rPr lang="en-US" sz="1400" dirty="0">
                <a:latin typeface="Courier New" pitchFamily="49" charset="0"/>
              </a:rPr>
              <a:t>registered=="yes" </a:t>
            </a:r>
            <a:r>
              <a:rPr lang="en-US" sz="2000" dirty="0">
                <a:solidFill>
                  <a:srgbClr val="FF0000"/>
                </a:solidFill>
                <a:latin typeface="Courier New" pitchFamily="49" charset="0"/>
              </a:rPr>
              <a:t>&amp;&amp;</a:t>
            </a:r>
            <a:r>
              <a:rPr lang="en-US" sz="1400" dirty="0">
                <a:solidFill>
                  <a:srgbClr val="FF0000"/>
                </a:solidFill>
                <a:latin typeface="Courier New" pitchFamily="49" charset="0"/>
              </a:rPr>
              <a:t> </a:t>
            </a:r>
            <a:r>
              <a:rPr lang="en-US" sz="1400" dirty="0">
                <a:latin typeface="Courier New" pitchFamily="49" charset="0"/>
              </a:rPr>
              <a:t>citizen=="yes" </a:t>
            </a:r>
            <a:r>
              <a:rPr lang="en-US" sz="2000" dirty="0">
                <a:solidFill>
                  <a:srgbClr val="FF0000"/>
                </a:solidFill>
                <a:latin typeface="Courier New" pitchFamily="49" charset="0"/>
              </a:rPr>
              <a:t>&amp;&amp;</a:t>
            </a:r>
            <a:r>
              <a:rPr lang="en-US" sz="1400" dirty="0">
                <a:solidFill>
                  <a:srgbClr val="FF0000"/>
                </a:solidFill>
                <a:latin typeface="Courier New" pitchFamily="49" charset="0"/>
              </a:rPr>
              <a:t>  </a:t>
            </a:r>
            <a:r>
              <a:rPr lang="en-US" sz="1400" dirty="0">
                <a:latin typeface="Courier New" pitchFamily="49" charset="0"/>
              </a:rPr>
              <a:t>notFelon=="yes")</a:t>
            </a:r>
          </a:p>
          <a:p>
            <a:pPr>
              <a:lnSpc>
                <a:spcPct val="90000"/>
              </a:lnSpc>
              <a:buNone/>
              <a:defRPr/>
            </a:pPr>
            <a:r>
              <a:rPr lang="en-US" sz="1400" dirty="0">
                <a:latin typeface="Courier New" pitchFamily="49" charset="0"/>
              </a:rPr>
              <a:t> {</a:t>
            </a:r>
          </a:p>
          <a:p>
            <a:pPr>
              <a:lnSpc>
                <a:spcPct val="90000"/>
              </a:lnSpc>
              <a:buNone/>
              <a:defRPr/>
            </a:pPr>
            <a:r>
              <a:rPr lang="en-US" sz="1400" dirty="0">
                <a:latin typeface="Courier New" pitchFamily="49" charset="0"/>
              </a:rPr>
              <a:t>	alert("You may vote")</a:t>
            </a:r>
          </a:p>
          <a:p>
            <a:pPr>
              <a:lnSpc>
                <a:spcPct val="90000"/>
              </a:lnSpc>
              <a:buNone/>
              <a:defRPr/>
            </a:pPr>
            <a:r>
              <a:rPr lang="en-US" sz="1400" dirty="0">
                <a:latin typeface="Courier New" pitchFamily="49" charset="0"/>
              </a:rPr>
              <a:t> }</a:t>
            </a:r>
          </a:p>
          <a:p>
            <a:pPr>
              <a:lnSpc>
                <a:spcPct val="90000"/>
              </a:lnSpc>
              <a:buNone/>
              <a:defRPr/>
            </a:pPr>
            <a:r>
              <a:rPr lang="en-US" sz="1400" dirty="0">
                <a:latin typeface="Courier New" pitchFamily="49" charset="0"/>
              </a:rPr>
              <a:t> else</a:t>
            </a:r>
          </a:p>
          <a:p>
            <a:pPr>
              <a:lnSpc>
                <a:spcPct val="90000"/>
              </a:lnSpc>
              <a:buNone/>
              <a:defRPr/>
            </a:pPr>
            <a:r>
              <a:rPr lang="en-US" sz="1400" dirty="0">
                <a:latin typeface="Courier New" pitchFamily="49" charset="0"/>
              </a:rPr>
              <a:t> {</a:t>
            </a:r>
          </a:p>
          <a:p>
            <a:pPr>
              <a:lnSpc>
                <a:spcPct val="90000"/>
              </a:lnSpc>
              <a:buNone/>
              <a:defRPr/>
            </a:pPr>
            <a:r>
              <a:rPr lang="en-US" sz="1400" dirty="0">
                <a:latin typeface="Courier New" pitchFamily="49" charset="0"/>
              </a:rPr>
              <a:t>	alert("You may not vote");</a:t>
            </a:r>
          </a:p>
          <a:p>
            <a:pPr>
              <a:lnSpc>
                <a:spcPct val="90000"/>
              </a:lnSpc>
              <a:buNone/>
              <a:defRPr/>
            </a:pPr>
            <a:r>
              <a:rPr lang="en-US" sz="1400" dirty="0">
                <a:latin typeface="Courier New" pitchFamily="49" charset="0"/>
              </a:rPr>
              <a:t> }</a:t>
            </a:r>
          </a:p>
          <a:p>
            <a:pPr marL="0" indent="0">
              <a:lnSpc>
                <a:spcPct val="90000"/>
              </a:lnSpc>
              <a:buFont typeface="Arial" charset="0"/>
              <a:buNone/>
              <a:defRPr/>
            </a:pPr>
            <a:endParaRPr lang="en-US" sz="1800" dirty="0"/>
          </a:p>
          <a:p>
            <a:pPr marL="0" indent="0">
              <a:lnSpc>
                <a:spcPct val="90000"/>
              </a:lnSpc>
              <a:buNone/>
              <a:defRPr/>
            </a:pPr>
            <a:r>
              <a:rPr lang="en-US" sz="2000" dirty="0"/>
              <a:t>Also, recall that when multiple conditionals are separated by the logical and operator, </a:t>
            </a:r>
            <a:r>
              <a:rPr lang="en-US" sz="2400" dirty="0">
                <a:latin typeface="Courier New" panose="02070309020205020404" pitchFamily="49" charset="0"/>
                <a:cs typeface="Courier New" panose="02070309020205020404" pitchFamily="49" charset="0"/>
              </a:rPr>
              <a:t>&amp;&amp;</a:t>
            </a:r>
            <a:r>
              <a:rPr lang="en-US" sz="2000" dirty="0"/>
              <a:t>, </a:t>
            </a:r>
            <a:r>
              <a:rPr lang="en-US" sz="2000" u="sng" dirty="0"/>
              <a:t>all</a:t>
            </a:r>
            <a:r>
              <a:rPr lang="en-US" sz="2000" dirty="0"/>
              <a:t> of the conditionals must be True for the whole logical expression to evaluate to True.</a:t>
            </a:r>
            <a:r>
              <a:rPr lang="en-US" sz="2800" dirty="0"/>
              <a:t> </a:t>
            </a:r>
          </a:p>
          <a:p>
            <a:pPr>
              <a:lnSpc>
                <a:spcPct val="90000"/>
              </a:lnSpc>
              <a:buFont typeface="Wingdings" pitchFamily="2" charset="2"/>
              <a:buNone/>
              <a:defRPr/>
            </a:pPr>
            <a:endParaRPr lang="en-US" sz="2800" dirty="0"/>
          </a:p>
        </p:txBody>
      </p:sp>
      <p:sp>
        <p:nvSpPr>
          <p:cNvPr id="4" name="TextBox 3">
            <a:extLst>
              <a:ext uri="{FF2B5EF4-FFF2-40B4-BE49-F238E27FC236}">
                <a16:creationId xmlns:a16="http://schemas.microsoft.com/office/drawing/2014/main" id="{BCDBC755-44E8-40DA-B13E-A733C91A839C}"/>
              </a:ext>
            </a:extLst>
          </p:cNvPr>
          <p:cNvSpPr txBox="1"/>
          <p:nvPr/>
        </p:nvSpPr>
        <p:spPr>
          <a:xfrm>
            <a:off x="1257300" y="1286268"/>
            <a:ext cx="6629400" cy="3139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lnSpc>
                <a:spcPct val="90000"/>
              </a:lnSpc>
              <a:defRPr/>
            </a:pPr>
            <a:r>
              <a:rPr lang="en-US" sz="1600" b="1" dirty="0"/>
              <a:t>You can have as many conditionals as you like inside the logical expression.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13315">
                                            <p:txEl>
                                              <p:pRg st="9" end="9"/>
                                            </p:txEl>
                                          </p:spTgt>
                                        </p:tgtEl>
                                        <p:attrNameLst>
                                          <p:attrName>style.visibility</p:attrName>
                                        </p:attrNameLst>
                                      </p:cBhvr>
                                      <p:to>
                                        <p:strVal val="visible"/>
                                      </p:to>
                                    </p:set>
                                    <p:animEffect transition="in" filter="wheel(1)">
                                      <p:cBhvr>
                                        <p:cTn id="7" dur="2000"/>
                                        <p:tgtEl>
                                          <p:spTgt spid="1331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a:extLst>
              <a:ext uri="{FF2B5EF4-FFF2-40B4-BE49-F238E27FC236}">
                <a16:creationId xmlns:a16="http://schemas.microsoft.com/office/drawing/2014/main" id="{692EA7B4-8C62-4A39-83C6-CB0B09263995}"/>
              </a:ext>
            </a:extLst>
          </p:cNvPr>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B3A89A07-C57A-43E1-834F-768A80ECEB82}" type="slidenum">
              <a:rPr lang="en-US" altLang="en-US" sz="1000">
                <a:latin typeface="Arial" panose="020B0604020202020204" pitchFamily="34" charset="0"/>
              </a:rPr>
              <a:pPr algn="r" eaLnBrk="1" hangingPunct="1">
                <a:spcBef>
                  <a:spcPct val="0"/>
                </a:spcBef>
                <a:buFontTx/>
                <a:buNone/>
              </a:pPr>
              <a:t>16</a:t>
            </a:fld>
            <a:endParaRPr lang="en-US" altLang="en-US" sz="1000" dirty="0">
              <a:latin typeface="Arial" panose="020B0604020202020204" pitchFamily="34" charset="0"/>
            </a:endParaRPr>
          </a:p>
        </p:txBody>
      </p:sp>
      <p:sp>
        <p:nvSpPr>
          <p:cNvPr id="28675" name="Rectangle 2">
            <a:extLst>
              <a:ext uri="{FF2B5EF4-FFF2-40B4-BE49-F238E27FC236}">
                <a16:creationId xmlns:a16="http://schemas.microsoft.com/office/drawing/2014/main" id="{3F68D726-F01B-41E0-B246-7D09368ED728}"/>
              </a:ext>
            </a:extLst>
          </p:cNvPr>
          <p:cNvSpPr>
            <a:spLocks noGrp="1" noChangeArrowheads="1"/>
          </p:cNvSpPr>
          <p:nvPr>
            <p:ph type="title" idx="4294967295"/>
          </p:nvPr>
        </p:nvSpPr>
        <p:spPr>
          <a:xfrm>
            <a:off x="457200" y="0"/>
            <a:ext cx="7543800" cy="1295400"/>
          </a:xfrm>
        </p:spPr>
        <p:txBody>
          <a:bodyPr/>
          <a:lstStyle/>
          <a:p>
            <a:pPr eaLnBrk="1" hangingPunct="1"/>
            <a:r>
              <a:rPr lang="en-US" altLang="en-US" sz="3200" dirty="0"/>
              <a:t>Using braces for ‘if’ statements</a:t>
            </a:r>
            <a:endParaRPr lang="en-US" altLang="en-US" sz="3200" b="1" dirty="0"/>
          </a:p>
        </p:txBody>
      </p:sp>
      <p:sp>
        <p:nvSpPr>
          <p:cNvPr id="29700" name="Rectangle 3">
            <a:extLst>
              <a:ext uri="{FF2B5EF4-FFF2-40B4-BE49-F238E27FC236}">
                <a16:creationId xmlns:a16="http://schemas.microsoft.com/office/drawing/2014/main" id="{F1D0BB93-E530-49A0-B401-038A0399D60C}"/>
              </a:ext>
            </a:extLst>
          </p:cNvPr>
          <p:cNvSpPr>
            <a:spLocks noGrp="1" noChangeArrowheads="1"/>
          </p:cNvSpPr>
          <p:nvPr>
            <p:ph type="body" idx="4294967295"/>
          </p:nvPr>
        </p:nvSpPr>
        <p:spPr>
          <a:xfrm>
            <a:off x="457200" y="1524000"/>
            <a:ext cx="8229600" cy="4411663"/>
          </a:xfrm>
        </p:spPr>
        <p:txBody>
          <a:bodyPr rtlCol="0">
            <a:normAutofit fontScale="92500" lnSpcReduction="10000"/>
          </a:bodyPr>
          <a:lstStyle/>
          <a:p>
            <a:pPr eaLnBrk="1" fontAlgn="auto" hangingPunct="1">
              <a:lnSpc>
                <a:spcPct val="80000"/>
              </a:lnSpc>
              <a:spcAft>
                <a:spcPts val="0"/>
              </a:spcAft>
              <a:buFont typeface="Wingdings" pitchFamily="2" charset="2"/>
              <a:buNone/>
              <a:defRPr/>
            </a:pPr>
            <a:r>
              <a:rPr lang="en-US" sz="2000" dirty="0"/>
              <a:t>If your ‘if’ statement has only one line of code, the braces are </a:t>
            </a:r>
            <a:r>
              <a:rPr lang="en-US" sz="2000" u="sng" dirty="0"/>
              <a:t>optional</a:t>
            </a:r>
            <a:r>
              <a:rPr lang="en-US" sz="2000" dirty="0"/>
              <a:t>.</a:t>
            </a:r>
          </a:p>
          <a:p>
            <a:pPr eaLnBrk="1" fontAlgn="auto" hangingPunct="1">
              <a:lnSpc>
                <a:spcPct val="80000"/>
              </a:lnSpc>
              <a:spcAft>
                <a:spcPts val="0"/>
              </a:spcAft>
              <a:buFont typeface="Wingdings" pitchFamily="2" charset="2"/>
              <a:buNone/>
              <a:defRPr/>
            </a:pPr>
            <a:endParaRPr lang="en-US" sz="2000" dirty="0"/>
          </a:p>
          <a:p>
            <a:pPr lvl="1" eaLnBrk="1" fontAlgn="auto" hangingPunct="1">
              <a:lnSpc>
                <a:spcPct val="80000"/>
              </a:lnSpc>
              <a:spcAft>
                <a:spcPts val="0"/>
              </a:spcAft>
              <a:defRPr/>
            </a:pPr>
            <a:r>
              <a:rPr lang="en-US" sz="1700" dirty="0">
                <a:latin typeface="Courier New" panose="02070309020205020404" pitchFamily="49" charset="0"/>
                <a:cs typeface="Courier New" panose="02070309020205020404" pitchFamily="49" charset="0"/>
              </a:rPr>
              <a:t>if (logical expression)</a:t>
            </a:r>
          </a:p>
          <a:p>
            <a:pPr lvl="1" eaLnBrk="1" fontAlgn="auto" hangingPunct="1">
              <a:lnSpc>
                <a:spcPct val="80000"/>
              </a:lnSpc>
              <a:spcAft>
                <a:spcPts val="0"/>
              </a:spcAft>
              <a:buFont typeface="Wingdings" pitchFamily="2" charset="2"/>
              <a:buNone/>
              <a:defRPr/>
            </a:pPr>
            <a:r>
              <a:rPr lang="en-US" sz="1700" dirty="0">
                <a:latin typeface="Courier New" panose="02070309020205020404" pitchFamily="49" charset="0"/>
                <a:cs typeface="Courier New" panose="02070309020205020404" pitchFamily="49" charset="0"/>
              </a:rPr>
              <a:t>	{</a:t>
            </a:r>
          </a:p>
          <a:p>
            <a:pPr lvl="1" eaLnBrk="1" fontAlgn="auto" hangingPunct="1">
              <a:lnSpc>
                <a:spcPct val="80000"/>
              </a:lnSpc>
              <a:spcAft>
                <a:spcPts val="0"/>
              </a:spcAft>
              <a:buFont typeface="Wingdings" pitchFamily="2" charset="2"/>
              <a:buNone/>
              <a:defRPr/>
            </a:pPr>
            <a:r>
              <a:rPr lang="en-US" sz="1700" dirty="0">
                <a:latin typeface="Courier New" panose="02070309020205020404" pitchFamily="49" charset="0"/>
                <a:cs typeface="Courier New" panose="02070309020205020404" pitchFamily="49" charset="0"/>
              </a:rPr>
              <a:t>		     statement 1</a:t>
            </a:r>
          </a:p>
          <a:p>
            <a:pPr lvl="1" eaLnBrk="1" fontAlgn="auto" hangingPunct="1">
              <a:lnSpc>
                <a:spcPct val="80000"/>
              </a:lnSpc>
              <a:spcAft>
                <a:spcPts val="0"/>
              </a:spcAft>
              <a:buFont typeface="Wingdings" pitchFamily="2" charset="2"/>
              <a:buNone/>
              <a:defRPr/>
            </a:pPr>
            <a:r>
              <a:rPr lang="en-US" sz="1700" dirty="0">
                <a:latin typeface="Courier New" panose="02070309020205020404" pitchFamily="49" charset="0"/>
                <a:cs typeface="Courier New" panose="02070309020205020404" pitchFamily="49" charset="0"/>
              </a:rPr>
              <a:t>		     statement 2</a:t>
            </a:r>
          </a:p>
          <a:p>
            <a:pPr lvl="1" eaLnBrk="1" fontAlgn="auto" hangingPunct="1">
              <a:lnSpc>
                <a:spcPct val="80000"/>
              </a:lnSpc>
              <a:spcAft>
                <a:spcPts val="0"/>
              </a:spcAft>
              <a:buFont typeface="Wingdings" pitchFamily="2" charset="2"/>
              <a:buNone/>
              <a:defRPr/>
            </a:pPr>
            <a:r>
              <a:rPr lang="en-US" sz="1700" dirty="0">
                <a:latin typeface="Courier New" panose="02070309020205020404" pitchFamily="49" charset="0"/>
                <a:cs typeface="Courier New" panose="02070309020205020404" pitchFamily="49" charset="0"/>
              </a:rPr>
              <a:t>	}</a:t>
            </a:r>
          </a:p>
          <a:p>
            <a:pPr lvl="1" eaLnBrk="1" fontAlgn="auto" hangingPunct="1">
              <a:lnSpc>
                <a:spcPct val="80000"/>
              </a:lnSpc>
              <a:spcAft>
                <a:spcPts val="0"/>
              </a:spcAft>
              <a:buFont typeface="Wingdings" pitchFamily="2" charset="2"/>
              <a:buNone/>
              <a:defRPr/>
            </a:pPr>
            <a:endParaRPr lang="en-US" sz="2000" dirty="0"/>
          </a:p>
          <a:p>
            <a:pPr lvl="1" eaLnBrk="1" fontAlgn="auto" hangingPunct="1">
              <a:lnSpc>
                <a:spcPct val="80000"/>
              </a:lnSpc>
              <a:spcAft>
                <a:spcPts val="0"/>
              </a:spcAft>
              <a:buFont typeface="Wingdings" pitchFamily="2" charset="2"/>
              <a:buNone/>
              <a:defRPr/>
            </a:pPr>
            <a:endParaRPr lang="en-US" sz="2000" dirty="0"/>
          </a:p>
          <a:p>
            <a:pPr lvl="1" eaLnBrk="1" fontAlgn="auto" hangingPunct="1">
              <a:lnSpc>
                <a:spcPct val="80000"/>
              </a:lnSpc>
              <a:spcAft>
                <a:spcPts val="0"/>
              </a:spcAft>
              <a:buFont typeface="Wingdings" pitchFamily="2" charset="2"/>
              <a:buNone/>
              <a:defRPr/>
            </a:pPr>
            <a:endParaRPr lang="en-US" sz="2000" dirty="0"/>
          </a:p>
          <a:p>
            <a:pPr lvl="1" eaLnBrk="1" fontAlgn="auto" hangingPunct="1">
              <a:lnSpc>
                <a:spcPct val="80000"/>
              </a:lnSpc>
              <a:spcAft>
                <a:spcPts val="0"/>
              </a:spcAft>
              <a:defRPr/>
            </a:pPr>
            <a:r>
              <a:rPr lang="en-US" sz="1700" dirty="0">
                <a:latin typeface="Courier New" panose="02070309020205020404" pitchFamily="49" charset="0"/>
                <a:cs typeface="Courier New" panose="02070309020205020404" pitchFamily="49" charset="0"/>
              </a:rPr>
              <a:t>if (logical expression)</a:t>
            </a:r>
          </a:p>
          <a:p>
            <a:pPr lvl="1" eaLnBrk="1" fontAlgn="auto" hangingPunct="1">
              <a:lnSpc>
                <a:spcPct val="80000"/>
              </a:lnSpc>
              <a:spcAft>
                <a:spcPts val="0"/>
              </a:spcAft>
              <a:buFont typeface="Wingdings" pitchFamily="2" charset="2"/>
              <a:buNone/>
              <a:defRPr/>
            </a:pPr>
            <a:r>
              <a:rPr lang="en-US" sz="1700" dirty="0">
                <a:latin typeface="Courier New" panose="02070309020205020404" pitchFamily="49" charset="0"/>
                <a:cs typeface="Courier New" panose="02070309020205020404" pitchFamily="49" charset="0"/>
              </a:rPr>
              <a:t>		statement</a:t>
            </a:r>
          </a:p>
          <a:p>
            <a:pPr lvl="1" eaLnBrk="1" fontAlgn="auto" hangingPunct="1">
              <a:lnSpc>
                <a:spcPct val="80000"/>
              </a:lnSpc>
              <a:spcAft>
                <a:spcPts val="0"/>
              </a:spcAft>
              <a:defRPr/>
            </a:pPr>
            <a:endParaRPr lang="en-US" sz="2000" dirty="0"/>
          </a:p>
          <a:p>
            <a:pPr lvl="1" eaLnBrk="1" fontAlgn="auto" hangingPunct="1">
              <a:lnSpc>
                <a:spcPct val="80000"/>
              </a:lnSpc>
              <a:spcAft>
                <a:spcPts val="0"/>
              </a:spcAft>
              <a:buFont typeface="Wingdings" pitchFamily="2" charset="2"/>
              <a:buNone/>
              <a:defRPr/>
            </a:pPr>
            <a:endParaRPr lang="en-US" sz="2000" dirty="0"/>
          </a:p>
          <a:p>
            <a:pPr lvl="1" eaLnBrk="1" fontAlgn="auto" hangingPunct="1">
              <a:lnSpc>
                <a:spcPct val="80000"/>
              </a:lnSpc>
              <a:spcAft>
                <a:spcPts val="0"/>
              </a:spcAft>
              <a:buFont typeface="Wingdings" pitchFamily="2" charset="2"/>
              <a:buNone/>
              <a:defRPr/>
            </a:pPr>
            <a:endParaRPr lang="en-US" sz="2100" dirty="0"/>
          </a:p>
          <a:p>
            <a:pPr marL="457200" lvl="1" indent="0" eaLnBrk="1" fontAlgn="auto" hangingPunct="1">
              <a:lnSpc>
                <a:spcPct val="80000"/>
              </a:lnSpc>
              <a:spcAft>
                <a:spcPts val="0"/>
              </a:spcAft>
              <a:buNone/>
              <a:defRPr/>
            </a:pPr>
            <a:r>
              <a:rPr lang="en-US" sz="2100" dirty="0"/>
              <a:t>In general, I recommend that you ALWAYS use braces – even in those cases where your block is only one statement long. Only once you get very comfortable, should you use this shortcut. </a:t>
            </a:r>
          </a:p>
          <a:p>
            <a:pPr lvl="1" eaLnBrk="1" fontAlgn="auto" hangingPunct="1">
              <a:lnSpc>
                <a:spcPct val="80000"/>
              </a:lnSpc>
              <a:spcAft>
                <a:spcPts val="0"/>
              </a:spcAft>
              <a:buFont typeface="Wingdings" pitchFamily="2" charset="2"/>
              <a:buNone/>
              <a:defRPr/>
            </a:pPr>
            <a:endParaRPr lang="en-US" sz="2100" dirty="0"/>
          </a:p>
        </p:txBody>
      </p:sp>
      <p:sp>
        <p:nvSpPr>
          <p:cNvPr id="28677" name="AutoShape 4">
            <a:extLst>
              <a:ext uri="{FF2B5EF4-FFF2-40B4-BE49-F238E27FC236}">
                <a16:creationId xmlns:a16="http://schemas.microsoft.com/office/drawing/2014/main" id="{462E20B9-E26B-4FD0-A9BD-107A672459E5}"/>
              </a:ext>
            </a:extLst>
          </p:cNvPr>
          <p:cNvSpPr>
            <a:spLocks noChangeArrowheads="1"/>
          </p:cNvSpPr>
          <p:nvPr/>
        </p:nvSpPr>
        <p:spPr bwMode="auto">
          <a:xfrm flipH="1">
            <a:off x="3657599" y="2612302"/>
            <a:ext cx="739775" cy="76200"/>
          </a:xfrm>
          <a:prstGeom prst="rightArrow">
            <a:avLst>
              <a:gd name="adj1" fmla="val 50000"/>
              <a:gd name="adj2" fmla="val 100032"/>
            </a:avLst>
          </a:prstGeom>
          <a:solidFill>
            <a:srgbClr val="0000FF"/>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dirty="0">
              <a:latin typeface="Arial" panose="020B0604020202020204" pitchFamily="34" charset="0"/>
            </a:endParaRPr>
          </a:p>
        </p:txBody>
      </p:sp>
      <p:sp>
        <p:nvSpPr>
          <p:cNvPr id="28678" name="Text Box 5">
            <a:extLst>
              <a:ext uri="{FF2B5EF4-FFF2-40B4-BE49-F238E27FC236}">
                <a16:creationId xmlns:a16="http://schemas.microsoft.com/office/drawing/2014/main" id="{5C2F798A-460A-4E00-9AE7-5422898B2AE2}"/>
              </a:ext>
            </a:extLst>
          </p:cNvPr>
          <p:cNvSpPr txBox="1">
            <a:spLocks noChangeArrowheads="1"/>
          </p:cNvSpPr>
          <p:nvPr/>
        </p:nvSpPr>
        <p:spPr bwMode="auto">
          <a:xfrm>
            <a:off x="4599160" y="2152580"/>
            <a:ext cx="29718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2000" dirty="0">
                <a:solidFill>
                  <a:srgbClr val="0000FF"/>
                </a:solidFill>
                <a:latin typeface="Arial" panose="020B0604020202020204" pitchFamily="34" charset="0"/>
              </a:rPr>
              <a:t>more than one statement – braces are </a:t>
            </a:r>
            <a:r>
              <a:rPr lang="en-US" altLang="en-US" sz="2000" u="sng" dirty="0">
                <a:solidFill>
                  <a:srgbClr val="0000FF"/>
                </a:solidFill>
                <a:latin typeface="Arial" panose="020B0604020202020204" pitchFamily="34" charset="0"/>
              </a:rPr>
              <a:t>required</a:t>
            </a:r>
            <a:endParaRPr lang="en-US" altLang="en-US" sz="2000" dirty="0">
              <a:solidFill>
                <a:srgbClr val="0000FF"/>
              </a:solidFill>
              <a:latin typeface="Arial" panose="020B0604020202020204" pitchFamily="34" charset="0"/>
            </a:endParaRPr>
          </a:p>
        </p:txBody>
      </p:sp>
      <p:sp>
        <p:nvSpPr>
          <p:cNvPr id="28679" name="AutoShape 6">
            <a:extLst>
              <a:ext uri="{FF2B5EF4-FFF2-40B4-BE49-F238E27FC236}">
                <a16:creationId xmlns:a16="http://schemas.microsoft.com/office/drawing/2014/main" id="{C35E8BD1-FF6E-4DF8-8FCD-18E567844B54}"/>
              </a:ext>
            </a:extLst>
          </p:cNvPr>
          <p:cNvSpPr>
            <a:spLocks noChangeArrowheads="1"/>
          </p:cNvSpPr>
          <p:nvPr/>
        </p:nvSpPr>
        <p:spPr bwMode="auto">
          <a:xfrm flipH="1">
            <a:off x="3428999" y="4207599"/>
            <a:ext cx="968375" cy="76200"/>
          </a:xfrm>
          <a:prstGeom prst="rightArrow">
            <a:avLst>
              <a:gd name="adj1" fmla="val 50000"/>
              <a:gd name="adj2" fmla="val 100032"/>
            </a:avLst>
          </a:prstGeom>
          <a:solidFill>
            <a:srgbClr val="0000FF"/>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dirty="0">
              <a:latin typeface="Arial" panose="020B0604020202020204" pitchFamily="34" charset="0"/>
            </a:endParaRPr>
          </a:p>
        </p:txBody>
      </p:sp>
      <p:sp>
        <p:nvSpPr>
          <p:cNvPr id="28680" name="Text Box 7">
            <a:extLst>
              <a:ext uri="{FF2B5EF4-FFF2-40B4-BE49-F238E27FC236}">
                <a16:creationId xmlns:a16="http://schemas.microsoft.com/office/drawing/2014/main" id="{75F0A6BE-2EEE-4CFE-9B28-DCDB1E3CBD0C}"/>
              </a:ext>
            </a:extLst>
          </p:cNvPr>
          <p:cNvSpPr txBox="1">
            <a:spLocks noChangeArrowheads="1"/>
          </p:cNvSpPr>
          <p:nvPr/>
        </p:nvSpPr>
        <p:spPr bwMode="auto">
          <a:xfrm>
            <a:off x="4624811" y="3894861"/>
            <a:ext cx="29718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2000" dirty="0">
                <a:solidFill>
                  <a:srgbClr val="0000FF"/>
                </a:solidFill>
                <a:latin typeface="Arial" panose="020B0604020202020204" pitchFamily="34" charset="0"/>
              </a:rPr>
              <a:t>one statement only – braces are </a:t>
            </a:r>
            <a:r>
              <a:rPr lang="en-US" altLang="en-US" sz="2000" u="sng" dirty="0">
                <a:solidFill>
                  <a:srgbClr val="0000FF"/>
                </a:solidFill>
                <a:latin typeface="Arial" panose="020B0604020202020204" pitchFamily="34" charset="0"/>
              </a:rPr>
              <a:t>optional</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700">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9700">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9700">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9700">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9700">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8678"/>
                                        </p:tgtEl>
                                        <p:attrNameLst>
                                          <p:attrName>style.visibility</p:attrName>
                                        </p:attrNameLst>
                                      </p:cBhvr>
                                      <p:to>
                                        <p:strVal val="visible"/>
                                      </p:to>
                                    </p:set>
                                    <p:animEffect transition="in" filter="fade">
                                      <p:cBhvr>
                                        <p:cTn id="19" dur="1000"/>
                                        <p:tgtEl>
                                          <p:spTgt spid="28678"/>
                                        </p:tgtEl>
                                      </p:cBhvr>
                                    </p:animEffect>
                                    <p:anim calcmode="lin" valueType="num">
                                      <p:cBhvr>
                                        <p:cTn id="20" dur="1000" fill="hold"/>
                                        <p:tgtEl>
                                          <p:spTgt spid="28678"/>
                                        </p:tgtEl>
                                        <p:attrNameLst>
                                          <p:attrName>ppt_x</p:attrName>
                                        </p:attrNameLst>
                                      </p:cBhvr>
                                      <p:tavLst>
                                        <p:tav tm="0">
                                          <p:val>
                                            <p:strVal val="#ppt_x"/>
                                          </p:val>
                                        </p:tav>
                                        <p:tav tm="100000">
                                          <p:val>
                                            <p:strVal val="#ppt_x"/>
                                          </p:val>
                                        </p:tav>
                                      </p:tavLst>
                                    </p:anim>
                                    <p:anim calcmode="lin" valueType="num">
                                      <p:cBhvr>
                                        <p:cTn id="21" dur="1000" fill="hold"/>
                                        <p:tgtEl>
                                          <p:spTgt spid="28678"/>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28677"/>
                                        </p:tgtEl>
                                        <p:attrNameLst>
                                          <p:attrName>style.visibility</p:attrName>
                                        </p:attrNameLst>
                                      </p:cBhvr>
                                      <p:to>
                                        <p:strVal val="visible"/>
                                      </p:to>
                                    </p:set>
                                    <p:animEffect transition="in" filter="fade">
                                      <p:cBhvr>
                                        <p:cTn id="24" dur="1000"/>
                                        <p:tgtEl>
                                          <p:spTgt spid="28677"/>
                                        </p:tgtEl>
                                      </p:cBhvr>
                                    </p:animEffect>
                                    <p:anim calcmode="lin" valueType="num">
                                      <p:cBhvr>
                                        <p:cTn id="25" dur="1000" fill="hold"/>
                                        <p:tgtEl>
                                          <p:spTgt spid="28677"/>
                                        </p:tgtEl>
                                        <p:attrNameLst>
                                          <p:attrName>ppt_x</p:attrName>
                                        </p:attrNameLst>
                                      </p:cBhvr>
                                      <p:tavLst>
                                        <p:tav tm="0">
                                          <p:val>
                                            <p:strVal val="#ppt_x"/>
                                          </p:val>
                                        </p:tav>
                                        <p:tav tm="100000">
                                          <p:val>
                                            <p:strVal val="#ppt_x"/>
                                          </p:val>
                                        </p:tav>
                                      </p:tavLst>
                                    </p:anim>
                                    <p:anim calcmode="lin" valueType="num">
                                      <p:cBhvr>
                                        <p:cTn id="26" dur="1000" fill="hold"/>
                                        <p:tgtEl>
                                          <p:spTgt spid="28677"/>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9700">
                                            <p:txEl>
                                              <p:pRg st="10" end="1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9700">
                                            <p:txEl>
                                              <p:pRg st="11" end="11"/>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28680"/>
                                        </p:tgtEl>
                                        <p:attrNameLst>
                                          <p:attrName>style.visibility</p:attrName>
                                        </p:attrNameLst>
                                      </p:cBhvr>
                                      <p:to>
                                        <p:strVal val="visible"/>
                                      </p:to>
                                    </p:set>
                                    <p:animEffect transition="in" filter="fade">
                                      <p:cBhvr>
                                        <p:cTn id="37" dur="1000"/>
                                        <p:tgtEl>
                                          <p:spTgt spid="28680"/>
                                        </p:tgtEl>
                                      </p:cBhvr>
                                    </p:animEffect>
                                    <p:anim calcmode="lin" valueType="num">
                                      <p:cBhvr>
                                        <p:cTn id="38" dur="1000" fill="hold"/>
                                        <p:tgtEl>
                                          <p:spTgt spid="28680"/>
                                        </p:tgtEl>
                                        <p:attrNameLst>
                                          <p:attrName>ppt_x</p:attrName>
                                        </p:attrNameLst>
                                      </p:cBhvr>
                                      <p:tavLst>
                                        <p:tav tm="0">
                                          <p:val>
                                            <p:strVal val="#ppt_x"/>
                                          </p:val>
                                        </p:tav>
                                        <p:tav tm="100000">
                                          <p:val>
                                            <p:strVal val="#ppt_x"/>
                                          </p:val>
                                        </p:tav>
                                      </p:tavLst>
                                    </p:anim>
                                    <p:anim calcmode="lin" valueType="num">
                                      <p:cBhvr>
                                        <p:cTn id="39" dur="1000" fill="hold"/>
                                        <p:tgtEl>
                                          <p:spTgt spid="28680"/>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28679"/>
                                        </p:tgtEl>
                                        <p:attrNameLst>
                                          <p:attrName>style.visibility</p:attrName>
                                        </p:attrNameLst>
                                      </p:cBhvr>
                                      <p:to>
                                        <p:strVal val="visible"/>
                                      </p:to>
                                    </p:set>
                                    <p:animEffect transition="in" filter="fade">
                                      <p:cBhvr>
                                        <p:cTn id="42" dur="1000"/>
                                        <p:tgtEl>
                                          <p:spTgt spid="28679"/>
                                        </p:tgtEl>
                                      </p:cBhvr>
                                    </p:animEffect>
                                    <p:anim calcmode="lin" valueType="num">
                                      <p:cBhvr>
                                        <p:cTn id="43" dur="1000" fill="hold"/>
                                        <p:tgtEl>
                                          <p:spTgt spid="28679"/>
                                        </p:tgtEl>
                                        <p:attrNameLst>
                                          <p:attrName>ppt_x</p:attrName>
                                        </p:attrNameLst>
                                      </p:cBhvr>
                                      <p:tavLst>
                                        <p:tav tm="0">
                                          <p:val>
                                            <p:strVal val="#ppt_x"/>
                                          </p:val>
                                        </p:tav>
                                        <p:tav tm="100000">
                                          <p:val>
                                            <p:strVal val="#ppt_x"/>
                                          </p:val>
                                        </p:tav>
                                      </p:tavLst>
                                    </p:anim>
                                    <p:anim calcmode="lin" valueType="num">
                                      <p:cBhvr>
                                        <p:cTn id="44" dur="1000" fill="hold"/>
                                        <p:tgtEl>
                                          <p:spTgt spid="28679"/>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1" presetClass="entr" presetSubtype="1" fill="hold" nodeType="clickEffect">
                                  <p:stCondLst>
                                    <p:cond delay="0"/>
                                  </p:stCondLst>
                                  <p:childTnLst>
                                    <p:set>
                                      <p:cBhvr>
                                        <p:cTn id="48" dur="1" fill="hold">
                                          <p:stCondLst>
                                            <p:cond delay="0"/>
                                          </p:stCondLst>
                                        </p:cTn>
                                        <p:tgtEl>
                                          <p:spTgt spid="29700">
                                            <p:txEl>
                                              <p:pRg st="15" end="15"/>
                                            </p:txEl>
                                          </p:spTgt>
                                        </p:tgtEl>
                                        <p:attrNameLst>
                                          <p:attrName>style.visibility</p:attrName>
                                        </p:attrNameLst>
                                      </p:cBhvr>
                                      <p:to>
                                        <p:strVal val="visible"/>
                                      </p:to>
                                    </p:set>
                                    <p:animEffect transition="in" filter="wheel(1)">
                                      <p:cBhvr>
                                        <p:cTn id="49" dur="2000"/>
                                        <p:tgtEl>
                                          <p:spTgt spid="29700">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7" grpId="0" animBg="1"/>
      <p:bldP spid="28678" grpId="0"/>
      <p:bldP spid="28679" grpId="0" animBg="1"/>
      <p:bldP spid="2868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B70E205-366D-40DF-AE04-7C74D9E1AB0F}"/>
              </a:ext>
            </a:extLst>
          </p:cNvPr>
          <p:cNvSpPr txBox="1"/>
          <p:nvPr/>
        </p:nvSpPr>
        <p:spPr>
          <a:xfrm>
            <a:off x="0" y="0"/>
            <a:ext cx="9144000" cy="6863417"/>
          </a:xfrm>
          <a:prstGeom prst="rect">
            <a:avLst/>
          </a:prstGeom>
          <a:noFill/>
          <a:ln>
            <a:solidFill>
              <a:schemeClr val="tx1"/>
            </a:solidFill>
          </a:ln>
        </p:spPr>
        <p:txBody>
          <a:bodyPr wrap="square" rtlCol="0">
            <a:spAutoFit/>
          </a:bodyPr>
          <a:lstStyle/>
          <a:p>
            <a:r>
              <a:rPr lang="en-US" sz="1100" dirty="0">
                <a:latin typeface="Courier New" panose="02070309020205020404" pitchFamily="49" charset="0"/>
                <a:cs typeface="Courier New" panose="02070309020205020404" pitchFamily="49" charset="0"/>
              </a:rPr>
              <a:t>&lt;body&gt;</a:t>
            </a:r>
          </a:p>
          <a:p>
            <a:r>
              <a:rPr lang="en-US" sz="1100" dirty="0">
                <a:latin typeface="Courier New" panose="02070309020205020404" pitchFamily="49" charset="0"/>
                <a:cs typeface="Courier New" panose="02070309020205020404" pitchFamily="49" charset="0"/>
              </a:rPr>
              <a:t>  &lt;h2&gt;Vote Checker&lt;/h2&gt;</a:t>
            </a:r>
          </a:p>
          <a:p>
            <a:r>
              <a:rPr lang="en-US" sz="1100" dirty="0">
                <a:latin typeface="Courier New" panose="02070309020205020404" pitchFamily="49" charset="0"/>
                <a:cs typeface="Courier New" panose="02070309020205020404" pitchFamily="49" charset="0"/>
              </a:rPr>
              <a:t>  &lt;form id="voterInfo"  class="form-style-classic"&gt;</a:t>
            </a:r>
          </a:p>
          <a:p>
            <a:r>
              <a:rPr lang="en-US" sz="1100" dirty="0">
                <a:latin typeface="Courier New" panose="02070309020205020404" pitchFamily="49" charset="0"/>
                <a:cs typeface="Courier New" panose="02070309020205020404" pitchFamily="49" charset="0"/>
              </a:rPr>
              <a:t>   &lt;p&gt;How old are you? &lt;input type="text" id="txtAge" size="10"&gt;&lt;/p&gt;</a:t>
            </a:r>
          </a:p>
          <a:p>
            <a:endParaRPr lang="en-US" sz="1100" dirty="0">
              <a:latin typeface="Courier New" panose="02070309020205020404" pitchFamily="49" charset="0"/>
              <a:cs typeface="Courier New" panose="02070309020205020404" pitchFamily="49" charset="0"/>
            </a:endParaRPr>
          </a:p>
          <a:p>
            <a:r>
              <a:rPr lang="en-US" sz="1100" dirty="0">
                <a:latin typeface="Courier New" panose="02070309020205020404" pitchFamily="49" charset="0"/>
                <a:cs typeface="Courier New" panose="02070309020205020404" pitchFamily="49" charset="0"/>
              </a:rPr>
              <a:t>   &lt;p&gt;Are you registered to vote? </a:t>
            </a:r>
          </a:p>
          <a:p>
            <a:r>
              <a:rPr lang="en-US" sz="1100" dirty="0">
                <a:latin typeface="Courier New" panose="02070309020205020404" pitchFamily="49" charset="0"/>
                <a:cs typeface="Courier New" panose="02070309020205020404" pitchFamily="49" charset="0"/>
              </a:rPr>
              <a:t>    (Enter 'yes' or 'no'): &lt;input type="text" id="txtRegistered" size="8"&gt;&lt;/p&gt;</a:t>
            </a:r>
          </a:p>
          <a:p>
            <a:endParaRPr lang="en-US" sz="1100" dirty="0">
              <a:latin typeface="Courier New" panose="02070309020205020404" pitchFamily="49" charset="0"/>
              <a:cs typeface="Courier New" panose="02070309020205020404" pitchFamily="49" charset="0"/>
            </a:endParaRPr>
          </a:p>
          <a:p>
            <a:r>
              <a:rPr lang="en-US" sz="1100" dirty="0">
                <a:latin typeface="Courier New" panose="02070309020205020404" pitchFamily="49" charset="0"/>
                <a:cs typeface="Courier New" panose="02070309020205020404" pitchFamily="49" charset="0"/>
              </a:rPr>
              <a:t>   &lt;p&gt;Are you a convicted felon?&lt;</a:t>
            </a:r>
          </a:p>
          <a:p>
            <a:r>
              <a:rPr lang="en-US" sz="1100" dirty="0">
                <a:latin typeface="Courier New" panose="02070309020205020404" pitchFamily="49" charset="0"/>
                <a:cs typeface="Courier New" panose="02070309020205020404" pitchFamily="49" charset="0"/>
              </a:rPr>
              <a:t>    (Enter 'yes' or 'no'): &lt;input type="text" id="txtFelon" size="8"&gt;&lt;/p&gt;</a:t>
            </a:r>
          </a:p>
          <a:p>
            <a:endParaRPr lang="en-US" sz="1100" dirty="0">
              <a:latin typeface="Courier New" panose="02070309020205020404" pitchFamily="49" charset="0"/>
              <a:cs typeface="Courier New" panose="02070309020205020404" pitchFamily="49" charset="0"/>
            </a:endParaRPr>
          </a:p>
          <a:p>
            <a:r>
              <a:rPr lang="en-US" sz="1100" dirty="0">
                <a:latin typeface="Courier New" panose="02070309020205020404" pitchFamily="49" charset="0"/>
                <a:cs typeface="Courier New" panose="02070309020205020404" pitchFamily="49" charset="0"/>
              </a:rPr>
              <a:t>   &lt;p&gt;*** </a:t>
            </a:r>
          </a:p>
          <a:p>
            <a:r>
              <a:rPr lang="en-US" sz="1100" dirty="0">
                <a:latin typeface="Courier New" panose="02070309020205020404" pitchFamily="49" charset="0"/>
                <a:cs typeface="Courier New" panose="02070309020205020404" pitchFamily="49" charset="0"/>
              </a:rPr>
              <a:t>     &lt;button type="button" onclick="checkVoterEligibility()" style="background-color:#ffff99;"&gt;</a:t>
            </a:r>
          </a:p>
          <a:p>
            <a:r>
              <a:rPr lang="en-US" sz="1100" dirty="0">
                <a:latin typeface="Courier New" panose="02070309020205020404" pitchFamily="49" charset="0"/>
                <a:cs typeface="Courier New" panose="02070309020205020404" pitchFamily="49" charset="0"/>
              </a:rPr>
              <a:t>       Can I Vote?&lt;/button&gt;</a:t>
            </a:r>
          </a:p>
          <a:p>
            <a:r>
              <a:rPr lang="en-US" sz="1100" dirty="0">
                <a:latin typeface="Courier New" panose="02070309020205020404" pitchFamily="49" charset="0"/>
                <a:cs typeface="Courier New" panose="02070309020205020404" pitchFamily="49" charset="0"/>
              </a:rPr>
              <a:t>      ***&lt;/p&gt;</a:t>
            </a:r>
          </a:p>
          <a:p>
            <a:r>
              <a:rPr lang="en-US" sz="1100" dirty="0">
                <a:latin typeface="Courier New" panose="02070309020205020404" pitchFamily="49" charset="0"/>
                <a:cs typeface="Courier New" panose="02070309020205020404" pitchFamily="49" charset="0"/>
              </a:rPr>
              <a:t>  &lt;/form&gt;</a:t>
            </a:r>
          </a:p>
          <a:p>
            <a:r>
              <a:rPr lang="en-US" sz="1100" dirty="0">
                <a:latin typeface="Courier New" panose="02070309020205020404" pitchFamily="49" charset="0"/>
                <a:cs typeface="Courier New" panose="02070309020205020404" pitchFamily="49" charset="0"/>
              </a:rPr>
              <a:t>&lt;script&gt;</a:t>
            </a:r>
          </a:p>
          <a:p>
            <a:r>
              <a:rPr lang="en-US" sz="1100" dirty="0">
                <a:latin typeface="Courier New" panose="02070309020205020404" pitchFamily="49" charset="0"/>
                <a:cs typeface="Courier New" panose="02070309020205020404" pitchFamily="49" charset="0"/>
              </a:rPr>
              <a:t>  function checkVoterEligibility()</a:t>
            </a:r>
          </a:p>
          <a:p>
            <a:r>
              <a:rPr lang="en-US" sz="1100" dirty="0">
                <a:latin typeface="Courier New" panose="02070309020205020404" pitchFamily="49" charset="0"/>
                <a:cs typeface="Courier New" panose="02070309020205020404" pitchFamily="49" charset="0"/>
              </a:rPr>
              <a:t>  {</a:t>
            </a:r>
          </a:p>
          <a:p>
            <a:r>
              <a:rPr lang="en-US" sz="1100" dirty="0">
                <a:latin typeface="Courier New" panose="02070309020205020404" pitchFamily="49" charset="0"/>
                <a:cs typeface="Courier New" panose="02070309020205020404" pitchFamily="49" charset="0"/>
              </a:rPr>
              <a:t>    var age, isFelon, isRegistered;</a:t>
            </a:r>
          </a:p>
          <a:p>
            <a:endParaRPr lang="en-US" sz="1100" dirty="0">
              <a:latin typeface="Courier New" panose="02070309020205020404" pitchFamily="49" charset="0"/>
              <a:cs typeface="Courier New" panose="02070309020205020404" pitchFamily="49" charset="0"/>
            </a:endParaRPr>
          </a:p>
          <a:p>
            <a:r>
              <a:rPr lang="en-US" sz="1100" dirty="0">
                <a:latin typeface="Courier New" panose="02070309020205020404" pitchFamily="49" charset="0"/>
                <a:cs typeface="Courier New" panose="02070309020205020404" pitchFamily="49" charset="0"/>
              </a:rPr>
              <a:t>    age = document.getElementById('txtAge').value;</a:t>
            </a:r>
          </a:p>
          <a:p>
            <a:r>
              <a:rPr lang="en-US" sz="1100" dirty="0">
                <a:latin typeface="Courier New" panose="02070309020205020404" pitchFamily="49" charset="0"/>
                <a:cs typeface="Courier New" panose="02070309020205020404" pitchFamily="49" charset="0"/>
              </a:rPr>
              <a:t>    age = parseInt(age);</a:t>
            </a:r>
          </a:p>
          <a:p>
            <a:endParaRPr lang="en-US" sz="1100" dirty="0">
              <a:latin typeface="Courier New" panose="02070309020205020404" pitchFamily="49" charset="0"/>
              <a:cs typeface="Courier New" panose="02070309020205020404" pitchFamily="49" charset="0"/>
            </a:endParaRPr>
          </a:p>
          <a:p>
            <a:r>
              <a:rPr lang="en-US" sz="1100" dirty="0">
                <a:latin typeface="Courier New" panose="02070309020205020404" pitchFamily="49" charset="0"/>
                <a:cs typeface="Courier New" panose="02070309020205020404" pitchFamily="49" charset="0"/>
              </a:rPr>
              <a:t>    isRegistered = document.getElementById('txtRegistered').value;</a:t>
            </a:r>
          </a:p>
          <a:p>
            <a:endParaRPr lang="en-US" sz="1100" dirty="0">
              <a:latin typeface="Courier New" panose="02070309020205020404" pitchFamily="49" charset="0"/>
              <a:cs typeface="Courier New" panose="02070309020205020404" pitchFamily="49" charset="0"/>
            </a:endParaRPr>
          </a:p>
          <a:p>
            <a:r>
              <a:rPr lang="en-US" sz="1100" dirty="0">
                <a:latin typeface="Courier New" panose="02070309020205020404" pitchFamily="49" charset="0"/>
                <a:cs typeface="Courier New" panose="02070309020205020404" pitchFamily="49" charset="0"/>
              </a:rPr>
              <a:t>    isFelon = document.getElementById('txtFelon').value;</a:t>
            </a:r>
          </a:p>
          <a:p>
            <a:endParaRPr lang="en-US" sz="1100" dirty="0">
              <a:latin typeface="Courier New" panose="02070309020205020404" pitchFamily="49" charset="0"/>
              <a:cs typeface="Courier New" panose="02070309020205020404" pitchFamily="49" charset="0"/>
            </a:endParaRPr>
          </a:p>
          <a:p>
            <a:r>
              <a:rPr lang="en-US" sz="1100" b="1" dirty="0">
                <a:latin typeface="Courier New" panose="02070309020205020404" pitchFamily="49" charset="0"/>
                <a:cs typeface="Courier New" panose="02070309020205020404" pitchFamily="49" charset="0"/>
              </a:rPr>
              <a:t>    if ( age&gt;=18 &amp;&amp; isRegistered=="yes" &amp;&amp; isFelon=="no")</a:t>
            </a:r>
          </a:p>
          <a:p>
            <a:r>
              <a:rPr lang="en-US" sz="1100" dirty="0">
                <a:latin typeface="Courier New" panose="02070309020205020404" pitchFamily="49" charset="0"/>
                <a:cs typeface="Courier New" panose="02070309020205020404" pitchFamily="49" charset="0"/>
              </a:rPr>
              <a:t>    {</a:t>
            </a:r>
          </a:p>
          <a:p>
            <a:r>
              <a:rPr lang="en-US" sz="1100" dirty="0">
                <a:latin typeface="Courier New" panose="02070309020205020404" pitchFamily="49" charset="0"/>
                <a:cs typeface="Courier New" panose="02070309020205020404" pitchFamily="49" charset="0"/>
              </a:rPr>
              <a:t>      alert("Congratulations, you may vote!");</a:t>
            </a:r>
          </a:p>
          <a:p>
            <a:r>
              <a:rPr lang="en-US" sz="1100" dirty="0">
                <a:latin typeface="Courier New" panose="02070309020205020404" pitchFamily="49" charset="0"/>
                <a:cs typeface="Courier New" panose="02070309020205020404" pitchFamily="49" charset="0"/>
              </a:rPr>
              <a:t>    }</a:t>
            </a:r>
          </a:p>
          <a:p>
            <a:r>
              <a:rPr lang="en-US" sz="1100" dirty="0">
                <a:latin typeface="Courier New" panose="02070309020205020404" pitchFamily="49" charset="0"/>
                <a:cs typeface="Courier New" panose="02070309020205020404" pitchFamily="49" charset="0"/>
              </a:rPr>
              <a:t>    else</a:t>
            </a:r>
          </a:p>
          <a:p>
            <a:r>
              <a:rPr lang="en-US" sz="1100" dirty="0">
                <a:latin typeface="Courier New" panose="02070309020205020404" pitchFamily="49" charset="0"/>
                <a:cs typeface="Courier New" panose="02070309020205020404" pitchFamily="49" charset="0"/>
              </a:rPr>
              <a:t>    {</a:t>
            </a:r>
          </a:p>
          <a:p>
            <a:r>
              <a:rPr lang="en-US" sz="1100" dirty="0">
                <a:latin typeface="Courier New" panose="02070309020205020404" pitchFamily="49" charset="0"/>
                <a:cs typeface="Courier New" panose="02070309020205020404" pitchFamily="49" charset="0"/>
              </a:rPr>
              <a:t>      alert("I'm sorry, you are not qualified to vote.");</a:t>
            </a:r>
          </a:p>
          <a:p>
            <a:r>
              <a:rPr lang="en-US" sz="1100" dirty="0">
                <a:latin typeface="Courier New" panose="02070309020205020404" pitchFamily="49" charset="0"/>
                <a:cs typeface="Courier New" panose="02070309020205020404" pitchFamily="49" charset="0"/>
              </a:rPr>
              <a:t>    }</a:t>
            </a:r>
          </a:p>
          <a:p>
            <a:r>
              <a:rPr lang="en-US" sz="1100" dirty="0">
                <a:latin typeface="Courier New" panose="02070309020205020404" pitchFamily="49" charset="0"/>
                <a:cs typeface="Courier New" panose="02070309020205020404" pitchFamily="49" charset="0"/>
              </a:rPr>
              <a:t>  }</a:t>
            </a:r>
          </a:p>
          <a:p>
            <a:r>
              <a:rPr lang="en-US" sz="1100" dirty="0">
                <a:latin typeface="Courier New" panose="02070309020205020404" pitchFamily="49" charset="0"/>
                <a:cs typeface="Courier New" panose="02070309020205020404" pitchFamily="49" charset="0"/>
              </a:rPr>
              <a:t>&lt;/script&gt;</a:t>
            </a:r>
          </a:p>
          <a:p>
            <a:r>
              <a:rPr lang="en-US" sz="1100" dirty="0">
                <a:latin typeface="Courier New" panose="02070309020205020404" pitchFamily="49" charset="0"/>
                <a:cs typeface="Courier New" panose="02070309020205020404" pitchFamily="49" charset="0"/>
              </a:rPr>
              <a:t>&lt;/body&gt;</a:t>
            </a:r>
          </a:p>
          <a:p>
            <a:endParaRPr lang="en-US" sz="1100" dirty="0">
              <a:latin typeface="Courier New" panose="02070309020205020404" pitchFamily="49" charset="0"/>
              <a:cs typeface="Courier New" panose="02070309020205020404" pitchFamily="49" charset="0"/>
            </a:endParaRPr>
          </a:p>
        </p:txBody>
      </p:sp>
      <p:sp>
        <p:nvSpPr>
          <p:cNvPr id="6" name="TextBox 5">
            <a:extLst>
              <a:ext uri="{FF2B5EF4-FFF2-40B4-BE49-F238E27FC236}">
                <a16:creationId xmlns:a16="http://schemas.microsoft.com/office/drawing/2014/main" id="{6656A40F-9B64-4362-A8D5-595742DE7D78}"/>
              </a:ext>
            </a:extLst>
          </p:cNvPr>
          <p:cNvSpPr txBox="1"/>
          <p:nvPr/>
        </p:nvSpPr>
        <p:spPr>
          <a:xfrm>
            <a:off x="7162800" y="1"/>
            <a:ext cx="1981200" cy="461665"/>
          </a:xfrm>
          <a:prstGeom prst="rect">
            <a:avLst/>
          </a:prstGeom>
          <a:solidFill>
            <a:schemeClr val="accent6"/>
          </a:solidFill>
        </p:spPr>
        <p:txBody>
          <a:bodyPr wrap="square" rtlCol="0">
            <a:spAutoFit/>
          </a:bodyPr>
          <a:lstStyle/>
          <a:p>
            <a:pPr algn="ctr"/>
            <a:r>
              <a:rPr lang="en-US" sz="1200" dirty="0">
                <a:latin typeface="Courier New" panose="02070309020205020404" pitchFamily="49" charset="0"/>
                <a:cs typeface="Courier New" panose="02070309020205020404" pitchFamily="49" charset="0"/>
              </a:rPr>
              <a:t>vote_check.html</a:t>
            </a:r>
          </a:p>
          <a:p>
            <a:pPr algn="ctr"/>
            <a:r>
              <a:rPr lang="en-US" sz="1200" dirty="0">
                <a:latin typeface="Courier New" panose="02070309020205020404" pitchFamily="49" charset="0"/>
                <a:cs typeface="Courier New" panose="02070309020205020404" pitchFamily="49" charset="0"/>
              </a:rPr>
              <a:t>(partial)</a:t>
            </a:r>
          </a:p>
        </p:txBody>
      </p:sp>
      <p:pic>
        <p:nvPicPr>
          <p:cNvPr id="2" name="Picture 1">
            <a:extLst>
              <a:ext uri="{FF2B5EF4-FFF2-40B4-BE49-F238E27FC236}">
                <a16:creationId xmlns:a16="http://schemas.microsoft.com/office/drawing/2014/main" id="{16076783-FD61-4D9C-B426-EB553B8483C5}"/>
              </a:ext>
            </a:extLst>
          </p:cNvPr>
          <p:cNvPicPr>
            <a:picLocks noChangeAspect="1"/>
          </p:cNvPicPr>
          <p:nvPr/>
        </p:nvPicPr>
        <p:blipFill>
          <a:blip r:embed="rId2"/>
          <a:stretch>
            <a:fillRect/>
          </a:stretch>
        </p:blipFill>
        <p:spPr>
          <a:xfrm>
            <a:off x="5922313" y="4343400"/>
            <a:ext cx="2954987" cy="230975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645110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38" end="3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fade">
                                      <p:cBhvr>
                                        <p:cTn id="15" dur="1000"/>
                                        <p:tgtEl>
                                          <p:spTgt spid="4">
                                            <p:txEl>
                                              <p:pRg st="2" end="2"/>
                                            </p:txEl>
                                          </p:spTgt>
                                        </p:tgtEl>
                                      </p:cBhvr>
                                    </p:animEffect>
                                    <p:anim calcmode="lin" valueType="num">
                                      <p:cBhvr>
                                        <p:cTn id="16"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7" dur="1000" fill="hold"/>
                                        <p:tgtEl>
                                          <p:spTgt spid="4">
                                            <p:txEl>
                                              <p:pRg st="2" end="2"/>
                                            </p:txEl>
                                          </p:spTgt>
                                        </p:tgtEl>
                                        <p:attrNameLst>
                                          <p:attrName>ppt_y</p:attrName>
                                        </p:attrNameLst>
                                      </p:cBhvr>
                                      <p:tavLst>
                                        <p:tav tm="0">
                                          <p:val>
                                            <p:strVal val="#ppt_y+.1"/>
                                          </p:val>
                                        </p:tav>
                                        <p:tav tm="100000">
                                          <p:val>
                                            <p:strVal val="#ppt_y"/>
                                          </p:val>
                                        </p:tav>
                                      </p:tavLst>
                                    </p:anim>
                                  </p:childTnLst>
                                </p:cTn>
                              </p:par>
                              <p:par>
                                <p:cTn id="18" presetID="42" presetClass="entr" presetSubtype="0" fill="hold" nodeType="withEffect">
                                  <p:stCondLst>
                                    <p:cond delay="0"/>
                                  </p:stCondLst>
                                  <p:childTnLst>
                                    <p:set>
                                      <p:cBhvr>
                                        <p:cTn id="19" dur="1" fill="hold">
                                          <p:stCondLst>
                                            <p:cond delay="0"/>
                                          </p:stCondLst>
                                        </p:cTn>
                                        <p:tgtEl>
                                          <p:spTgt spid="4">
                                            <p:txEl>
                                              <p:pRg st="15" end="15"/>
                                            </p:txEl>
                                          </p:spTgt>
                                        </p:tgtEl>
                                        <p:attrNameLst>
                                          <p:attrName>style.visibility</p:attrName>
                                        </p:attrNameLst>
                                      </p:cBhvr>
                                      <p:to>
                                        <p:strVal val="visible"/>
                                      </p:to>
                                    </p:set>
                                    <p:animEffect transition="in" filter="fade">
                                      <p:cBhvr>
                                        <p:cTn id="20" dur="1000"/>
                                        <p:tgtEl>
                                          <p:spTgt spid="4">
                                            <p:txEl>
                                              <p:pRg st="15" end="15"/>
                                            </p:txEl>
                                          </p:spTgt>
                                        </p:tgtEl>
                                      </p:cBhvr>
                                    </p:animEffect>
                                    <p:anim calcmode="lin" valueType="num">
                                      <p:cBhvr>
                                        <p:cTn id="21" dur="1000" fill="hold"/>
                                        <p:tgtEl>
                                          <p:spTgt spid="4">
                                            <p:txEl>
                                              <p:pRg st="15" end="15"/>
                                            </p:txEl>
                                          </p:spTgt>
                                        </p:tgtEl>
                                        <p:attrNameLst>
                                          <p:attrName>ppt_x</p:attrName>
                                        </p:attrNameLst>
                                      </p:cBhvr>
                                      <p:tavLst>
                                        <p:tav tm="0">
                                          <p:val>
                                            <p:strVal val="#ppt_x"/>
                                          </p:val>
                                        </p:tav>
                                        <p:tav tm="100000">
                                          <p:val>
                                            <p:strVal val="#ppt_x"/>
                                          </p:val>
                                        </p:tav>
                                      </p:tavLst>
                                    </p:anim>
                                    <p:anim calcmode="lin" valueType="num">
                                      <p:cBhvr>
                                        <p:cTn id="22" dur="1000" fill="hold"/>
                                        <p:tgtEl>
                                          <p:spTgt spid="4">
                                            <p:txEl>
                                              <p:pRg st="15" end="15"/>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fade">
                                      <p:cBhvr>
                                        <p:cTn id="27" dur="1000"/>
                                        <p:tgtEl>
                                          <p:spTgt spid="4">
                                            <p:txEl>
                                              <p:pRg st="3" end="3"/>
                                            </p:txEl>
                                          </p:spTgt>
                                        </p:tgtEl>
                                      </p:cBhvr>
                                    </p:animEffect>
                                    <p:anim calcmode="lin" valueType="num">
                                      <p:cBhvr>
                                        <p:cTn id="28"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4">
                                            <p:txEl>
                                              <p:pRg st="5" end="5"/>
                                            </p:txEl>
                                          </p:spTgt>
                                        </p:tgtEl>
                                        <p:attrNameLst>
                                          <p:attrName>style.visibility</p:attrName>
                                        </p:attrNameLst>
                                      </p:cBhvr>
                                      <p:to>
                                        <p:strVal val="visible"/>
                                      </p:to>
                                    </p:set>
                                    <p:animEffect transition="in" filter="fade">
                                      <p:cBhvr>
                                        <p:cTn id="34" dur="1000"/>
                                        <p:tgtEl>
                                          <p:spTgt spid="4">
                                            <p:txEl>
                                              <p:pRg st="5" end="5"/>
                                            </p:txEl>
                                          </p:spTgt>
                                        </p:tgtEl>
                                      </p:cBhvr>
                                    </p:animEffect>
                                    <p:anim calcmode="lin" valueType="num">
                                      <p:cBhvr>
                                        <p:cTn id="35"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4">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4">
                                            <p:txEl>
                                              <p:pRg st="6" end="6"/>
                                            </p:txEl>
                                          </p:spTgt>
                                        </p:tgtEl>
                                        <p:attrNameLst>
                                          <p:attrName>style.visibility</p:attrName>
                                        </p:attrNameLst>
                                      </p:cBhvr>
                                      <p:to>
                                        <p:strVal val="visible"/>
                                      </p:to>
                                    </p:set>
                                    <p:animEffect transition="in" filter="fade">
                                      <p:cBhvr>
                                        <p:cTn id="39" dur="1000"/>
                                        <p:tgtEl>
                                          <p:spTgt spid="4">
                                            <p:txEl>
                                              <p:pRg st="6" end="6"/>
                                            </p:txEl>
                                          </p:spTgt>
                                        </p:tgtEl>
                                      </p:cBhvr>
                                    </p:animEffect>
                                    <p:anim calcmode="lin" valueType="num">
                                      <p:cBhvr>
                                        <p:cTn id="40"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4">
                                            <p:txEl>
                                              <p:pRg st="8" end="8"/>
                                            </p:txEl>
                                          </p:spTgt>
                                        </p:tgtEl>
                                        <p:attrNameLst>
                                          <p:attrName>style.visibility</p:attrName>
                                        </p:attrNameLst>
                                      </p:cBhvr>
                                      <p:to>
                                        <p:strVal val="visible"/>
                                      </p:to>
                                    </p:set>
                                    <p:animEffect transition="in" filter="fade">
                                      <p:cBhvr>
                                        <p:cTn id="46" dur="1000"/>
                                        <p:tgtEl>
                                          <p:spTgt spid="4">
                                            <p:txEl>
                                              <p:pRg st="8" end="8"/>
                                            </p:txEl>
                                          </p:spTgt>
                                        </p:tgtEl>
                                      </p:cBhvr>
                                    </p:animEffect>
                                    <p:anim calcmode="lin" valueType="num">
                                      <p:cBhvr>
                                        <p:cTn id="47"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48" dur="1000" fill="hold"/>
                                        <p:tgtEl>
                                          <p:spTgt spid="4">
                                            <p:txEl>
                                              <p:pRg st="8" end="8"/>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4">
                                            <p:txEl>
                                              <p:pRg st="9" end="9"/>
                                            </p:txEl>
                                          </p:spTgt>
                                        </p:tgtEl>
                                        <p:attrNameLst>
                                          <p:attrName>style.visibility</p:attrName>
                                        </p:attrNameLst>
                                      </p:cBhvr>
                                      <p:to>
                                        <p:strVal val="visible"/>
                                      </p:to>
                                    </p:set>
                                    <p:animEffect transition="in" filter="fade">
                                      <p:cBhvr>
                                        <p:cTn id="51" dur="1000"/>
                                        <p:tgtEl>
                                          <p:spTgt spid="4">
                                            <p:txEl>
                                              <p:pRg st="9" end="9"/>
                                            </p:txEl>
                                          </p:spTgt>
                                        </p:tgtEl>
                                      </p:cBhvr>
                                    </p:animEffect>
                                    <p:anim calcmode="lin" valueType="num">
                                      <p:cBhvr>
                                        <p:cTn id="52"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53" dur="1000" fill="hold"/>
                                        <p:tgtEl>
                                          <p:spTgt spid="4">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nodeType="clickEffect">
                                  <p:stCondLst>
                                    <p:cond delay="0"/>
                                  </p:stCondLst>
                                  <p:childTnLst>
                                    <p:set>
                                      <p:cBhvr>
                                        <p:cTn id="57" dur="1" fill="hold">
                                          <p:stCondLst>
                                            <p:cond delay="0"/>
                                          </p:stCondLst>
                                        </p:cTn>
                                        <p:tgtEl>
                                          <p:spTgt spid="4">
                                            <p:txEl>
                                              <p:pRg st="11" end="11"/>
                                            </p:txEl>
                                          </p:spTgt>
                                        </p:tgtEl>
                                        <p:attrNameLst>
                                          <p:attrName>style.visibility</p:attrName>
                                        </p:attrNameLst>
                                      </p:cBhvr>
                                      <p:to>
                                        <p:strVal val="visible"/>
                                      </p:to>
                                    </p:set>
                                    <p:animEffect transition="in" filter="fade">
                                      <p:cBhvr>
                                        <p:cTn id="58" dur="1000"/>
                                        <p:tgtEl>
                                          <p:spTgt spid="4">
                                            <p:txEl>
                                              <p:pRg st="11" end="11"/>
                                            </p:txEl>
                                          </p:spTgt>
                                        </p:tgtEl>
                                      </p:cBhvr>
                                    </p:animEffect>
                                    <p:anim calcmode="lin" valueType="num">
                                      <p:cBhvr>
                                        <p:cTn id="59"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60" dur="1000" fill="hold"/>
                                        <p:tgtEl>
                                          <p:spTgt spid="4">
                                            <p:txEl>
                                              <p:pRg st="11" end="11"/>
                                            </p:txEl>
                                          </p:spTgt>
                                        </p:tgtEl>
                                        <p:attrNameLst>
                                          <p:attrName>ppt_y</p:attrName>
                                        </p:attrNameLst>
                                      </p:cBhvr>
                                      <p:tavLst>
                                        <p:tav tm="0">
                                          <p:val>
                                            <p:strVal val="#ppt_y+.1"/>
                                          </p:val>
                                        </p:tav>
                                        <p:tav tm="100000">
                                          <p:val>
                                            <p:strVal val="#ppt_y"/>
                                          </p:val>
                                        </p:tav>
                                      </p:tavLst>
                                    </p:anim>
                                  </p:childTnLst>
                                </p:cTn>
                              </p:par>
                              <p:par>
                                <p:cTn id="61" presetID="42" presetClass="entr" presetSubtype="0" fill="hold" nodeType="withEffect">
                                  <p:stCondLst>
                                    <p:cond delay="0"/>
                                  </p:stCondLst>
                                  <p:childTnLst>
                                    <p:set>
                                      <p:cBhvr>
                                        <p:cTn id="62" dur="1" fill="hold">
                                          <p:stCondLst>
                                            <p:cond delay="0"/>
                                          </p:stCondLst>
                                        </p:cTn>
                                        <p:tgtEl>
                                          <p:spTgt spid="4">
                                            <p:txEl>
                                              <p:pRg st="12" end="12"/>
                                            </p:txEl>
                                          </p:spTgt>
                                        </p:tgtEl>
                                        <p:attrNameLst>
                                          <p:attrName>style.visibility</p:attrName>
                                        </p:attrNameLst>
                                      </p:cBhvr>
                                      <p:to>
                                        <p:strVal val="visible"/>
                                      </p:to>
                                    </p:set>
                                    <p:animEffect transition="in" filter="fade">
                                      <p:cBhvr>
                                        <p:cTn id="63" dur="1000"/>
                                        <p:tgtEl>
                                          <p:spTgt spid="4">
                                            <p:txEl>
                                              <p:pRg st="12" end="12"/>
                                            </p:txEl>
                                          </p:spTgt>
                                        </p:tgtEl>
                                      </p:cBhvr>
                                    </p:animEffect>
                                    <p:anim calcmode="lin" valueType="num">
                                      <p:cBhvr>
                                        <p:cTn id="64" dur="1000" fill="hold"/>
                                        <p:tgtEl>
                                          <p:spTgt spid="4">
                                            <p:txEl>
                                              <p:pRg st="12" end="12"/>
                                            </p:txEl>
                                          </p:spTgt>
                                        </p:tgtEl>
                                        <p:attrNameLst>
                                          <p:attrName>ppt_x</p:attrName>
                                        </p:attrNameLst>
                                      </p:cBhvr>
                                      <p:tavLst>
                                        <p:tav tm="0">
                                          <p:val>
                                            <p:strVal val="#ppt_x"/>
                                          </p:val>
                                        </p:tav>
                                        <p:tav tm="100000">
                                          <p:val>
                                            <p:strVal val="#ppt_x"/>
                                          </p:val>
                                        </p:tav>
                                      </p:tavLst>
                                    </p:anim>
                                    <p:anim calcmode="lin" valueType="num">
                                      <p:cBhvr>
                                        <p:cTn id="65" dur="1000" fill="hold"/>
                                        <p:tgtEl>
                                          <p:spTgt spid="4">
                                            <p:txEl>
                                              <p:pRg st="12" end="12"/>
                                            </p:txEl>
                                          </p:spTgt>
                                        </p:tgtEl>
                                        <p:attrNameLst>
                                          <p:attrName>ppt_y</p:attrName>
                                        </p:attrNameLst>
                                      </p:cBhvr>
                                      <p:tavLst>
                                        <p:tav tm="0">
                                          <p:val>
                                            <p:strVal val="#ppt_y+.1"/>
                                          </p:val>
                                        </p:tav>
                                        <p:tav tm="100000">
                                          <p:val>
                                            <p:strVal val="#ppt_y"/>
                                          </p:val>
                                        </p:tav>
                                      </p:tavLst>
                                    </p:anim>
                                  </p:childTnLst>
                                </p:cTn>
                              </p:par>
                              <p:par>
                                <p:cTn id="66" presetID="42" presetClass="entr" presetSubtype="0" fill="hold" nodeType="withEffect">
                                  <p:stCondLst>
                                    <p:cond delay="0"/>
                                  </p:stCondLst>
                                  <p:childTnLst>
                                    <p:set>
                                      <p:cBhvr>
                                        <p:cTn id="67" dur="1" fill="hold">
                                          <p:stCondLst>
                                            <p:cond delay="0"/>
                                          </p:stCondLst>
                                        </p:cTn>
                                        <p:tgtEl>
                                          <p:spTgt spid="4">
                                            <p:txEl>
                                              <p:pRg st="13" end="13"/>
                                            </p:txEl>
                                          </p:spTgt>
                                        </p:tgtEl>
                                        <p:attrNameLst>
                                          <p:attrName>style.visibility</p:attrName>
                                        </p:attrNameLst>
                                      </p:cBhvr>
                                      <p:to>
                                        <p:strVal val="visible"/>
                                      </p:to>
                                    </p:set>
                                    <p:animEffect transition="in" filter="fade">
                                      <p:cBhvr>
                                        <p:cTn id="68" dur="1000"/>
                                        <p:tgtEl>
                                          <p:spTgt spid="4">
                                            <p:txEl>
                                              <p:pRg st="13" end="13"/>
                                            </p:txEl>
                                          </p:spTgt>
                                        </p:tgtEl>
                                      </p:cBhvr>
                                    </p:animEffect>
                                    <p:anim calcmode="lin" valueType="num">
                                      <p:cBhvr>
                                        <p:cTn id="69" dur="1000" fill="hold"/>
                                        <p:tgtEl>
                                          <p:spTgt spid="4">
                                            <p:txEl>
                                              <p:pRg st="13" end="13"/>
                                            </p:txEl>
                                          </p:spTgt>
                                        </p:tgtEl>
                                        <p:attrNameLst>
                                          <p:attrName>ppt_x</p:attrName>
                                        </p:attrNameLst>
                                      </p:cBhvr>
                                      <p:tavLst>
                                        <p:tav tm="0">
                                          <p:val>
                                            <p:strVal val="#ppt_x"/>
                                          </p:val>
                                        </p:tav>
                                        <p:tav tm="100000">
                                          <p:val>
                                            <p:strVal val="#ppt_x"/>
                                          </p:val>
                                        </p:tav>
                                      </p:tavLst>
                                    </p:anim>
                                    <p:anim calcmode="lin" valueType="num">
                                      <p:cBhvr>
                                        <p:cTn id="70" dur="1000" fill="hold"/>
                                        <p:tgtEl>
                                          <p:spTgt spid="4">
                                            <p:txEl>
                                              <p:pRg st="13" end="13"/>
                                            </p:txEl>
                                          </p:spTgt>
                                        </p:tgtEl>
                                        <p:attrNameLst>
                                          <p:attrName>ppt_y</p:attrName>
                                        </p:attrNameLst>
                                      </p:cBhvr>
                                      <p:tavLst>
                                        <p:tav tm="0">
                                          <p:val>
                                            <p:strVal val="#ppt_y+.1"/>
                                          </p:val>
                                        </p:tav>
                                        <p:tav tm="100000">
                                          <p:val>
                                            <p:strVal val="#ppt_y"/>
                                          </p:val>
                                        </p:tav>
                                      </p:tavLst>
                                    </p:anim>
                                  </p:childTnLst>
                                </p:cTn>
                              </p:par>
                              <p:par>
                                <p:cTn id="71" presetID="42" presetClass="entr" presetSubtype="0" fill="hold" nodeType="withEffect">
                                  <p:stCondLst>
                                    <p:cond delay="0"/>
                                  </p:stCondLst>
                                  <p:childTnLst>
                                    <p:set>
                                      <p:cBhvr>
                                        <p:cTn id="72" dur="1" fill="hold">
                                          <p:stCondLst>
                                            <p:cond delay="0"/>
                                          </p:stCondLst>
                                        </p:cTn>
                                        <p:tgtEl>
                                          <p:spTgt spid="4">
                                            <p:txEl>
                                              <p:pRg st="14" end="14"/>
                                            </p:txEl>
                                          </p:spTgt>
                                        </p:tgtEl>
                                        <p:attrNameLst>
                                          <p:attrName>style.visibility</p:attrName>
                                        </p:attrNameLst>
                                      </p:cBhvr>
                                      <p:to>
                                        <p:strVal val="visible"/>
                                      </p:to>
                                    </p:set>
                                    <p:animEffect transition="in" filter="fade">
                                      <p:cBhvr>
                                        <p:cTn id="73" dur="1000"/>
                                        <p:tgtEl>
                                          <p:spTgt spid="4">
                                            <p:txEl>
                                              <p:pRg st="14" end="14"/>
                                            </p:txEl>
                                          </p:spTgt>
                                        </p:tgtEl>
                                      </p:cBhvr>
                                    </p:animEffect>
                                    <p:anim calcmode="lin" valueType="num">
                                      <p:cBhvr>
                                        <p:cTn id="74" dur="1000" fill="hold"/>
                                        <p:tgtEl>
                                          <p:spTgt spid="4">
                                            <p:txEl>
                                              <p:pRg st="14" end="14"/>
                                            </p:txEl>
                                          </p:spTgt>
                                        </p:tgtEl>
                                        <p:attrNameLst>
                                          <p:attrName>ppt_x</p:attrName>
                                        </p:attrNameLst>
                                      </p:cBhvr>
                                      <p:tavLst>
                                        <p:tav tm="0">
                                          <p:val>
                                            <p:strVal val="#ppt_x"/>
                                          </p:val>
                                        </p:tav>
                                        <p:tav tm="100000">
                                          <p:val>
                                            <p:strVal val="#ppt_x"/>
                                          </p:val>
                                        </p:tav>
                                      </p:tavLst>
                                    </p:anim>
                                    <p:anim calcmode="lin" valueType="num">
                                      <p:cBhvr>
                                        <p:cTn id="75" dur="1000" fill="hold"/>
                                        <p:tgtEl>
                                          <p:spTgt spid="4">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42" presetClass="entr" presetSubtype="0" fill="hold" nodeType="clickEffect">
                                  <p:stCondLst>
                                    <p:cond delay="0"/>
                                  </p:stCondLst>
                                  <p:childTnLst>
                                    <p:set>
                                      <p:cBhvr>
                                        <p:cTn id="79" dur="1" fill="hold">
                                          <p:stCondLst>
                                            <p:cond delay="0"/>
                                          </p:stCondLst>
                                        </p:cTn>
                                        <p:tgtEl>
                                          <p:spTgt spid="4">
                                            <p:txEl>
                                              <p:pRg st="36" end="36"/>
                                            </p:txEl>
                                          </p:spTgt>
                                        </p:tgtEl>
                                        <p:attrNameLst>
                                          <p:attrName>style.visibility</p:attrName>
                                        </p:attrNameLst>
                                      </p:cBhvr>
                                      <p:to>
                                        <p:strVal val="visible"/>
                                      </p:to>
                                    </p:set>
                                    <p:animEffect transition="in" filter="fade">
                                      <p:cBhvr>
                                        <p:cTn id="80" dur="1000"/>
                                        <p:tgtEl>
                                          <p:spTgt spid="4">
                                            <p:txEl>
                                              <p:pRg st="36" end="36"/>
                                            </p:txEl>
                                          </p:spTgt>
                                        </p:tgtEl>
                                      </p:cBhvr>
                                    </p:animEffect>
                                    <p:anim calcmode="lin" valueType="num">
                                      <p:cBhvr>
                                        <p:cTn id="81" dur="1000" fill="hold"/>
                                        <p:tgtEl>
                                          <p:spTgt spid="4">
                                            <p:txEl>
                                              <p:pRg st="36" end="36"/>
                                            </p:txEl>
                                          </p:spTgt>
                                        </p:tgtEl>
                                        <p:attrNameLst>
                                          <p:attrName>ppt_x</p:attrName>
                                        </p:attrNameLst>
                                      </p:cBhvr>
                                      <p:tavLst>
                                        <p:tav tm="0">
                                          <p:val>
                                            <p:strVal val="#ppt_x"/>
                                          </p:val>
                                        </p:tav>
                                        <p:tav tm="100000">
                                          <p:val>
                                            <p:strVal val="#ppt_x"/>
                                          </p:val>
                                        </p:tav>
                                      </p:tavLst>
                                    </p:anim>
                                    <p:anim calcmode="lin" valueType="num">
                                      <p:cBhvr>
                                        <p:cTn id="82" dur="1000" fill="hold"/>
                                        <p:tgtEl>
                                          <p:spTgt spid="4">
                                            <p:txEl>
                                              <p:pRg st="36" end="36"/>
                                            </p:txEl>
                                          </p:spTgt>
                                        </p:tgtEl>
                                        <p:attrNameLst>
                                          <p:attrName>ppt_y</p:attrName>
                                        </p:attrNameLst>
                                      </p:cBhvr>
                                      <p:tavLst>
                                        <p:tav tm="0">
                                          <p:val>
                                            <p:strVal val="#ppt_y+.1"/>
                                          </p:val>
                                        </p:tav>
                                        <p:tav tm="100000">
                                          <p:val>
                                            <p:strVal val="#ppt_y"/>
                                          </p:val>
                                        </p:tav>
                                      </p:tavLst>
                                    </p:anim>
                                  </p:childTnLst>
                                </p:cTn>
                              </p:par>
                              <p:par>
                                <p:cTn id="83" presetID="42" presetClass="entr" presetSubtype="0" fill="hold" nodeType="withEffect">
                                  <p:stCondLst>
                                    <p:cond delay="0"/>
                                  </p:stCondLst>
                                  <p:childTnLst>
                                    <p:set>
                                      <p:cBhvr>
                                        <p:cTn id="84" dur="1" fill="hold">
                                          <p:stCondLst>
                                            <p:cond delay="0"/>
                                          </p:stCondLst>
                                        </p:cTn>
                                        <p:tgtEl>
                                          <p:spTgt spid="4">
                                            <p:txEl>
                                              <p:pRg st="37" end="37"/>
                                            </p:txEl>
                                          </p:spTgt>
                                        </p:tgtEl>
                                        <p:attrNameLst>
                                          <p:attrName>style.visibility</p:attrName>
                                        </p:attrNameLst>
                                      </p:cBhvr>
                                      <p:to>
                                        <p:strVal val="visible"/>
                                      </p:to>
                                    </p:set>
                                    <p:animEffect transition="in" filter="fade">
                                      <p:cBhvr>
                                        <p:cTn id="85" dur="1000"/>
                                        <p:tgtEl>
                                          <p:spTgt spid="4">
                                            <p:txEl>
                                              <p:pRg st="37" end="37"/>
                                            </p:txEl>
                                          </p:spTgt>
                                        </p:tgtEl>
                                      </p:cBhvr>
                                    </p:animEffect>
                                    <p:anim calcmode="lin" valueType="num">
                                      <p:cBhvr>
                                        <p:cTn id="86" dur="1000" fill="hold"/>
                                        <p:tgtEl>
                                          <p:spTgt spid="4">
                                            <p:txEl>
                                              <p:pRg st="37" end="37"/>
                                            </p:txEl>
                                          </p:spTgt>
                                        </p:tgtEl>
                                        <p:attrNameLst>
                                          <p:attrName>ppt_x</p:attrName>
                                        </p:attrNameLst>
                                      </p:cBhvr>
                                      <p:tavLst>
                                        <p:tav tm="0">
                                          <p:val>
                                            <p:strVal val="#ppt_x"/>
                                          </p:val>
                                        </p:tav>
                                        <p:tav tm="100000">
                                          <p:val>
                                            <p:strVal val="#ppt_x"/>
                                          </p:val>
                                        </p:tav>
                                      </p:tavLst>
                                    </p:anim>
                                    <p:anim calcmode="lin" valueType="num">
                                      <p:cBhvr>
                                        <p:cTn id="87" dur="1000" fill="hold"/>
                                        <p:tgtEl>
                                          <p:spTgt spid="4">
                                            <p:txEl>
                                              <p:pRg st="37" end="37"/>
                                            </p:txEl>
                                          </p:spTgt>
                                        </p:tgtEl>
                                        <p:attrNameLst>
                                          <p:attrName>ppt_y</p:attrName>
                                        </p:attrNameLst>
                                      </p:cBhvr>
                                      <p:tavLst>
                                        <p:tav tm="0">
                                          <p:val>
                                            <p:strVal val="#ppt_y+.1"/>
                                          </p:val>
                                        </p:tav>
                                        <p:tav tm="100000">
                                          <p:val>
                                            <p:strVal val="#ppt_y"/>
                                          </p:val>
                                        </p:tav>
                                      </p:tavLst>
                                    </p:anim>
                                  </p:childTnLst>
                                </p:cTn>
                              </p:par>
                              <p:par>
                                <p:cTn id="88" presetID="42" presetClass="entr" presetSubtype="0" fill="hold" nodeType="withEffect">
                                  <p:stCondLst>
                                    <p:cond delay="0"/>
                                  </p:stCondLst>
                                  <p:childTnLst>
                                    <p:set>
                                      <p:cBhvr>
                                        <p:cTn id="89" dur="1" fill="hold">
                                          <p:stCondLst>
                                            <p:cond delay="0"/>
                                          </p:stCondLst>
                                        </p:cTn>
                                        <p:tgtEl>
                                          <p:spTgt spid="4">
                                            <p:txEl>
                                              <p:pRg st="16" end="16"/>
                                            </p:txEl>
                                          </p:spTgt>
                                        </p:tgtEl>
                                        <p:attrNameLst>
                                          <p:attrName>style.visibility</p:attrName>
                                        </p:attrNameLst>
                                      </p:cBhvr>
                                      <p:to>
                                        <p:strVal val="visible"/>
                                      </p:to>
                                    </p:set>
                                    <p:animEffect transition="in" filter="fade">
                                      <p:cBhvr>
                                        <p:cTn id="90" dur="1000"/>
                                        <p:tgtEl>
                                          <p:spTgt spid="4">
                                            <p:txEl>
                                              <p:pRg st="16" end="16"/>
                                            </p:txEl>
                                          </p:spTgt>
                                        </p:tgtEl>
                                      </p:cBhvr>
                                    </p:animEffect>
                                    <p:anim calcmode="lin" valueType="num">
                                      <p:cBhvr>
                                        <p:cTn id="91" dur="1000" fill="hold"/>
                                        <p:tgtEl>
                                          <p:spTgt spid="4">
                                            <p:txEl>
                                              <p:pRg st="16" end="16"/>
                                            </p:txEl>
                                          </p:spTgt>
                                        </p:tgtEl>
                                        <p:attrNameLst>
                                          <p:attrName>ppt_x</p:attrName>
                                        </p:attrNameLst>
                                      </p:cBhvr>
                                      <p:tavLst>
                                        <p:tav tm="0">
                                          <p:val>
                                            <p:strVal val="#ppt_x"/>
                                          </p:val>
                                        </p:tav>
                                        <p:tav tm="100000">
                                          <p:val>
                                            <p:strVal val="#ppt_x"/>
                                          </p:val>
                                        </p:tav>
                                      </p:tavLst>
                                    </p:anim>
                                    <p:anim calcmode="lin" valueType="num">
                                      <p:cBhvr>
                                        <p:cTn id="92" dur="1000" fill="hold"/>
                                        <p:tgtEl>
                                          <p:spTgt spid="4">
                                            <p:txEl>
                                              <p:pRg st="16" end="16"/>
                                            </p:txEl>
                                          </p:spTgt>
                                        </p:tgtEl>
                                        <p:attrNameLst>
                                          <p:attrName>ppt_y</p:attrName>
                                        </p:attrNameLst>
                                      </p:cBhvr>
                                      <p:tavLst>
                                        <p:tav tm="0">
                                          <p:val>
                                            <p:strVal val="#ppt_y+.1"/>
                                          </p:val>
                                        </p:tav>
                                        <p:tav tm="100000">
                                          <p:val>
                                            <p:strVal val="#ppt_y"/>
                                          </p:val>
                                        </p:tav>
                                      </p:tavLst>
                                    </p:anim>
                                  </p:childTnLst>
                                </p:cTn>
                              </p:par>
                              <p:par>
                                <p:cTn id="93" presetID="42" presetClass="entr" presetSubtype="0" fill="hold" nodeType="withEffect">
                                  <p:stCondLst>
                                    <p:cond delay="0"/>
                                  </p:stCondLst>
                                  <p:childTnLst>
                                    <p:set>
                                      <p:cBhvr>
                                        <p:cTn id="94" dur="1" fill="hold">
                                          <p:stCondLst>
                                            <p:cond delay="0"/>
                                          </p:stCondLst>
                                        </p:cTn>
                                        <p:tgtEl>
                                          <p:spTgt spid="4">
                                            <p:txEl>
                                              <p:pRg st="17" end="17"/>
                                            </p:txEl>
                                          </p:spTgt>
                                        </p:tgtEl>
                                        <p:attrNameLst>
                                          <p:attrName>style.visibility</p:attrName>
                                        </p:attrNameLst>
                                      </p:cBhvr>
                                      <p:to>
                                        <p:strVal val="visible"/>
                                      </p:to>
                                    </p:set>
                                    <p:animEffect transition="in" filter="fade">
                                      <p:cBhvr>
                                        <p:cTn id="95" dur="1000"/>
                                        <p:tgtEl>
                                          <p:spTgt spid="4">
                                            <p:txEl>
                                              <p:pRg st="17" end="17"/>
                                            </p:txEl>
                                          </p:spTgt>
                                        </p:tgtEl>
                                      </p:cBhvr>
                                    </p:animEffect>
                                    <p:anim calcmode="lin" valueType="num">
                                      <p:cBhvr>
                                        <p:cTn id="96" dur="1000" fill="hold"/>
                                        <p:tgtEl>
                                          <p:spTgt spid="4">
                                            <p:txEl>
                                              <p:pRg st="17" end="17"/>
                                            </p:txEl>
                                          </p:spTgt>
                                        </p:tgtEl>
                                        <p:attrNameLst>
                                          <p:attrName>ppt_x</p:attrName>
                                        </p:attrNameLst>
                                      </p:cBhvr>
                                      <p:tavLst>
                                        <p:tav tm="0">
                                          <p:val>
                                            <p:strVal val="#ppt_x"/>
                                          </p:val>
                                        </p:tav>
                                        <p:tav tm="100000">
                                          <p:val>
                                            <p:strVal val="#ppt_x"/>
                                          </p:val>
                                        </p:tav>
                                      </p:tavLst>
                                    </p:anim>
                                    <p:anim calcmode="lin" valueType="num">
                                      <p:cBhvr>
                                        <p:cTn id="97" dur="1000" fill="hold"/>
                                        <p:tgtEl>
                                          <p:spTgt spid="4">
                                            <p:txEl>
                                              <p:pRg st="17" end="17"/>
                                            </p:txEl>
                                          </p:spTgt>
                                        </p:tgtEl>
                                        <p:attrNameLst>
                                          <p:attrName>ppt_y</p:attrName>
                                        </p:attrNameLst>
                                      </p:cBhvr>
                                      <p:tavLst>
                                        <p:tav tm="0">
                                          <p:val>
                                            <p:strVal val="#ppt_y+.1"/>
                                          </p:val>
                                        </p:tav>
                                        <p:tav tm="100000">
                                          <p:val>
                                            <p:strVal val="#ppt_y"/>
                                          </p:val>
                                        </p:tav>
                                      </p:tavLst>
                                    </p:anim>
                                  </p:childTnLst>
                                </p:cTn>
                              </p:par>
                              <p:par>
                                <p:cTn id="98" presetID="42" presetClass="entr" presetSubtype="0" fill="hold" nodeType="withEffect">
                                  <p:stCondLst>
                                    <p:cond delay="0"/>
                                  </p:stCondLst>
                                  <p:childTnLst>
                                    <p:set>
                                      <p:cBhvr>
                                        <p:cTn id="99" dur="1" fill="hold">
                                          <p:stCondLst>
                                            <p:cond delay="0"/>
                                          </p:stCondLst>
                                        </p:cTn>
                                        <p:tgtEl>
                                          <p:spTgt spid="4">
                                            <p:txEl>
                                              <p:pRg st="18" end="18"/>
                                            </p:txEl>
                                          </p:spTgt>
                                        </p:tgtEl>
                                        <p:attrNameLst>
                                          <p:attrName>style.visibility</p:attrName>
                                        </p:attrNameLst>
                                      </p:cBhvr>
                                      <p:to>
                                        <p:strVal val="visible"/>
                                      </p:to>
                                    </p:set>
                                    <p:animEffect transition="in" filter="fade">
                                      <p:cBhvr>
                                        <p:cTn id="100" dur="1000"/>
                                        <p:tgtEl>
                                          <p:spTgt spid="4">
                                            <p:txEl>
                                              <p:pRg st="18" end="18"/>
                                            </p:txEl>
                                          </p:spTgt>
                                        </p:tgtEl>
                                      </p:cBhvr>
                                    </p:animEffect>
                                    <p:anim calcmode="lin" valueType="num">
                                      <p:cBhvr>
                                        <p:cTn id="101" dur="1000" fill="hold"/>
                                        <p:tgtEl>
                                          <p:spTgt spid="4">
                                            <p:txEl>
                                              <p:pRg st="18" end="18"/>
                                            </p:txEl>
                                          </p:spTgt>
                                        </p:tgtEl>
                                        <p:attrNameLst>
                                          <p:attrName>ppt_x</p:attrName>
                                        </p:attrNameLst>
                                      </p:cBhvr>
                                      <p:tavLst>
                                        <p:tav tm="0">
                                          <p:val>
                                            <p:strVal val="#ppt_x"/>
                                          </p:val>
                                        </p:tav>
                                        <p:tav tm="100000">
                                          <p:val>
                                            <p:strVal val="#ppt_x"/>
                                          </p:val>
                                        </p:tav>
                                      </p:tavLst>
                                    </p:anim>
                                    <p:anim calcmode="lin" valueType="num">
                                      <p:cBhvr>
                                        <p:cTn id="102" dur="1000" fill="hold"/>
                                        <p:tgtEl>
                                          <p:spTgt spid="4">
                                            <p:txEl>
                                              <p:pRg st="18" end="18"/>
                                            </p:txEl>
                                          </p:spTgt>
                                        </p:tgtEl>
                                        <p:attrNameLst>
                                          <p:attrName>ppt_y</p:attrName>
                                        </p:attrNameLst>
                                      </p:cBhvr>
                                      <p:tavLst>
                                        <p:tav tm="0">
                                          <p:val>
                                            <p:strVal val="#ppt_y+.1"/>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42" presetClass="entr" presetSubtype="0" fill="hold" nodeType="clickEffect">
                                  <p:stCondLst>
                                    <p:cond delay="0"/>
                                  </p:stCondLst>
                                  <p:childTnLst>
                                    <p:set>
                                      <p:cBhvr>
                                        <p:cTn id="106" dur="1" fill="hold">
                                          <p:stCondLst>
                                            <p:cond delay="0"/>
                                          </p:stCondLst>
                                        </p:cTn>
                                        <p:tgtEl>
                                          <p:spTgt spid="4">
                                            <p:txEl>
                                              <p:pRg st="19" end="19"/>
                                            </p:txEl>
                                          </p:spTgt>
                                        </p:tgtEl>
                                        <p:attrNameLst>
                                          <p:attrName>style.visibility</p:attrName>
                                        </p:attrNameLst>
                                      </p:cBhvr>
                                      <p:to>
                                        <p:strVal val="visible"/>
                                      </p:to>
                                    </p:set>
                                    <p:animEffect transition="in" filter="fade">
                                      <p:cBhvr>
                                        <p:cTn id="107" dur="1000"/>
                                        <p:tgtEl>
                                          <p:spTgt spid="4">
                                            <p:txEl>
                                              <p:pRg st="19" end="19"/>
                                            </p:txEl>
                                          </p:spTgt>
                                        </p:tgtEl>
                                      </p:cBhvr>
                                    </p:animEffect>
                                    <p:anim calcmode="lin" valueType="num">
                                      <p:cBhvr>
                                        <p:cTn id="108" dur="1000" fill="hold"/>
                                        <p:tgtEl>
                                          <p:spTgt spid="4">
                                            <p:txEl>
                                              <p:pRg st="19" end="19"/>
                                            </p:txEl>
                                          </p:spTgt>
                                        </p:tgtEl>
                                        <p:attrNameLst>
                                          <p:attrName>ppt_x</p:attrName>
                                        </p:attrNameLst>
                                      </p:cBhvr>
                                      <p:tavLst>
                                        <p:tav tm="0">
                                          <p:val>
                                            <p:strVal val="#ppt_x"/>
                                          </p:val>
                                        </p:tav>
                                        <p:tav tm="100000">
                                          <p:val>
                                            <p:strVal val="#ppt_x"/>
                                          </p:val>
                                        </p:tav>
                                      </p:tavLst>
                                    </p:anim>
                                    <p:anim calcmode="lin" valueType="num">
                                      <p:cBhvr>
                                        <p:cTn id="109" dur="1000" fill="hold"/>
                                        <p:tgtEl>
                                          <p:spTgt spid="4">
                                            <p:txEl>
                                              <p:pRg st="19" end="19"/>
                                            </p:txEl>
                                          </p:spTgt>
                                        </p:tgtEl>
                                        <p:attrNameLst>
                                          <p:attrName>ppt_y</p:attrName>
                                        </p:attrNameLst>
                                      </p:cBhvr>
                                      <p:tavLst>
                                        <p:tav tm="0">
                                          <p:val>
                                            <p:strVal val="#ppt_y+.1"/>
                                          </p:val>
                                        </p:tav>
                                        <p:tav tm="100000">
                                          <p:val>
                                            <p:strVal val="#ppt_y"/>
                                          </p:val>
                                        </p:tav>
                                      </p:tavLst>
                                    </p:anim>
                                  </p:childTnLst>
                                </p:cTn>
                              </p:par>
                            </p:childTnLst>
                          </p:cTn>
                        </p:par>
                      </p:childTnLst>
                    </p:cTn>
                  </p:par>
                  <p:par>
                    <p:cTn id="110" fill="hold">
                      <p:stCondLst>
                        <p:cond delay="indefinite"/>
                      </p:stCondLst>
                      <p:childTnLst>
                        <p:par>
                          <p:cTn id="111" fill="hold">
                            <p:stCondLst>
                              <p:cond delay="0"/>
                            </p:stCondLst>
                            <p:childTnLst>
                              <p:par>
                                <p:cTn id="112" presetID="42" presetClass="entr" presetSubtype="0" fill="hold" nodeType="clickEffect">
                                  <p:stCondLst>
                                    <p:cond delay="0"/>
                                  </p:stCondLst>
                                  <p:childTnLst>
                                    <p:set>
                                      <p:cBhvr>
                                        <p:cTn id="113" dur="1" fill="hold">
                                          <p:stCondLst>
                                            <p:cond delay="0"/>
                                          </p:stCondLst>
                                        </p:cTn>
                                        <p:tgtEl>
                                          <p:spTgt spid="4">
                                            <p:txEl>
                                              <p:pRg st="21" end="21"/>
                                            </p:txEl>
                                          </p:spTgt>
                                        </p:tgtEl>
                                        <p:attrNameLst>
                                          <p:attrName>style.visibility</p:attrName>
                                        </p:attrNameLst>
                                      </p:cBhvr>
                                      <p:to>
                                        <p:strVal val="visible"/>
                                      </p:to>
                                    </p:set>
                                    <p:animEffect transition="in" filter="fade">
                                      <p:cBhvr>
                                        <p:cTn id="114" dur="1000"/>
                                        <p:tgtEl>
                                          <p:spTgt spid="4">
                                            <p:txEl>
                                              <p:pRg st="21" end="21"/>
                                            </p:txEl>
                                          </p:spTgt>
                                        </p:tgtEl>
                                      </p:cBhvr>
                                    </p:animEffect>
                                    <p:anim calcmode="lin" valueType="num">
                                      <p:cBhvr>
                                        <p:cTn id="115" dur="1000" fill="hold"/>
                                        <p:tgtEl>
                                          <p:spTgt spid="4">
                                            <p:txEl>
                                              <p:pRg st="21" end="21"/>
                                            </p:txEl>
                                          </p:spTgt>
                                        </p:tgtEl>
                                        <p:attrNameLst>
                                          <p:attrName>ppt_x</p:attrName>
                                        </p:attrNameLst>
                                      </p:cBhvr>
                                      <p:tavLst>
                                        <p:tav tm="0">
                                          <p:val>
                                            <p:strVal val="#ppt_x"/>
                                          </p:val>
                                        </p:tav>
                                        <p:tav tm="100000">
                                          <p:val>
                                            <p:strVal val="#ppt_x"/>
                                          </p:val>
                                        </p:tav>
                                      </p:tavLst>
                                    </p:anim>
                                    <p:anim calcmode="lin" valueType="num">
                                      <p:cBhvr>
                                        <p:cTn id="116" dur="1000" fill="hold"/>
                                        <p:tgtEl>
                                          <p:spTgt spid="4">
                                            <p:txEl>
                                              <p:pRg st="21" end="21"/>
                                            </p:txEl>
                                          </p:spTgt>
                                        </p:tgtEl>
                                        <p:attrNameLst>
                                          <p:attrName>ppt_y</p:attrName>
                                        </p:attrNameLst>
                                      </p:cBhvr>
                                      <p:tavLst>
                                        <p:tav tm="0">
                                          <p:val>
                                            <p:strVal val="#ppt_y+.1"/>
                                          </p:val>
                                        </p:tav>
                                        <p:tav tm="100000">
                                          <p:val>
                                            <p:strVal val="#ppt_y"/>
                                          </p:val>
                                        </p:tav>
                                      </p:tavLst>
                                    </p:anim>
                                  </p:childTnLst>
                                </p:cTn>
                              </p:par>
                              <p:par>
                                <p:cTn id="117" presetID="42" presetClass="entr" presetSubtype="0" fill="hold" nodeType="withEffect">
                                  <p:stCondLst>
                                    <p:cond delay="0"/>
                                  </p:stCondLst>
                                  <p:childTnLst>
                                    <p:set>
                                      <p:cBhvr>
                                        <p:cTn id="118" dur="1" fill="hold">
                                          <p:stCondLst>
                                            <p:cond delay="0"/>
                                          </p:stCondLst>
                                        </p:cTn>
                                        <p:tgtEl>
                                          <p:spTgt spid="4">
                                            <p:txEl>
                                              <p:pRg st="22" end="22"/>
                                            </p:txEl>
                                          </p:spTgt>
                                        </p:tgtEl>
                                        <p:attrNameLst>
                                          <p:attrName>style.visibility</p:attrName>
                                        </p:attrNameLst>
                                      </p:cBhvr>
                                      <p:to>
                                        <p:strVal val="visible"/>
                                      </p:to>
                                    </p:set>
                                    <p:animEffect transition="in" filter="fade">
                                      <p:cBhvr>
                                        <p:cTn id="119" dur="1000"/>
                                        <p:tgtEl>
                                          <p:spTgt spid="4">
                                            <p:txEl>
                                              <p:pRg st="22" end="22"/>
                                            </p:txEl>
                                          </p:spTgt>
                                        </p:tgtEl>
                                      </p:cBhvr>
                                    </p:animEffect>
                                    <p:anim calcmode="lin" valueType="num">
                                      <p:cBhvr>
                                        <p:cTn id="120" dur="1000" fill="hold"/>
                                        <p:tgtEl>
                                          <p:spTgt spid="4">
                                            <p:txEl>
                                              <p:pRg st="22" end="22"/>
                                            </p:txEl>
                                          </p:spTgt>
                                        </p:tgtEl>
                                        <p:attrNameLst>
                                          <p:attrName>ppt_x</p:attrName>
                                        </p:attrNameLst>
                                      </p:cBhvr>
                                      <p:tavLst>
                                        <p:tav tm="0">
                                          <p:val>
                                            <p:strVal val="#ppt_x"/>
                                          </p:val>
                                        </p:tav>
                                        <p:tav tm="100000">
                                          <p:val>
                                            <p:strVal val="#ppt_x"/>
                                          </p:val>
                                        </p:tav>
                                      </p:tavLst>
                                    </p:anim>
                                    <p:anim calcmode="lin" valueType="num">
                                      <p:cBhvr>
                                        <p:cTn id="121" dur="1000" fill="hold"/>
                                        <p:tgtEl>
                                          <p:spTgt spid="4">
                                            <p:txEl>
                                              <p:pRg st="22" end="22"/>
                                            </p:txEl>
                                          </p:spTgt>
                                        </p:tgtEl>
                                        <p:attrNameLst>
                                          <p:attrName>ppt_y</p:attrName>
                                        </p:attrNameLst>
                                      </p:cBhvr>
                                      <p:tavLst>
                                        <p:tav tm="0">
                                          <p:val>
                                            <p:strVal val="#ppt_y+.1"/>
                                          </p:val>
                                        </p:tav>
                                        <p:tav tm="100000">
                                          <p:val>
                                            <p:strVal val="#ppt_y"/>
                                          </p:val>
                                        </p:tav>
                                      </p:tavLst>
                                    </p:anim>
                                  </p:childTnLst>
                                </p:cTn>
                              </p:par>
                            </p:childTnLst>
                          </p:cTn>
                        </p:par>
                      </p:childTnLst>
                    </p:cTn>
                  </p:par>
                  <p:par>
                    <p:cTn id="122" fill="hold">
                      <p:stCondLst>
                        <p:cond delay="indefinite"/>
                      </p:stCondLst>
                      <p:childTnLst>
                        <p:par>
                          <p:cTn id="123" fill="hold">
                            <p:stCondLst>
                              <p:cond delay="0"/>
                            </p:stCondLst>
                            <p:childTnLst>
                              <p:par>
                                <p:cTn id="124" presetID="42" presetClass="entr" presetSubtype="0" fill="hold" nodeType="clickEffect">
                                  <p:stCondLst>
                                    <p:cond delay="0"/>
                                  </p:stCondLst>
                                  <p:childTnLst>
                                    <p:set>
                                      <p:cBhvr>
                                        <p:cTn id="125" dur="1" fill="hold">
                                          <p:stCondLst>
                                            <p:cond delay="0"/>
                                          </p:stCondLst>
                                        </p:cTn>
                                        <p:tgtEl>
                                          <p:spTgt spid="4">
                                            <p:txEl>
                                              <p:pRg st="24" end="24"/>
                                            </p:txEl>
                                          </p:spTgt>
                                        </p:tgtEl>
                                        <p:attrNameLst>
                                          <p:attrName>style.visibility</p:attrName>
                                        </p:attrNameLst>
                                      </p:cBhvr>
                                      <p:to>
                                        <p:strVal val="visible"/>
                                      </p:to>
                                    </p:set>
                                    <p:animEffect transition="in" filter="fade">
                                      <p:cBhvr>
                                        <p:cTn id="126" dur="1000"/>
                                        <p:tgtEl>
                                          <p:spTgt spid="4">
                                            <p:txEl>
                                              <p:pRg st="24" end="24"/>
                                            </p:txEl>
                                          </p:spTgt>
                                        </p:tgtEl>
                                      </p:cBhvr>
                                    </p:animEffect>
                                    <p:anim calcmode="lin" valueType="num">
                                      <p:cBhvr>
                                        <p:cTn id="127" dur="1000" fill="hold"/>
                                        <p:tgtEl>
                                          <p:spTgt spid="4">
                                            <p:txEl>
                                              <p:pRg st="24" end="24"/>
                                            </p:txEl>
                                          </p:spTgt>
                                        </p:tgtEl>
                                        <p:attrNameLst>
                                          <p:attrName>ppt_x</p:attrName>
                                        </p:attrNameLst>
                                      </p:cBhvr>
                                      <p:tavLst>
                                        <p:tav tm="0">
                                          <p:val>
                                            <p:strVal val="#ppt_x"/>
                                          </p:val>
                                        </p:tav>
                                        <p:tav tm="100000">
                                          <p:val>
                                            <p:strVal val="#ppt_x"/>
                                          </p:val>
                                        </p:tav>
                                      </p:tavLst>
                                    </p:anim>
                                    <p:anim calcmode="lin" valueType="num">
                                      <p:cBhvr>
                                        <p:cTn id="128" dur="1000" fill="hold"/>
                                        <p:tgtEl>
                                          <p:spTgt spid="4">
                                            <p:txEl>
                                              <p:pRg st="24" end="24"/>
                                            </p:txEl>
                                          </p:spTgt>
                                        </p:tgtEl>
                                        <p:attrNameLst>
                                          <p:attrName>ppt_y</p:attrName>
                                        </p:attrNameLst>
                                      </p:cBhvr>
                                      <p:tavLst>
                                        <p:tav tm="0">
                                          <p:val>
                                            <p:strVal val="#ppt_y+.1"/>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42" presetClass="entr" presetSubtype="0" fill="hold" nodeType="clickEffect">
                                  <p:stCondLst>
                                    <p:cond delay="0"/>
                                  </p:stCondLst>
                                  <p:childTnLst>
                                    <p:set>
                                      <p:cBhvr>
                                        <p:cTn id="132" dur="1" fill="hold">
                                          <p:stCondLst>
                                            <p:cond delay="0"/>
                                          </p:stCondLst>
                                        </p:cTn>
                                        <p:tgtEl>
                                          <p:spTgt spid="4">
                                            <p:txEl>
                                              <p:pRg st="26" end="26"/>
                                            </p:txEl>
                                          </p:spTgt>
                                        </p:tgtEl>
                                        <p:attrNameLst>
                                          <p:attrName>style.visibility</p:attrName>
                                        </p:attrNameLst>
                                      </p:cBhvr>
                                      <p:to>
                                        <p:strVal val="visible"/>
                                      </p:to>
                                    </p:set>
                                    <p:animEffect transition="in" filter="fade">
                                      <p:cBhvr>
                                        <p:cTn id="133" dur="1000"/>
                                        <p:tgtEl>
                                          <p:spTgt spid="4">
                                            <p:txEl>
                                              <p:pRg st="26" end="26"/>
                                            </p:txEl>
                                          </p:spTgt>
                                        </p:tgtEl>
                                      </p:cBhvr>
                                    </p:animEffect>
                                    <p:anim calcmode="lin" valueType="num">
                                      <p:cBhvr>
                                        <p:cTn id="134" dur="1000" fill="hold"/>
                                        <p:tgtEl>
                                          <p:spTgt spid="4">
                                            <p:txEl>
                                              <p:pRg st="26" end="26"/>
                                            </p:txEl>
                                          </p:spTgt>
                                        </p:tgtEl>
                                        <p:attrNameLst>
                                          <p:attrName>ppt_x</p:attrName>
                                        </p:attrNameLst>
                                      </p:cBhvr>
                                      <p:tavLst>
                                        <p:tav tm="0">
                                          <p:val>
                                            <p:strVal val="#ppt_x"/>
                                          </p:val>
                                        </p:tav>
                                        <p:tav tm="100000">
                                          <p:val>
                                            <p:strVal val="#ppt_x"/>
                                          </p:val>
                                        </p:tav>
                                      </p:tavLst>
                                    </p:anim>
                                    <p:anim calcmode="lin" valueType="num">
                                      <p:cBhvr>
                                        <p:cTn id="135" dur="1000" fill="hold"/>
                                        <p:tgtEl>
                                          <p:spTgt spid="4">
                                            <p:txEl>
                                              <p:pRg st="26" end="26"/>
                                            </p:txEl>
                                          </p:spTgt>
                                        </p:tgtEl>
                                        <p:attrNameLst>
                                          <p:attrName>ppt_y</p:attrName>
                                        </p:attrNameLst>
                                      </p:cBhvr>
                                      <p:tavLst>
                                        <p:tav tm="0">
                                          <p:val>
                                            <p:strVal val="#ppt_y+.1"/>
                                          </p:val>
                                        </p:tav>
                                        <p:tav tm="100000">
                                          <p:val>
                                            <p:strVal val="#ppt_y"/>
                                          </p:val>
                                        </p:tav>
                                      </p:tavLst>
                                    </p:anim>
                                  </p:childTnLst>
                                </p:cTn>
                              </p:par>
                            </p:childTnLst>
                          </p:cTn>
                        </p:par>
                      </p:childTnLst>
                    </p:cTn>
                  </p:par>
                  <p:par>
                    <p:cTn id="136" fill="hold">
                      <p:stCondLst>
                        <p:cond delay="indefinite"/>
                      </p:stCondLst>
                      <p:childTnLst>
                        <p:par>
                          <p:cTn id="137" fill="hold">
                            <p:stCondLst>
                              <p:cond delay="0"/>
                            </p:stCondLst>
                            <p:childTnLst>
                              <p:par>
                                <p:cTn id="138" presetID="42" presetClass="entr" presetSubtype="0" fill="hold" nodeType="clickEffect">
                                  <p:stCondLst>
                                    <p:cond delay="0"/>
                                  </p:stCondLst>
                                  <p:childTnLst>
                                    <p:set>
                                      <p:cBhvr>
                                        <p:cTn id="139" dur="1" fill="hold">
                                          <p:stCondLst>
                                            <p:cond delay="0"/>
                                          </p:stCondLst>
                                        </p:cTn>
                                        <p:tgtEl>
                                          <p:spTgt spid="4">
                                            <p:txEl>
                                              <p:pRg st="28" end="28"/>
                                            </p:txEl>
                                          </p:spTgt>
                                        </p:tgtEl>
                                        <p:attrNameLst>
                                          <p:attrName>style.visibility</p:attrName>
                                        </p:attrNameLst>
                                      </p:cBhvr>
                                      <p:to>
                                        <p:strVal val="visible"/>
                                      </p:to>
                                    </p:set>
                                    <p:animEffect transition="in" filter="fade">
                                      <p:cBhvr>
                                        <p:cTn id="140" dur="1000"/>
                                        <p:tgtEl>
                                          <p:spTgt spid="4">
                                            <p:txEl>
                                              <p:pRg st="28" end="28"/>
                                            </p:txEl>
                                          </p:spTgt>
                                        </p:tgtEl>
                                      </p:cBhvr>
                                    </p:animEffect>
                                    <p:anim calcmode="lin" valueType="num">
                                      <p:cBhvr>
                                        <p:cTn id="141" dur="1000" fill="hold"/>
                                        <p:tgtEl>
                                          <p:spTgt spid="4">
                                            <p:txEl>
                                              <p:pRg st="28" end="28"/>
                                            </p:txEl>
                                          </p:spTgt>
                                        </p:tgtEl>
                                        <p:attrNameLst>
                                          <p:attrName>ppt_x</p:attrName>
                                        </p:attrNameLst>
                                      </p:cBhvr>
                                      <p:tavLst>
                                        <p:tav tm="0">
                                          <p:val>
                                            <p:strVal val="#ppt_x"/>
                                          </p:val>
                                        </p:tav>
                                        <p:tav tm="100000">
                                          <p:val>
                                            <p:strVal val="#ppt_x"/>
                                          </p:val>
                                        </p:tav>
                                      </p:tavLst>
                                    </p:anim>
                                    <p:anim calcmode="lin" valueType="num">
                                      <p:cBhvr>
                                        <p:cTn id="142" dur="1000" fill="hold"/>
                                        <p:tgtEl>
                                          <p:spTgt spid="4">
                                            <p:txEl>
                                              <p:pRg st="28" end="28"/>
                                            </p:txEl>
                                          </p:spTgt>
                                        </p:tgtEl>
                                        <p:attrNameLst>
                                          <p:attrName>ppt_y</p:attrName>
                                        </p:attrNameLst>
                                      </p:cBhvr>
                                      <p:tavLst>
                                        <p:tav tm="0">
                                          <p:val>
                                            <p:strVal val="#ppt_y+.1"/>
                                          </p:val>
                                        </p:tav>
                                        <p:tav tm="100000">
                                          <p:val>
                                            <p:strVal val="#ppt_y"/>
                                          </p:val>
                                        </p:tav>
                                      </p:tavLst>
                                    </p:anim>
                                  </p:childTnLst>
                                </p:cTn>
                              </p:par>
                            </p:childTnLst>
                          </p:cTn>
                        </p:par>
                      </p:childTnLst>
                    </p:cTn>
                  </p:par>
                  <p:par>
                    <p:cTn id="143" fill="hold">
                      <p:stCondLst>
                        <p:cond delay="indefinite"/>
                      </p:stCondLst>
                      <p:childTnLst>
                        <p:par>
                          <p:cTn id="144" fill="hold">
                            <p:stCondLst>
                              <p:cond delay="0"/>
                            </p:stCondLst>
                            <p:childTnLst>
                              <p:par>
                                <p:cTn id="145" presetID="42" presetClass="entr" presetSubtype="0" fill="hold" nodeType="clickEffect">
                                  <p:stCondLst>
                                    <p:cond delay="0"/>
                                  </p:stCondLst>
                                  <p:childTnLst>
                                    <p:set>
                                      <p:cBhvr>
                                        <p:cTn id="146" dur="1" fill="hold">
                                          <p:stCondLst>
                                            <p:cond delay="0"/>
                                          </p:stCondLst>
                                        </p:cTn>
                                        <p:tgtEl>
                                          <p:spTgt spid="4">
                                            <p:txEl>
                                              <p:pRg st="29" end="29"/>
                                            </p:txEl>
                                          </p:spTgt>
                                        </p:tgtEl>
                                        <p:attrNameLst>
                                          <p:attrName>style.visibility</p:attrName>
                                        </p:attrNameLst>
                                      </p:cBhvr>
                                      <p:to>
                                        <p:strVal val="visible"/>
                                      </p:to>
                                    </p:set>
                                    <p:animEffect transition="in" filter="fade">
                                      <p:cBhvr>
                                        <p:cTn id="147" dur="1000"/>
                                        <p:tgtEl>
                                          <p:spTgt spid="4">
                                            <p:txEl>
                                              <p:pRg st="29" end="29"/>
                                            </p:txEl>
                                          </p:spTgt>
                                        </p:tgtEl>
                                      </p:cBhvr>
                                    </p:animEffect>
                                    <p:anim calcmode="lin" valueType="num">
                                      <p:cBhvr>
                                        <p:cTn id="148" dur="1000" fill="hold"/>
                                        <p:tgtEl>
                                          <p:spTgt spid="4">
                                            <p:txEl>
                                              <p:pRg st="29" end="29"/>
                                            </p:txEl>
                                          </p:spTgt>
                                        </p:tgtEl>
                                        <p:attrNameLst>
                                          <p:attrName>ppt_x</p:attrName>
                                        </p:attrNameLst>
                                      </p:cBhvr>
                                      <p:tavLst>
                                        <p:tav tm="0">
                                          <p:val>
                                            <p:strVal val="#ppt_x"/>
                                          </p:val>
                                        </p:tav>
                                        <p:tav tm="100000">
                                          <p:val>
                                            <p:strVal val="#ppt_x"/>
                                          </p:val>
                                        </p:tav>
                                      </p:tavLst>
                                    </p:anim>
                                    <p:anim calcmode="lin" valueType="num">
                                      <p:cBhvr>
                                        <p:cTn id="149" dur="1000" fill="hold"/>
                                        <p:tgtEl>
                                          <p:spTgt spid="4">
                                            <p:txEl>
                                              <p:pRg st="29" end="29"/>
                                            </p:txEl>
                                          </p:spTgt>
                                        </p:tgtEl>
                                        <p:attrNameLst>
                                          <p:attrName>ppt_y</p:attrName>
                                        </p:attrNameLst>
                                      </p:cBhvr>
                                      <p:tavLst>
                                        <p:tav tm="0">
                                          <p:val>
                                            <p:strVal val="#ppt_y+.1"/>
                                          </p:val>
                                        </p:tav>
                                        <p:tav tm="100000">
                                          <p:val>
                                            <p:strVal val="#ppt_y"/>
                                          </p:val>
                                        </p:tav>
                                      </p:tavLst>
                                    </p:anim>
                                  </p:childTnLst>
                                </p:cTn>
                              </p:par>
                              <p:par>
                                <p:cTn id="150" presetID="42" presetClass="entr" presetSubtype="0" fill="hold" nodeType="withEffect">
                                  <p:stCondLst>
                                    <p:cond delay="0"/>
                                  </p:stCondLst>
                                  <p:childTnLst>
                                    <p:set>
                                      <p:cBhvr>
                                        <p:cTn id="151" dur="1" fill="hold">
                                          <p:stCondLst>
                                            <p:cond delay="0"/>
                                          </p:stCondLst>
                                        </p:cTn>
                                        <p:tgtEl>
                                          <p:spTgt spid="4">
                                            <p:txEl>
                                              <p:pRg st="30" end="30"/>
                                            </p:txEl>
                                          </p:spTgt>
                                        </p:tgtEl>
                                        <p:attrNameLst>
                                          <p:attrName>style.visibility</p:attrName>
                                        </p:attrNameLst>
                                      </p:cBhvr>
                                      <p:to>
                                        <p:strVal val="visible"/>
                                      </p:to>
                                    </p:set>
                                    <p:animEffect transition="in" filter="fade">
                                      <p:cBhvr>
                                        <p:cTn id="152" dur="1000"/>
                                        <p:tgtEl>
                                          <p:spTgt spid="4">
                                            <p:txEl>
                                              <p:pRg st="30" end="30"/>
                                            </p:txEl>
                                          </p:spTgt>
                                        </p:tgtEl>
                                      </p:cBhvr>
                                    </p:animEffect>
                                    <p:anim calcmode="lin" valueType="num">
                                      <p:cBhvr>
                                        <p:cTn id="153" dur="1000" fill="hold"/>
                                        <p:tgtEl>
                                          <p:spTgt spid="4">
                                            <p:txEl>
                                              <p:pRg st="30" end="30"/>
                                            </p:txEl>
                                          </p:spTgt>
                                        </p:tgtEl>
                                        <p:attrNameLst>
                                          <p:attrName>ppt_x</p:attrName>
                                        </p:attrNameLst>
                                      </p:cBhvr>
                                      <p:tavLst>
                                        <p:tav tm="0">
                                          <p:val>
                                            <p:strVal val="#ppt_x"/>
                                          </p:val>
                                        </p:tav>
                                        <p:tav tm="100000">
                                          <p:val>
                                            <p:strVal val="#ppt_x"/>
                                          </p:val>
                                        </p:tav>
                                      </p:tavLst>
                                    </p:anim>
                                    <p:anim calcmode="lin" valueType="num">
                                      <p:cBhvr>
                                        <p:cTn id="154" dur="1000" fill="hold"/>
                                        <p:tgtEl>
                                          <p:spTgt spid="4">
                                            <p:txEl>
                                              <p:pRg st="30" end="30"/>
                                            </p:txEl>
                                          </p:spTgt>
                                        </p:tgtEl>
                                        <p:attrNameLst>
                                          <p:attrName>ppt_y</p:attrName>
                                        </p:attrNameLst>
                                      </p:cBhvr>
                                      <p:tavLst>
                                        <p:tav tm="0">
                                          <p:val>
                                            <p:strVal val="#ppt_y+.1"/>
                                          </p:val>
                                        </p:tav>
                                        <p:tav tm="100000">
                                          <p:val>
                                            <p:strVal val="#ppt_y"/>
                                          </p:val>
                                        </p:tav>
                                      </p:tavLst>
                                    </p:anim>
                                  </p:childTnLst>
                                </p:cTn>
                              </p:par>
                              <p:par>
                                <p:cTn id="155" presetID="42" presetClass="entr" presetSubtype="0" fill="hold" nodeType="withEffect">
                                  <p:stCondLst>
                                    <p:cond delay="0"/>
                                  </p:stCondLst>
                                  <p:childTnLst>
                                    <p:set>
                                      <p:cBhvr>
                                        <p:cTn id="156" dur="1" fill="hold">
                                          <p:stCondLst>
                                            <p:cond delay="0"/>
                                          </p:stCondLst>
                                        </p:cTn>
                                        <p:tgtEl>
                                          <p:spTgt spid="4">
                                            <p:txEl>
                                              <p:pRg st="31" end="31"/>
                                            </p:txEl>
                                          </p:spTgt>
                                        </p:tgtEl>
                                        <p:attrNameLst>
                                          <p:attrName>style.visibility</p:attrName>
                                        </p:attrNameLst>
                                      </p:cBhvr>
                                      <p:to>
                                        <p:strVal val="visible"/>
                                      </p:to>
                                    </p:set>
                                    <p:animEffect transition="in" filter="fade">
                                      <p:cBhvr>
                                        <p:cTn id="157" dur="1000"/>
                                        <p:tgtEl>
                                          <p:spTgt spid="4">
                                            <p:txEl>
                                              <p:pRg st="31" end="31"/>
                                            </p:txEl>
                                          </p:spTgt>
                                        </p:tgtEl>
                                      </p:cBhvr>
                                    </p:animEffect>
                                    <p:anim calcmode="lin" valueType="num">
                                      <p:cBhvr>
                                        <p:cTn id="158" dur="1000" fill="hold"/>
                                        <p:tgtEl>
                                          <p:spTgt spid="4">
                                            <p:txEl>
                                              <p:pRg st="31" end="31"/>
                                            </p:txEl>
                                          </p:spTgt>
                                        </p:tgtEl>
                                        <p:attrNameLst>
                                          <p:attrName>ppt_x</p:attrName>
                                        </p:attrNameLst>
                                      </p:cBhvr>
                                      <p:tavLst>
                                        <p:tav tm="0">
                                          <p:val>
                                            <p:strVal val="#ppt_x"/>
                                          </p:val>
                                        </p:tav>
                                        <p:tav tm="100000">
                                          <p:val>
                                            <p:strVal val="#ppt_x"/>
                                          </p:val>
                                        </p:tav>
                                      </p:tavLst>
                                    </p:anim>
                                    <p:anim calcmode="lin" valueType="num">
                                      <p:cBhvr>
                                        <p:cTn id="159" dur="1000" fill="hold"/>
                                        <p:tgtEl>
                                          <p:spTgt spid="4">
                                            <p:txEl>
                                              <p:pRg st="31" end="31"/>
                                            </p:txEl>
                                          </p:spTgt>
                                        </p:tgtEl>
                                        <p:attrNameLst>
                                          <p:attrName>ppt_y</p:attrName>
                                        </p:attrNameLst>
                                      </p:cBhvr>
                                      <p:tavLst>
                                        <p:tav tm="0">
                                          <p:val>
                                            <p:strVal val="#ppt_y+.1"/>
                                          </p:val>
                                        </p:tav>
                                        <p:tav tm="100000">
                                          <p:val>
                                            <p:strVal val="#ppt_y"/>
                                          </p:val>
                                        </p:tav>
                                      </p:tavLst>
                                    </p:anim>
                                  </p:childTnLst>
                                </p:cTn>
                              </p:par>
                            </p:childTnLst>
                          </p:cTn>
                        </p:par>
                      </p:childTnLst>
                    </p:cTn>
                  </p:par>
                  <p:par>
                    <p:cTn id="160" fill="hold">
                      <p:stCondLst>
                        <p:cond delay="indefinite"/>
                      </p:stCondLst>
                      <p:childTnLst>
                        <p:par>
                          <p:cTn id="161" fill="hold">
                            <p:stCondLst>
                              <p:cond delay="0"/>
                            </p:stCondLst>
                            <p:childTnLst>
                              <p:par>
                                <p:cTn id="162" presetID="42" presetClass="entr" presetSubtype="0" fill="hold" nodeType="clickEffect">
                                  <p:stCondLst>
                                    <p:cond delay="0"/>
                                  </p:stCondLst>
                                  <p:childTnLst>
                                    <p:set>
                                      <p:cBhvr>
                                        <p:cTn id="163" dur="1" fill="hold">
                                          <p:stCondLst>
                                            <p:cond delay="0"/>
                                          </p:stCondLst>
                                        </p:cTn>
                                        <p:tgtEl>
                                          <p:spTgt spid="4">
                                            <p:txEl>
                                              <p:pRg st="32" end="32"/>
                                            </p:txEl>
                                          </p:spTgt>
                                        </p:tgtEl>
                                        <p:attrNameLst>
                                          <p:attrName>style.visibility</p:attrName>
                                        </p:attrNameLst>
                                      </p:cBhvr>
                                      <p:to>
                                        <p:strVal val="visible"/>
                                      </p:to>
                                    </p:set>
                                    <p:animEffect transition="in" filter="fade">
                                      <p:cBhvr>
                                        <p:cTn id="164" dur="1000"/>
                                        <p:tgtEl>
                                          <p:spTgt spid="4">
                                            <p:txEl>
                                              <p:pRg st="32" end="32"/>
                                            </p:txEl>
                                          </p:spTgt>
                                        </p:tgtEl>
                                      </p:cBhvr>
                                    </p:animEffect>
                                    <p:anim calcmode="lin" valueType="num">
                                      <p:cBhvr>
                                        <p:cTn id="165" dur="1000" fill="hold"/>
                                        <p:tgtEl>
                                          <p:spTgt spid="4">
                                            <p:txEl>
                                              <p:pRg st="32" end="32"/>
                                            </p:txEl>
                                          </p:spTgt>
                                        </p:tgtEl>
                                        <p:attrNameLst>
                                          <p:attrName>ppt_x</p:attrName>
                                        </p:attrNameLst>
                                      </p:cBhvr>
                                      <p:tavLst>
                                        <p:tav tm="0">
                                          <p:val>
                                            <p:strVal val="#ppt_x"/>
                                          </p:val>
                                        </p:tav>
                                        <p:tav tm="100000">
                                          <p:val>
                                            <p:strVal val="#ppt_x"/>
                                          </p:val>
                                        </p:tav>
                                      </p:tavLst>
                                    </p:anim>
                                    <p:anim calcmode="lin" valueType="num">
                                      <p:cBhvr>
                                        <p:cTn id="166" dur="1000" fill="hold"/>
                                        <p:tgtEl>
                                          <p:spTgt spid="4">
                                            <p:txEl>
                                              <p:pRg st="32" end="32"/>
                                            </p:txEl>
                                          </p:spTgt>
                                        </p:tgtEl>
                                        <p:attrNameLst>
                                          <p:attrName>ppt_y</p:attrName>
                                        </p:attrNameLst>
                                      </p:cBhvr>
                                      <p:tavLst>
                                        <p:tav tm="0">
                                          <p:val>
                                            <p:strVal val="#ppt_y+.1"/>
                                          </p:val>
                                        </p:tav>
                                        <p:tav tm="100000">
                                          <p:val>
                                            <p:strVal val="#ppt_y"/>
                                          </p:val>
                                        </p:tav>
                                      </p:tavLst>
                                    </p:anim>
                                  </p:childTnLst>
                                </p:cTn>
                              </p:par>
                            </p:childTnLst>
                          </p:cTn>
                        </p:par>
                      </p:childTnLst>
                    </p:cTn>
                  </p:par>
                  <p:par>
                    <p:cTn id="167" fill="hold">
                      <p:stCondLst>
                        <p:cond delay="indefinite"/>
                      </p:stCondLst>
                      <p:childTnLst>
                        <p:par>
                          <p:cTn id="168" fill="hold">
                            <p:stCondLst>
                              <p:cond delay="0"/>
                            </p:stCondLst>
                            <p:childTnLst>
                              <p:par>
                                <p:cTn id="169" presetID="42" presetClass="entr" presetSubtype="0" fill="hold" nodeType="clickEffect">
                                  <p:stCondLst>
                                    <p:cond delay="0"/>
                                  </p:stCondLst>
                                  <p:childTnLst>
                                    <p:set>
                                      <p:cBhvr>
                                        <p:cTn id="170" dur="1" fill="hold">
                                          <p:stCondLst>
                                            <p:cond delay="0"/>
                                          </p:stCondLst>
                                        </p:cTn>
                                        <p:tgtEl>
                                          <p:spTgt spid="4">
                                            <p:txEl>
                                              <p:pRg st="33" end="33"/>
                                            </p:txEl>
                                          </p:spTgt>
                                        </p:tgtEl>
                                        <p:attrNameLst>
                                          <p:attrName>style.visibility</p:attrName>
                                        </p:attrNameLst>
                                      </p:cBhvr>
                                      <p:to>
                                        <p:strVal val="visible"/>
                                      </p:to>
                                    </p:set>
                                    <p:animEffect transition="in" filter="fade">
                                      <p:cBhvr>
                                        <p:cTn id="171" dur="1000"/>
                                        <p:tgtEl>
                                          <p:spTgt spid="4">
                                            <p:txEl>
                                              <p:pRg st="33" end="33"/>
                                            </p:txEl>
                                          </p:spTgt>
                                        </p:tgtEl>
                                      </p:cBhvr>
                                    </p:animEffect>
                                    <p:anim calcmode="lin" valueType="num">
                                      <p:cBhvr>
                                        <p:cTn id="172" dur="1000" fill="hold"/>
                                        <p:tgtEl>
                                          <p:spTgt spid="4">
                                            <p:txEl>
                                              <p:pRg st="33" end="33"/>
                                            </p:txEl>
                                          </p:spTgt>
                                        </p:tgtEl>
                                        <p:attrNameLst>
                                          <p:attrName>ppt_x</p:attrName>
                                        </p:attrNameLst>
                                      </p:cBhvr>
                                      <p:tavLst>
                                        <p:tav tm="0">
                                          <p:val>
                                            <p:strVal val="#ppt_x"/>
                                          </p:val>
                                        </p:tav>
                                        <p:tav tm="100000">
                                          <p:val>
                                            <p:strVal val="#ppt_x"/>
                                          </p:val>
                                        </p:tav>
                                      </p:tavLst>
                                    </p:anim>
                                    <p:anim calcmode="lin" valueType="num">
                                      <p:cBhvr>
                                        <p:cTn id="173" dur="1000" fill="hold"/>
                                        <p:tgtEl>
                                          <p:spTgt spid="4">
                                            <p:txEl>
                                              <p:pRg st="33" end="33"/>
                                            </p:txEl>
                                          </p:spTgt>
                                        </p:tgtEl>
                                        <p:attrNameLst>
                                          <p:attrName>ppt_y</p:attrName>
                                        </p:attrNameLst>
                                      </p:cBhvr>
                                      <p:tavLst>
                                        <p:tav tm="0">
                                          <p:val>
                                            <p:strVal val="#ppt_y+.1"/>
                                          </p:val>
                                        </p:tav>
                                        <p:tav tm="100000">
                                          <p:val>
                                            <p:strVal val="#ppt_y"/>
                                          </p:val>
                                        </p:tav>
                                      </p:tavLst>
                                    </p:anim>
                                  </p:childTnLst>
                                </p:cTn>
                              </p:par>
                              <p:par>
                                <p:cTn id="174" presetID="42" presetClass="entr" presetSubtype="0" fill="hold" nodeType="withEffect">
                                  <p:stCondLst>
                                    <p:cond delay="0"/>
                                  </p:stCondLst>
                                  <p:childTnLst>
                                    <p:set>
                                      <p:cBhvr>
                                        <p:cTn id="175" dur="1" fill="hold">
                                          <p:stCondLst>
                                            <p:cond delay="0"/>
                                          </p:stCondLst>
                                        </p:cTn>
                                        <p:tgtEl>
                                          <p:spTgt spid="4">
                                            <p:txEl>
                                              <p:pRg st="34" end="34"/>
                                            </p:txEl>
                                          </p:spTgt>
                                        </p:tgtEl>
                                        <p:attrNameLst>
                                          <p:attrName>style.visibility</p:attrName>
                                        </p:attrNameLst>
                                      </p:cBhvr>
                                      <p:to>
                                        <p:strVal val="visible"/>
                                      </p:to>
                                    </p:set>
                                    <p:animEffect transition="in" filter="fade">
                                      <p:cBhvr>
                                        <p:cTn id="176" dur="1000"/>
                                        <p:tgtEl>
                                          <p:spTgt spid="4">
                                            <p:txEl>
                                              <p:pRg st="34" end="34"/>
                                            </p:txEl>
                                          </p:spTgt>
                                        </p:tgtEl>
                                      </p:cBhvr>
                                    </p:animEffect>
                                    <p:anim calcmode="lin" valueType="num">
                                      <p:cBhvr>
                                        <p:cTn id="177" dur="1000" fill="hold"/>
                                        <p:tgtEl>
                                          <p:spTgt spid="4">
                                            <p:txEl>
                                              <p:pRg st="34" end="34"/>
                                            </p:txEl>
                                          </p:spTgt>
                                        </p:tgtEl>
                                        <p:attrNameLst>
                                          <p:attrName>ppt_x</p:attrName>
                                        </p:attrNameLst>
                                      </p:cBhvr>
                                      <p:tavLst>
                                        <p:tav tm="0">
                                          <p:val>
                                            <p:strVal val="#ppt_x"/>
                                          </p:val>
                                        </p:tav>
                                        <p:tav tm="100000">
                                          <p:val>
                                            <p:strVal val="#ppt_x"/>
                                          </p:val>
                                        </p:tav>
                                      </p:tavLst>
                                    </p:anim>
                                    <p:anim calcmode="lin" valueType="num">
                                      <p:cBhvr>
                                        <p:cTn id="178" dur="1000" fill="hold"/>
                                        <p:tgtEl>
                                          <p:spTgt spid="4">
                                            <p:txEl>
                                              <p:pRg st="34" end="34"/>
                                            </p:txEl>
                                          </p:spTgt>
                                        </p:tgtEl>
                                        <p:attrNameLst>
                                          <p:attrName>ppt_y</p:attrName>
                                        </p:attrNameLst>
                                      </p:cBhvr>
                                      <p:tavLst>
                                        <p:tav tm="0">
                                          <p:val>
                                            <p:strVal val="#ppt_y+.1"/>
                                          </p:val>
                                        </p:tav>
                                        <p:tav tm="100000">
                                          <p:val>
                                            <p:strVal val="#ppt_y"/>
                                          </p:val>
                                        </p:tav>
                                      </p:tavLst>
                                    </p:anim>
                                  </p:childTnLst>
                                </p:cTn>
                              </p:par>
                              <p:par>
                                <p:cTn id="179" presetID="42" presetClass="entr" presetSubtype="0" fill="hold" nodeType="withEffect">
                                  <p:stCondLst>
                                    <p:cond delay="0"/>
                                  </p:stCondLst>
                                  <p:childTnLst>
                                    <p:set>
                                      <p:cBhvr>
                                        <p:cTn id="180" dur="1" fill="hold">
                                          <p:stCondLst>
                                            <p:cond delay="0"/>
                                          </p:stCondLst>
                                        </p:cTn>
                                        <p:tgtEl>
                                          <p:spTgt spid="4">
                                            <p:txEl>
                                              <p:pRg st="35" end="35"/>
                                            </p:txEl>
                                          </p:spTgt>
                                        </p:tgtEl>
                                        <p:attrNameLst>
                                          <p:attrName>style.visibility</p:attrName>
                                        </p:attrNameLst>
                                      </p:cBhvr>
                                      <p:to>
                                        <p:strVal val="visible"/>
                                      </p:to>
                                    </p:set>
                                    <p:animEffect transition="in" filter="fade">
                                      <p:cBhvr>
                                        <p:cTn id="181" dur="1000"/>
                                        <p:tgtEl>
                                          <p:spTgt spid="4">
                                            <p:txEl>
                                              <p:pRg st="35" end="35"/>
                                            </p:txEl>
                                          </p:spTgt>
                                        </p:tgtEl>
                                      </p:cBhvr>
                                    </p:animEffect>
                                    <p:anim calcmode="lin" valueType="num">
                                      <p:cBhvr>
                                        <p:cTn id="182" dur="1000" fill="hold"/>
                                        <p:tgtEl>
                                          <p:spTgt spid="4">
                                            <p:txEl>
                                              <p:pRg st="35" end="35"/>
                                            </p:txEl>
                                          </p:spTgt>
                                        </p:tgtEl>
                                        <p:attrNameLst>
                                          <p:attrName>ppt_x</p:attrName>
                                        </p:attrNameLst>
                                      </p:cBhvr>
                                      <p:tavLst>
                                        <p:tav tm="0">
                                          <p:val>
                                            <p:strVal val="#ppt_x"/>
                                          </p:val>
                                        </p:tav>
                                        <p:tav tm="100000">
                                          <p:val>
                                            <p:strVal val="#ppt_x"/>
                                          </p:val>
                                        </p:tav>
                                      </p:tavLst>
                                    </p:anim>
                                    <p:anim calcmode="lin" valueType="num">
                                      <p:cBhvr>
                                        <p:cTn id="183" dur="1000" fill="hold"/>
                                        <p:tgtEl>
                                          <p:spTgt spid="4">
                                            <p:txEl>
                                              <p:pRg st="35" end="3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2">
            <a:extLst>
              <a:ext uri="{FF2B5EF4-FFF2-40B4-BE49-F238E27FC236}">
                <a16:creationId xmlns:a16="http://schemas.microsoft.com/office/drawing/2014/main" id="{F934EA75-4709-4D8E-9621-F3FB1A1514D9}"/>
              </a:ext>
            </a:extLst>
          </p:cNvPr>
          <p:cNvSpPr>
            <a:spLocks noGrp="1"/>
          </p:cNvSpPr>
          <p:nvPr>
            <p:ph type="title"/>
          </p:nvPr>
        </p:nvSpPr>
        <p:spPr>
          <a:xfrm>
            <a:off x="1676400" y="381000"/>
            <a:ext cx="5791200" cy="685800"/>
          </a:xfrm>
        </p:spPr>
        <p:txBody>
          <a:bodyPr/>
          <a:lstStyle/>
          <a:p>
            <a:r>
              <a:rPr lang="en-US" altLang="en-US" sz="3200" dirty="0"/>
              <a:t>File: </a:t>
            </a:r>
            <a:r>
              <a:rPr lang="en-US" altLang="en-US" sz="3200" dirty="0">
                <a:latin typeface="Courier New" panose="02070309020205020404" pitchFamily="49" charset="0"/>
                <a:cs typeface="Courier New" panose="02070309020205020404" pitchFamily="49" charset="0"/>
              </a:rPr>
              <a:t>vote_check.html</a:t>
            </a:r>
          </a:p>
        </p:txBody>
      </p:sp>
      <p:sp>
        <p:nvSpPr>
          <p:cNvPr id="30723" name="Slide Number Placeholder 1">
            <a:extLst>
              <a:ext uri="{FF2B5EF4-FFF2-40B4-BE49-F238E27FC236}">
                <a16:creationId xmlns:a16="http://schemas.microsoft.com/office/drawing/2014/main" id="{1B1A8CF5-F227-4E10-9220-D1232195696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9190277-E83A-4B48-B35C-276D1E86A5C5}" type="slidenum">
              <a:rPr lang="en-US" altLang="en-US" sz="1200" smtClean="0">
                <a:solidFill>
                  <a:srgbClr val="898989"/>
                </a:solidFill>
                <a:latin typeface="Arial" panose="020B0604020202020204" pitchFamily="34" charset="0"/>
              </a:rPr>
              <a:pPr>
                <a:spcBef>
                  <a:spcPct val="0"/>
                </a:spcBef>
                <a:buFontTx/>
                <a:buNone/>
              </a:pPr>
              <a:t>18</a:t>
            </a:fld>
            <a:endParaRPr lang="en-US" altLang="en-US" sz="1200" dirty="0">
              <a:solidFill>
                <a:srgbClr val="898989"/>
              </a:solidFill>
              <a:latin typeface="Arial" panose="020B0604020202020204" pitchFamily="34" charset="0"/>
            </a:endParaRPr>
          </a:p>
        </p:txBody>
      </p:sp>
      <p:sp>
        <p:nvSpPr>
          <p:cNvPr id="4" name="Rectangle: Rounded Corners 3">
            <a:extLst>
              <a:ext uri="{FF2B5EF4-FFF2-40B4-BE49-F238E27FC236}">
                <a16:creationId xmlns:a16="http://schemas.microsoft.com/office/drawing/2014/main" id="{26345ECB-6068-4D3A-958D-4BD22FCFDB1A}"/>
              </a:ext>
            </a:extLst>
          </p:cNvPr>
          <p:cNvSpPr/>
          <p:nvPr/>
        </p:nvSpPr>
        <p:spPr>
          <a:xfrm>
            <a:off x="1752600" y="1676400"/>
            <a:ext cx="6172200" cy="28782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t>Be sure </a:t>
            </a:r>
            <a:r>
              <a:rPr lang="en-US" sz="2000"/>
              <a:t>to study the </a:t>
            </a:r>
            <a:r>
              <a:rPr lang="en-US" sz="2000" dirty="0">
                <a:latin typeface="Courier New" panose="02070309020205020404" pitchFamily="49" charset="0"/>
                <a:cs typeface="Courier New" panose="02070309020205020404" pitchFamily="49" charset="0"/>
              </a:rPr>
              <a:t>vote_check.html </a:t>
            </a:r>
            <a:r>
              <a:rPr lang="en-US" sz="2000" dirty="0"/>
              <a:t>file</a:t>
            </a:r>
            <a:r>
              <a:rPr lang="en-US" sz="2000"/>
              <a:t>. </a:t>
            </a:r>
          </a:p>
          <a:p>
            <a:endParaRPr lang="en-US" sz="2000"/>
          </a:p>
          <a:p>
            <a:r>
              <a:rPr lang="en-US" sz="2000"/>
              <a:t>Other </a:t>
            </a:r>
            <a:r>
              <a:rPr lang="en-US" sz="2000" dirty="0"/>
              <a:t>elements are included there including a review of classes, a div section for outputting, and other things. </a:t>
            </a:r>
          </a:p>
          <a:p>
            <a:endParaRPr lang="en-US" sz="2000" dirty="0"/>
          </a:p>
          <a:p>
            <a:r>
              <a:rPr lang="en-US" sz="2000" dirty="0"/>
              <a:t>Remember that </a:t>
            </a:r>
            <a:r>
              <a:rPr lang="en-US" sz="2000"/>
              <a:t>studying existing </a:t>
            </a:r>
            <a:r>
              <a:rPr lang="en-US" sz="2000" dirty="0"/>
              <a:t>code is one of the best ways to learn and review coding skills.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2A1B950B-E353-4AC0-80D6-B1A515263D4F}"/>
              </a:ext>
            </a:extLst>
          </p:cNvPr>
          <p:cNvSpPr>
            <a:spLocks noGrp="1"/>
          </p:cNvSpPr>
          <p:nvPr>
            <p:ph type="title"/>
          </p:nvPr>
        </p:nvSpPr>
        <p:spPr>
          <a:xfrm>
            <a:off x="152400" y="109538"/>
            <a:ext cx="6400800" cy="852487"/>
          </a:xfrm>
        </p:spPr>
        <p:txBody>
          <a:bodyPr/>
          <a:lstStyle/>
          <a:p>
            <a:pPr eaLnBrk="1" hangingPunct="1"/>
            <a:r>
              <a:rPr lang="en-US" altLang="en-US" sz="3600" dirty="0"/>
              <a:t>Learning Objectives</a:t>
            </a:r>
          </a:p>
        </p:txBody>
      </p:sp>
      <p:sp>
        <p:nvSpPr>
          <p:cNvPr id="3075" name="Content Placeholder 2">
            <a:extLst>
              <a:ext uri="{FF2B5EF4-FFF2-40B4-BE49-F238E27FC236}">
                <a16:creationId xmlns:a16="http://schemas.microsoft.com/office/drawing/2014/main" id="{126B0C30-3148-4BBD-A209-9EDA957CA9BA}"/>
              </a:ext>
            </a:extLst>
          </p:cNvPr>
          <p:cNvSpPr>
            <a:spLocks noGrp="1"/>
          </p:cNvSpPr>
          <p:nvPr>
            <p:ph idx="1"/>
          </p:nvPr>
        </p:nvSpPr>
        <p:spPr>
          <a:xfrm>
            <a:off x="228600" y="1143000"/>
            <a:ext cx="7620000" cy="4876800"/>
          </a:xfrm>
        </p:spPr>
        <p:txBody>
          <a:bodyPr/>
          <a:lstStyle/>
          <a:p>
            <a:pPr marL="57150" indent="0" eaLnBrk="1" hangingPunct="1">
              <a:buFont typeface="Arial" charset="0"/>
              <a:buNone/>
              <a:defRPr/>
            </a:pPr>
            <a:r>
              <a:rPr lang="en-US" sz="2400" dirty="0"/>
              <a:t>By the end of this lecture, you should be able to:</a:t>
            </a:r>
          </a:p>
          <a:p>
            <a:pPr marL="57150" indent="0" eaLnBrk="1" hangingPunct="1">
              <a:buFont typeface="Arial" charset="0"/>
              <a:buNone/>
              <a:defRPr/>
            </a:pPr>
            <a:endParaRPr lang="en-US" sz="2400" dirty="0"/>
          </a:p>
          <a:p>
            <a:pPr lvl="1" eaLnBrk="1" hangingPunct="1">
              <a:buFont typeface="Arial" charset="0"/>
              <a:buChar char="–"/>
              <a:defRPr/>
            </a:pPr>
            <a:r>
              <a:rPr lang="en-US" sz="1800" dirty="0"/>
              <a:t>Describe the difference between the assignment operator </a:t>
            </a:r>
            <a:r>
              <a:rPr lang="en-US" sz="1800" b="1" dirty="0">
                <a:solidFill>
                  <a:srgbClr val="FF0000"/>
                </a:solidFill>
              </a:rPr>
              <a:t>=</a:t>
            </a:r>
            <a:r>
              <a:rPr lang="en-US" sz="1800" dirty="0"/>
              <a:t> and the equality operator </a:t>
            </a:r>
            <a:r>
              <a:rPr lang="en-US" sz="1800" b="1" dirty="0">
                <a:solidFill>
                  <a:srgbClr val="FF0000"/>
                </a:solidFill>
              </a:rPr>
              <a:t>==</a:t>
            </a:r>
          </a:p>
          <a:p>
            <a:pPr lvl="1" eaLnBrk="1" hangingPunct="1">
              <a:buFont typeface="Arial" charset="0"/>
              <a:buChar char="–"/>
              <a:defRPr/>
            </a:pPr>
            <a:r>
              <a:rPr lang="en-US" sz="1800" dirty="0"/>
              <a:t>Describe the use and application of the logical ‘OR’ operator:      </a:t>
            </a:r>
            <a:r>
              <a:rPr lang="en-US" sz="1800" b="1" dirty="0">
                <a:solidFill>
                  <a:srgbClr val="FF0000"/>
                </a:solidFill>
              </a:rPr>
              <a:t>||</a:t>
            </a:r>
          </a:p>
          <a:p>
            <a:pPr lvl="1" eaLnBrk="1" hangingPunct="1">
              <a:buFont typeface="Arial" charset="0"/>
              <a:buChar char="–"/>
              <a:defRPr/>
            </a:pPr>
            <a:r>
              <a:rPr lang="en-US" sz="1800" dirty="0"/>
              <a:t>Describe the use and application of the logical ‘AND” operator:   </a:t>
            </a:r>
            <a:r>
              <a:rPr lang="en-US" sz="1800" b="1" dirty="0">
                <a:solidFill>
                  <a:srgbClr val="FF0000"/>
                </a:solidFill>
              </a:rPr>
              <a:t>&amp;&amp;</a:t>
            </a:r>
          </a:p>
          <a:p>
            <a:pPr lvl="1" eaLnBrk="1" hangingPunct="1">
              <a:buFont typeface="Arial" charset="0"/>
              <a:buChar char="–"/>
              <a:defRPr/>
            </a:pPr>
            <a:endParaRPr lang="en-US" sz="1800" dirty="0"/>
          </a:p>
          <a:p>
            <a:pPr lvl="1" eaLnBrk="1" hangingPunct="1">
              <a:buFont typeface="Arial" charset="0"/>
              <a:buChar char="–"/>
              <a:defRPr/>
            </a:pPr>
            <a:endParaRPr lang="en-US" sz="1800" dirty="0"/>
          </a:p>
          <a:p>
            <a:pPr marL="457200" lvl="1" indent="0" eaLnBrk="1" hangingPunct="1">
              <a:buFont typeface="Arial" charset="0"/>
              <a:buNone/>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p:txBody>
      </p:sp>
      <p:pic>
        <p:nvPicPr>
          <p:cNvPr id="5124" name="Picture 4" descr="C:\Users\yosef\Dropbox\130 Expression Web\images\question_mark_learning.jpg">
            <a:extLst>
              <a:ext uri="{FF2B5EF4-FFF2-40B4-BE49-F238E27FC236}">
                <a16:creationId xmlns:a16="http://schemas.microsoft.com/office/drawing/2014/main" id="{EBED6E89-EC85-4777-AC04-E7B47397BD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844330">
            <a:off x="7435850" y="95250"/>
            <a:ext cx="1733550"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a:extLst>
              <a:ext uri="{FF2B5EF4-FFF2-40B4-BE49-F238E27FC236}">
                <a16:creationId xmlns:a16="http://schemas.microsoft.com/office/drawing/2014/main" id="{3E2070EA-DC2C-4D4B-A4F8-047D0A5B5F9E}"/>
              </a:ext>
            </a:extLst>
          </p:cNvPr>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78297461-444E-491C-BB6C-5ABD446634AC}" type="slidenum">
              <a:rPr lang="en-US" altLang="en-US" sz="1000">
                <a:latin typeface="Arial" panose="020B0604020202020204" pitchFamily="34" charset="0"/>
              </a:rPr>
              <a:pPr algn="r" eaLnBrk="1" hangingPunct="1">
                <a:spcBef>
                  <a:spcPct val="0"/>
                </a:spcBef>
                <a:buFontTx/>
                <a:buNone/>
              </a:pPr>
              <a:t>3</a:t>
            </a:fld>
            <a:endParaRPr lang="en-US" altLang="en-US" sz="1000" dirty="0">
              <a:latin typeface="Arial" panose="020B0604020202020204" pitchFamily="34" charset="0"/>
            </a:endParaRPr>
          </a:p>
        </p:txBody>
      </p:sp>
      <p:sp>
        <p:nvSpPr>
          <p:cNvPr id="6147" name="Rectangle 2">
            <a:extLst>
              <a:ext uri="{FF2B5EF4-FFF2-40B4-BE49-F238E27FC236}">
                <a16:creationId xmlns:a16="http://schemas.microsoft.com/office/drawing/2014/main" id="{65EB150A-021F-48E0-9F85-09E2D49C3746}"/>
              </a:ext>
            </a:extLst>
          </p:cNvPr>
          <p:cNvSpPr>
            <a:spLocks noGrp="1" noChangeArrowheads="1"/>
          </p:cNvSpPr>
          <p:nvPr>
            <p:ph type="title" idx="4294967295"/>
          </p:nvPr>
        </p:nvSpPr>
        <p:spPr>
          <a:xfrm>
            <a:off x="800100" y="122238"/>
            <a:ext cx="7543800" cy="1295400"/>
          </a:xfrm>
        </p:spPr>
        <p:txBody>
          <a:bodyPr/>
          <a:lstStyle/>
          <a:p>
            <a:pPr eaLnBrk="1" hangingPunct="1"/>
            <a:r>
              <a:rPr lang="en-US" altLang="en-US" dirty="0"/>
              <a:t>Relational operators</a:t>
            </a:r>
          </a:p>
        </p:txBody>
      </p:sp>
      <p:sp>
        <p:nvSpPr>
          <p:cNvPr id="4100" name="Rectangle 3">
            <a:extLst>
              <a:ext uri="{FF2B5EF4-FFF2-40B4-BE49-F238E27FC236}">
                <a16:creationId xmlns:a16="http://schemas.microsoft.com/office/drawing/2014/main" id="{4DC1948B-4AEB-47F5-B22A-32DEF0156627}"/>
              </a:ext>
            </a:extLst>
          </p:cNvPr>
          <p:cNvSpPr>
            <a:spLocks noGrp="1" noChangeArrowheads="1"/>
          </p:cNvSpPr>
          <p:nvPr>
            <p:ph type="body" idx="4294967295"/>
          </p:nvPr>
        </p:nvSpPr>
        <p:spPr>
          <a:xfrm>
            <a:off x="609600" y="1447800"/>
            <a:ext cx="8229600" cy="4411663"/>
          </a:xfrm>
        </p:spPr>
        <p:txBody>
          <a:bodyPr/>
          <a:lstStyle/>
          <a:p>
            <a:pPr marL="0" indent="0" eaLnBrk="1" hangingPunct="1">
              <a:buFont typeface="Arial" panose="020B0604020202020204" pitchFamily="34" charset="0"/>
              <a:buNone/>
              <a:defRPr/>
            </a:pPr>
            <a:r>
              <a:rPr lang="en-US" sz="1800" dirty="0"/>
              <a:t>Relational operators allow us to test the relationship between two items. </a:t>
            </a:r>
          </a:p>
          <a:p>
            <a:pPr marL="0" indent="0" eaLnBrk="1" hangingPunct="1">
              <a:buFont typeface="Arial" panose="020B0604020202020204" pitchFamily="34" charset="0"/>
              <a:buNone/>
              <a:defRPr/>
            </a:pPr>
            <a:endParaRPr lang="en-US" sz="1800" dirty="0"/>
          </a:p>
          <a:p>
            <a:pPr marL="0" indent="0" eaLnBrk="1" hangingPunct="1">
              <a:buFont typeface="Arial" panose="020B0604020202020204" pitchFamily="34" charset="0"/>
              <a:buNone/>
              <a:defRPr/>
            </a:pPr>
            <a:r>
              <a:rPr lang="en-US" sz="1800" dirty="0"/>
              <a:t>Often this involves numbers (e.g. </a:t>
            </a:r>
            <a:r>
              <a:rPr lang="en-US" sz="1800" dirty="0">
                <a:latin typeface="Courier New" panose="02070309020205020404" pitchFamily="49" charset="0"/>
                <a:cs typeface="Courier New" panose="02070309020205020404" pitchFamily="49" charset="0"/>
              </a:rPr>
              <a:t>age&gt;=65</a:t>
            </a:r>
            <a:r>
              <a:rPr lang="en-US" sz="1800" dirty="0"/>
              <a:t>), but we also may want to compare, say, two Strings. </a:t>
            </a:r>
          </a:p>
          <a:p>
            <a:pPr marL="0" indent="0" eaLnBrk="1" hangingPunct="1">
              <a:buFont typeface="Arial" panose="020B0604020202020204" pitchFamily="34" charset="0"/>
              <a:buNone/>
              <a:defRPr/>
            </a:pPr>
            <a:endParaRPr lang="en-US" sz="1800" dirty="0"/>
          </a:p>
          <a:p>
            <a:pPr marL="0" indent="0" eaLnBrk="1" hangingPunct="1">
              <a:buFont typeface="Arial" panose="020B0604020202020204" pitchFamily="34" charset="0"/>
              <a:buNone/>
              <a:defRPr/>
            </a:pPr>
            <a:r>
              <a:rPr lang="en-US" sz="1800" dirty="0"/>
              <a:t>For example, we may want to check if a user’s password matches the password on file.</a:t>
            </a:r>
          </a:p>
          <a:p>
            <a:pPr eaLnBrk="1" hangingPunct="1">
              <a:buFont typeface="Wingdings" pitchFamily="2" charset="2"/>
              <a:buNone/>
              <a:defRPr/>
            </a:pPr>
            <a:endParaRPr lang="en-US" sz="1800" dirty="0"/>
          </a:p>
          <a:p>
            <a:pPr eaLnBrk="1" hangingPunct="1">
              <a:buFont typeface="Wingdings" pitchFamily="2" charset="2"/>
              <a:buNone/>
              <a:defRPr/>
            </a:pPr>
            <a:r>
              <a:rPr lang="en-US" sz="1800" dirty="0"/>
              <a:t>Here are some relational operators:</a:t>
            </a:r>
          </a:p>
          <a:p>
            <a:pPr eaLnBrk="1" hangingPunct="1">
              <a:buFont typeface="Arial" charset="0"/>
              <a:buChar char="•"/>
              <a:defRPr/>
            </a:pPr>
            <a:r>
              <a:rPr lang="en-US" sz="1800" dirty="0"/>
              <a:t>Inequality		&gt;,   &gt;=,   &lt;,    &lt;=</a:t>
            </a:r>
          </a:p>
          <a:p>
            <a:pPr eaLnBrk="1" hangingPunct="1">
              <a:buFont typeface="Arial" charset="0"/>
              <a:buChar char="•"/>
              <a:defRPr/>
            </a:pPr>
            <a:r>
              <a:rPr lang="en-US" sz="1800" dirty="0"/>
              <a:t>Not equal		!=</a:t>
            </a:r>
          </a:p>
          <a:p>
            <a:pPr eaLnBrk="1" hangingPunct="1">
              <a:buFont typeface="Arial" charset="0"/>
              <a:buChar char="•"/>
              <a:defRPr/>
            </a:pPr>
            <a:r>
              <a:rPr lang="en-US" sz="1800" dirty="0"/>
              <a:t>Equal			==</a:t>
            </a:r>
          </a:p>
          <a:p>
            <a:pPr marL="0" indent="0" eaLnBrk="1" hangingPunct="1">
              <a:buFont typeface="Arial" charset="0"/>
              <a:buNone/>
              <a:defRPr/>
            </a:pPr>
            <a:endParaRPr lang="en-US" sz="1800" dirty="0"/>
          </a:p>
          <a:p>
            <a:pPr marL="0" indent="0" eaLnBrk="1" hangingPunct="1">
              <a:buFont typeface="Arial" charset="0"/>
              <a:buNone/>
              <a:defRPr/>
            </a:pPr>
            <a:r>
              <a:rPr lang="en-US" sz="1800" dirty="0"/>
              <a:t>We haven’t discussed these last two yet…</a:t>
            </a:r>
          </a:p>
          <a:p>
            <a:pPr eaLnBrk="1" hangingPunct="1">
              <a:buFont typeface="Wingdings" pitchFamily="2" charset="2"/>
              <a:buNone/>
              <a:defRPr/>
            </a:pPr>
            <a:endParaRPr lang="en-US" sz="1800" dirty="0"/>
          </a:p>
          <a:p>
            <a:pPr eaLnBrk="1" hangingPunct="1">
              <a:buFont typeface="Wingdings" pitchFamily="2" charset="2"/>
              <a:buNone/>
              <a:defRPr/>
            </a:pPr>
            <a:endParaRPr lang="en-US" sz="1800" b="1"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00">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00">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100">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100">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100">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100">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8DF087BD-B805-4B09-B37B-13961E8609B3}"/>
              </a:ext>
            </a:extLst>
          </p:cNvPr>
          <p:cNvSpPr>
            <a:spLocks noGrp="1" noChangeArrowheads="1"/>
          </p:cNvSpPr>
          <p:nvPr>
            <p:ph type="title"/>
          </p:nvPr>
        </p:nvSpPr>
        <p:spPr>
          <a:xfrm>
            <a:off x="952500" y="17463"/>
            <a:ext cx="7543800" cy="762000"/>
          </a:xfrm>
        </p:spPr>
        <p:txBody>
          <a:bodyPr/>
          <a:lstStyle/>
          <a:p>
            <a:pPr eaLnBrk="1" hangingPunct="1"/>
            <a:r>
              <a:rPr lang="en-US" altLang="en-US" sz="2800" dirty="0"/>
              <a:t>Comparing for ‘equality’</a:t>
            </a:r>
          </a:p>
        </p:txBody>
      </p:sp>
      <p:sp>
        <p:nvSpPr>
          <p:cNvPr id="232451" name="Rectangle 3">
            <a:extLst>
              <a:ext uri="{FF2B5EF4-FFF2-40B4-BE49-F238E27FC236}">
                <a16:creationId xmlns:a16="http://schemas.microsoft.com/office/drawing/2014/main" id="{2256A0ED-F5E9-4B3C-8570-0DA64C5DD0D1}"/>
              </a:ext>
            </a:extLst>
          </p:cNvPr>
          <p:cNvSpPr>
            <a:spLocks noGrp="1" noChangeArrowheads="1"/>
          </p:cNvSpPr>
          <p:nvPr>
            <p:ph idx="1"/>
          </p:nvPr>
        </p:nvSpPr>
        <p:spPr>
          <a:xfrm>
            <a:off x="266700" y="779463"/>
            <a:ext cx="8610600" cy="4411662"/>
          </a:xfrm>
        </p:spPr>
        <p:txBody>
          <a:bodyPr/>
          <a:lstStyle/>
          <a:p>
            <a:pPr marL="0" indent="0" eaLnBrk="1" hangingPunct="1">
              <a:buFont typeface="Arial" panose="020B0604020202020204" pitchFamily="34" charset="0"/>
              <a:buNone/>
              <a:defRPr/>
            </a:pPr>
            <a:r>
              <a:rPr lang="en-US" altLang="en-US" sz="2000" dirty="0"/>
              <a:t>We’ve seen many code examples comparing items for </a:t>
            </a:r>
            <a:r>
              <a:rPr lang="en-US" altLang="en-US" sz="2000" i="1" dirty="0"/>
              <a:t>greater than</a:t>
            </a:r>
            <a:r>
              <a:rPr lang="en-US" altLang="en-US" sz="2000" dirty="0"/>
              <a:t> or </a:t>
            </a:r>
            <a:r>
              <a:rPr lang="en-US" altLang="en-US" sz="2000" i="1" dirty="0"/>
              <a:t>less than</a:t>
            </a:r>
            <a:r>
              <a:rPr lang="en-US" altLang="en-US" sz="2000" dirty="0"/>
              <a:t>. What about comparing two items to see if they are </a:t>
            </a:r>
            <a:r>
              <a:rPr lang="en-US" altLang="en-US" sz="2000" u="sng" dirty="0"/>
              <a:t>the same</a:t>
            </a:r>
            <a:r>
              <a:rPr lang="en-US" altLang="en-US" sz="2000" dirty="0"/>
              <a:t>?</a:t>
            </a:r>
          </a:p>
          <a:p>
            <a:pPr marL="0" indent="0" eaLnBrk="1" hangingPunct="1">
              <a:buFont typeface="Arial" panose="020B0604020202020204" pitchFamily="34" charset="0"/>
              <a:buNone/>
              <a:defRPr/>
            </a:pPr>
            <a:endParaRPr lang="en-US" altLang="en-US" sz="1800" b="1" dirty="0"/>
          </a:p>
          <a:p>
            <a:pPr marL="0" indent="0" eaLnBrk="1" hangingPunct="1">
              <a:buFont typeface="Arial" panose="020B0604020202020204" pitchFamily="34" charset="0"/>
              <a:buNone/>
              <a:defRPr/>
            </a:pPr>
            <a:r>
              <a:rPr lang="en-US" altLang="en-US" sz="1800" b="1" dirty="0"/>
              <a:t>Example: </a:t>
            </a:r>
            <a:r>
              <a:rPr lang="en-US" altLang="en-US" sz="1800" dirty="0"/>
              <a:t>Prompt the user for the day of the week. If it’s a Sunday, our program should print: “No need to pay the meter!”</a:t>
            </a:r>
          </a:p>
          <a:p>
            <a:pPr marL="571500" indent="-571500" eaLnBrk="1" hangingPunct="1">
              <a:buFont typeface="Wingdings" panose="05000000000000000000" pitchFamily="2" charset="2"/>
              <a:buNone/>
              <a:defRPr/>
            </a:pPr>
            <a:endParaRPr lang="en-US" altLang="en-US" sz="1800" b="1" dirty="0">
              <a:latin typeface="Courier New" panose="02070309020205020404" pitchFamily="49" charset="0"/>
            </a:endParaRPr>
          </a:p>
          <a:p>
            <a:pPr marL="1371600" lvl="2" indent="-571500" eaLnBrk="1" hangingPunct="1">
              <a:buFont typeface="Wingdings" panose="05000000000000000000" pitchFamily="2" charset="2"/>
              <a:buNone/>
              <a:defRPr/>
            </a:pPr>
            <a:r>
              <a:rPr lang="en-US" altLang="en-US" sz="2000" dirty="0">
                <a:latin typeface="Courier New" panose="02070309020205020404" pitchFamily="49" charset="0"/>
              </a:rPr>
              <a:t>var day;</a:t>
            </a:r>
          </a:p>
          <a:p>
            <a:pPr marL="1371600" lvl="2" indent="-571500" eaLnBrk="1" hangingPunct="1">
              <a:buFont typeface="Wingdings" panose="05000000000000000000" pitchFamily="2" charset="2"/>
              <a:buNone/>
              <a:defRPr/>
            </a:pPr>
            <a:r>
              <a:rPr lang="en-US" altLang="en-US" sz="2000" dirty="0">
                <a:latin typeface="Courier New" panose="02070309020205020404" pitchFamily="49" charset="0"/>
              </a:rPr>
              <a:t>day = document.getElementById('txtDay').value;</a:t>
            </a:r>
          </a:p>
          <a:p>
            <a:pPr marL="1371600" lvl="2" indent="-571500" eaLnBrk="1" hangingPunct="1">
              <a:buFont typeface="Wingdings" panose="05000000000000000000" pitchFamily="2" charset="2"/>
              <a:buNone/>
              <a:defRPr/>
            </a:pPr>
            <a:r>
              <a:rPr lang="en-US" altLang="en-US" sz="1800" b="1" dirty="0">
                <a:latin typeface="Courier New" panose="02070309020205020404" pitchFamily="49" charset="0"/>
              </a:rPr>
              <a:t>//Note: No ‘parse’ here </a:t>
            </a:r>
            <a:r>
              <a:rPr lang="en-US" altLang="en-US" sz="1800" b="1">
                <a:latin typeface="Courier New" panose="02070309020205020404" pitchFamily="49" charset="0"/>
              </a:rPr>
              <a:t>since ‘day</a:t>
            </a:r>
            <a:r>
              <a:rPr lang="en-US" altLang="en-US" sz="1800" b="1" dirty="0">
                <a:latin typeface="Courier New" panose="02070309020205020404" pitchFamily="49" charset="0"/>
              </a:rPr>
              <a:t>’ is not a quantity!</a:t>
            </a:r>
          </a:p>
          <a:p>
            <a:pPr marL="1371600" lvl="2" indent="-571500" eaLnBrk="1" hangingPunct="1">
              <a:buFont typeface="Wingdings" panose="05000000000000000000" pitchFamily="2" charset="2"/>
              <a:buNone/>
              <a:defRPr/>
            </a:pPr>
            <a:endParaRPr lang="en-US" altLang="en-US" sz="1800" b="1" dirty="0">
              <a:latin typeface="Courier New" panose="02070309020205020404" pitchFamily="49" charset="0"/>
            </a:endParaRPr>
          </a:p>
          <a:p>
            <a:pPr marL="1371600" lvl="2" indent="-571500" eaLnBrk="1" hangingPunct="1">
              <a:buFont typeface="Wingdings" panose="05000000000000000000" pitchFamily="2" charset="2"/>
              <a:buNone/>
              <a:defRPr/>
            </a:pPr>
            <a:r>
              <a:rPr lang="en-US" altLang="en-US" sz="2000" b="1" dirty="0">
                <a:latin typeface="Courier New" panose="02070309020205020404" pitchFamily="49" charset="0"/>
              </a:rPr>
              <a:t>if (day == "Sunday")  //checking for equality</a:t>
            </a:r>
          </a:p>
          <a:p>
            <a:pPr marL="1371600" lvl="2" indent="-571500" eaLnBrk="1" hangingPunct="1">
              <a:buFont typeface="Wingdings" panose="05000000000000000000" pitchFamily="2" charset="2"/>
              <a:buNone/>
              <a:defRPr/>
            </a:pPr>
            <a:r>
              <a:rPr lang="en-US" altLang="en-US" sz="2000" b="1" dirty="0">
                <a:latin typeface="Courier New" panose="02070309020205020404" pitchFamily="49" charset="0"/>
              </a:rPr>
              <a:t>{</a:t>
            </a:r>
          </a:p>
          <a:p>
            <a:pPr marL="1371600" lvl="2" indent="-571500" eaLnBrk="1" hangingPunct="1">
              <a:buFont typeface="Wingdings" panose="05000000000000000000" pitchFamily="2" charset="2"/>
              <a:buNone/>
              <a:defRPr/>
            </a:pPr>
            <a:r>
              <a:rPr lang="en-US" altLang="en-US" sz="2000" b="1" dirty="0">
                <a:latin typeface="Courier New" panose="02070309020205020404" pitchFamily="49" charset="0"/>
              </a:rPr>
              <a:t>	alert("No need to pay the meter!");</a:t>
            </a:r>
          </a:p>
          <a:p>
            <a:pPr marL="1371600" lvl="2" indent="-571500" eaLnBrk="1" hangingPunct="1">
              <a:buFont typeface="Wingdings" panose="05000000000000000000" pitchFamily="2" charset="2"/>
              <a:buNone/>
              <a:defRPr/>
            </a:pPr>
            <a:r>
              <a:rPr lang="en-US" altLang="en-US" sz="2000" b="1" dirty="0">
                <a:latin typeface="Courier New" panose="02070309020205020404" pitchFamily="49" charset="0"/>
              </a:rPr>
              <a:t>}</a:t>
            </a:r>
          </a:p>
        </p:txBody>
      </p:sp>
      <p:sp>
        <p:nvSpPr>
          <p:cNvPr id="232452" name="Text Box 4">
            <a:extLst>
              <a:ext uri="{FF2B5EF4-FFF2-40B4-BE49-F238E27FC236}">
                <a16:creationId xmlns:a16="http://schemas.microsoft.com/office/drawing/2014/main" id="{5CEB6589-4B9D-409D-8648-83F9CC79C371}"/>
              </a:ext>
            </a:extLst>
          </p:cNvPr>
          <p:cNvSpPr txBox="1">
            <a:spLocks noChangeArrowheads="1"/>
          </p:cNvSpPr>
          <p:nvPr/>
        </p:nvSpPr>
        <p:spPr bwMode="auto">
          <a:xfrm>
            <a:off x="533400" y="5791200"/>
            <a:ext cx="8077200" cy="923925"/>
          </a:xfrm>
          <a:prstGeom prst="rect">
            <a:avLst/>
          </a:prstGeom>
          <a:ln>
            <a:headEnd/>
            <a:tailEnd/>
          </a:ln>
        </p:spPr>
        <p:style>
          <a:lnRef idx="3">
            <a:schemeClr val="lt1"/>
          </a:lnRef>
          <a:fillRef idx="1">
            <a:schemeClr val="accent1"/>
          </a:fillRef>
          <a:effectRef idx="1">
            <a:schemeClr val="accent1"/>
          </a:effectRef>
          <a:fontRef idx="minor">
            <a:schemeClr val="lt1"/>
          </a:fontRef>
        </p:style>
        <p:txBody>
          <a:bodyPr>
            <a:spAutoFit/>
          </a:bodyPr>
          <a:lstStyle/>
          <a:p>
            <a:pPr eaLnBrk="1" hangingPunct="1">
              <a:defRPr/>
            </a:pPr>
            <a:r>
              <a:rPr lang="en-US" b="1" dirty="0">
                <a:latin typeface="Arial" charset="0"/>
              </a:rPr>
              <a:t>Note the comparison operator ‘  </a:t>
            </a:r>
            <a:r>
              <a:rPr lang="en-US" b="1" dirty="0">
                <a:solidFill>
                  <a:srgbClr val="FF0000"/>
                </a:solidFill>
                <a:latin typeface="Arial" charset="0"/>
              </a:rPr>
              <a:t>==  </a:t>
            </a:r>
            <a:r>
              <a:rPr lang="en-US" b="1" dirty="0">
                <a:latin typeface="Arial" charset="0"/>
              </a:rPr>
              <a:t> ‘ .  </a:t>
            </a:r>
          </a:p>
          <a:p>
            <a:pPr eaLnBrk="1" hangingPunct="1">
              <a:defRPr/>
            </a:pPr>
            <a:r>
              <a:rPr lang="en-US" b="1" dirty="0">
                <a:latin typeface="Arial" charset="0"/>
              </a:rPr>
              <a:t>If you want to compare two values, you need to use ‘==‘.   </a:t>
            </a:r>
          </a:p>
          <a:p>
            <a:pPr eaLnBrk="1" hangingPunct="1">
              <a:defRPr/>
            </a:pPr>
            <a:r>
              <a:rPr lang="en-US" b="1" dirty="0">
                <a:latin typeface="Arial" charset="0"/>
              </a:rPr>
              <a:t>Using one equals sign ‘=‘ will NOT work!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32451">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2451">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232451">
                                            <p:txEl>
                                              <p:pRg st="6" end="6"/>
                                            </p:txEl>
                                          </p:spTgt>
                                        </p:tgtEl>
                                        <p:attrNameLst>
                                          <p:attrName>style.visibility</p:attrName>
                                        </p:attrNameLst>
                                      </p:cBhvr>
                                      <p:to>
                                        <p:strVal val="visible"/>
                                      </p:to>
                                    </p:set>
                                    <p:animEffect transition="in" filter="wheel(1)">
                                      <p:cBhvr>
                                        <p:cTn id="13" dur="2000"/>
                                        <p:tgtEl>
                                          <p:spTgt spid="232451">
                                            <p:txEl>
                                              <p:pRg st="6" end="6"/>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232451">
                                            <p:txEl>
                                              <p:pRg st="8" end="8"/>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232451">
                                            <p:txEl>
                                              <p:pRg st="9" end="9"/>
                                            </p:txEl>
                                          </p:spTgt>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232451">
                                            <p:txEl>
                                              <p:pRg st="10" end="10"/>
                                            </p:txEl>
                                          </p:spTgt>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232451">
                                            <p:txEl>
                                              <p:pRg st="11" end="11"/>
                                            </p:txEl>
                                          </p:spTgt>
                                        </p:tgtEl>
                                        <p:attrNameLst>
                                          <p:attrName>style.visibility</p:attrName>
                                        </p:attrNameLst>
                                      </p:cBhvr>
                                      <p:to>
                                        <p:strVal val="visible"/>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nodeType="clickEffect">
                                  <p:stCondLst>
                                    <p:cond delay="0"/>
                                  </p:stCondLst>
                                  <p:childTnLst>
                                    <p:set>
                                      <p:cBhvr>
                                        <p:cTn id="29" dur="1" fill="hold">
                                          <p:stCondLst>
                                            <p:cond delay="0"/>
                                          </p:stCondLst>
                                        </p:cTn>
                                        <p:tgtEl>
                                          <p:spTgt spid="232452">
                                            <p:txEl>
                                              <p:pRg st="0" end="0"/>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232452">
                                            <p:txEl>
                                              <p:pRg st="1" end="1"/>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23245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69830D28-3EAE-4B1E-BC38-8C327CEDB22A}"/>
              </a:ext>
            </a:extLst>
          </p:cNvPr>
          <p:cNvSpPr>
            <a:spLocks noGrp="1" noChangeArrowheads="1"/>
          </p:cNvSpPr>
          <p:nvPr>
            <p:ph type="title"/>
          </p:nvPr>
        </p:nvSpPr>
        <p:spPr>
          <a:xfrm>
            <a:off x="533400" y="36513"/>
            <a:ext cx="8229600" cy="877887"/>
          </a:xfrm>
        </p:spPr>
        <p:txBody>
          <a:bodyPr/>
          <a:lstStyle/>
          <a:p>
            <a:pPr eaLnBrk="1" hangingPunct="1"/>
            <a:r>
              <a:rPr lang="en-US" altLang="en-US" dirty="0"/>
              <a:t>‘=‘   vs  ‘==‘</a:t>
            </a:r>
          </a:p>
        </p:txBody>
      </p:sp>
      <p:sp>
        <p:nvSpPr>
          <p:cNvPr id="22531" name="Rectangle 3">
            <a:extLst>
              <a:ext uri="{FF2B5EF4-FFF2-40B4-BE49-F238E27FC236}">
                <a16:creationId xmlns:a16="http://schemas.microsoft.com/office/drawing/2014/main" id="{0C8161BB-0546-407D-BECC-7FB6C04943DF}"/>
              </a:ext>
            </a:extLst>
          </p:cNvPr>
          <p:cNvSpPr>
            <a:spLocks noGrp="1" noChangeArrowheads="1"/>
          </p:cNvSpPr>
          <p:nvPr>
            <p:ph idx="1"/>
          </p:nvPr>
        </p:nvSpPr>
        <p:spPr>
          <a:xfrm>
            <a:off x="457200" y="990600"/>
            <a:ext cx="8229600" cy="4525963"/>
          </a:xfrm>
        </p:spPr>
        <p:txBody>
          <a:bodyPr/>
          <a:lstStyle/>
          <a:p>
            <a:pPr marL="0" indent="0" algn="ctr" eaLnBrk="1" hangingPunct="1">
              <a:buFont typeface="Arial" charset="0"/>
              <a:buNone/>
              <a:defRPr/>
            </a:pPr>
            <a:r>
              <a:rPr lang="en-US" sz="2000" dirty="0">
                <a:solidFill>
                  <a:srgbClr val="C00000"/>
                </a:solidFill>
              </a:rPr>
              <a:t>Don’t confuse these!</a:t>
            </a:r>
          </a:p>
          <a:p>
            <a:pPr marL="0" indent="0" eaLnBrk="1" hangingPunct="1">
              <a:buFont typeface="Arial" charset="0"/>
              <a:buNone/>
              <a:defRPr/>
            </a:pPr>
            <a:endParaRPr lang="en-US" sz="2000" dirty="0"/>
          </a:p>
          <a:p>
            <a:pPr marL="0" indent="0" eaLnBrk="1" hangingPunct="1">
              <a:buFont typeface="Arial" panose="020B0604020202020204" pitchFamily="34" charset="0"/>
              <a:buNone/>
              <a:defRPr/>
            </a:pPr>
            <a:r>
              <a:rPr lang="en-US" sz="2000" dirty="0"/>
              <a:t>The equals symbol ‘=‘ is the operator that is used to </a:t>
            </a:r>
            <a:r>
              <a:rPr lang="en-US" sz="2000" u="sng" dirty="0"/>
              <a:t>assign</a:t>
            </a:r>
            <a:r>
              <a:rPr lang="en-US" sz="2000" dirty="0"/>
              <a:t> some value to a variable.</a:t>
            </a:r>
          </a:p>
          <a:p>
            <a:pPr marL="0" indent="0" eaLnBrk="1" hangingPunct="1">
              <a:buFont typeface="Arial" panose="020B0604020202020204" pitchFamily="34" charset="0"/>
              <a:buNone/>
              <a:defRPr/>
            </a:pPr>
            <a:endParaRPr lang="en-US" sz="2000" dirty="0"/>
          </a:p>
          <a:p>
            <a:pPr marL="0" indent="0" eaLnBrk="1" hangingPunct="1">
              <a:buFont typeface="Arial" panose="020B0604020202020204" pitchFamily="34" charset="0"/>
              <a:buNone/>
              <a:defRPr/>
            </a:pPr>
            <a:r>
              <a:rPr lang="en-US" sz="2000" dirty="0"/>
              <a:t> For example: </a:t>
            </a:r>
            <a:endParaRPr lang="en-US" sz="2800" dirty="0"/>
          </a:p>
          <a:p>
            <a:pPr marL="457200" lvl="1" indent="0" eaLnBrk="1" hangingPunct="1">
              <a:buFont typeface="Arial" panose="020B0604020202020204" pitchFamily="34" charset="0"/>
              <a:buNone/>
              <a:defRPr/>
            </a:pPr>
            <a:r>
              <a:rPr lang="en-US" sz="1800" dirty="0"/>
              <a:t>	</a:t>
            </a:r>
            <a:r>
              <a:rPr lang="en-US" sz="1800" dirty="0">
                <a:latin typeface="Courier New" panose="02070309020205020404" pitchFamily="49" charset="0"/>
                <a:cs typeface="Courier New" panose="02070309020205020404" pitchFamily="49" charset="0"/>
              </a:rPr>
              <a:t>var age = 34;   //this is an </a:t>
            </a:r>
            <a:r>
              <a:rPr lang="en-US" sz="1800" i="1" dirty="0">
                <a:latin typeface="Courier New" panose="02070309020205020404" pitchFamily="49" charset="0"/>
                <a:cs typeface="Courier New" panose="02070309020205020404" pitchFamily="49" charset="0"/>
              </a:rPr>
              <a:t>assignment</a:t>
            </a:r>
          </a:p>
          <a:p>
            <a:pPr marL="0" indent="0" eaLnBrk="1" hangingPunct="1">
              <a:buFont typeface="Arial" charset="0"/>
              <a:buNone/>
              <a:defRPr/>
            </a:pPr>
            <a:endParaRPr lang="en-US" sz="2000" dirty="0"/>
          </a:p>
          <a:p>
            <a:pPr marL="0" indent="0" eaLnBrk="1" hangingPunct="1">
              <a:buFont typeface="Arial" panose="020B0604020202020204" pitchFamily="34" charset="0"/>
              <a:buNone/>
              <a:defRPr/>
            </a:pPr>
            <a:r>
              <a:rPr lang="en-US" sz="2000" dirty="0">
                <a:solidFill>
                  <a:srgbClr val="C00000"/>
                </a:solidFill>
              </a:rPr>
              <a:t>If we want to </a:t>
            </a:r>
            <a:r>
              <a:rPr lang="en-US" sz="2000" u="sng" dirty="0">
                <a:solidFill>
                  <a:srgbClr val="C00000"/>
                </a:solidFill>
              </a:rPr>
              <a:t>compare</a:t>
            </a:r>
            <a:r>
              <a:rPr lang="en-US" sz="2000" dirty="0">
                <a:solidFill>
                  <a:srgbClr val="C00000"/>
                </a:solidFill>
              </a:rPr>
              <a:t> values, we must </a:t>
            </a:r>
            <a:r>
              <a:rPr lang="en-US" sz="2000" i="1" dirty="0">
                <a:solidFill>
                  <a:srgbClr val="C00000"/>
                </a:solidFill>
              </a:rPr>
              <a:t>not </a:t>
            </a:r>
            <a:r>
              <a:rPr lang="en-US" sz="2000" dirty="0">
                <a:solidFill>
                  <a:srgbClr val="C00000"/>
                </a:solidFill>
              </a:rPr>
              <a:t>use the ‘=‘ operator because, again, the equals operator </a:t>
            </a:r>
            <a:r>
              <a:rPr lang="en-US" sz="2000" i="1" dirty="0">
                <a:solidFill>
                  <a:srgbClr val="C00000"/>
                </a:solidFill>
              </a:rPr>
              <a:t>assigns </a:t>
            </a:r>
            <a:r>
              <a:rPr lang="en-US" sz="2000" dirty="0">
                <a:solidFill>
                  <a:srgbClr val="C00000"/>
                </a:solidFill>
              </a:rPr>
              <a:t>a value to a variable. That is, the ‘=‘ operator does </a:t>
            </a:r>
            <a:r>
              <a:rPr lang="en-US" sz="2000" i="1" u="sng" dirty="0">
                <a:solidFill>
                  <a:srgbClr val="C00000"/>
                </a:solidFill>
              </a:rPr>
              <a:t>not</a:t>
            </a:r>
            <a:r>
              <a:rPr lang="en-US" sz="2000" dirty="0">
                <a:solidFill>
                  <a:srgbClr val="C00000"/>
                </a:solidFill>
              </a:rPr>
              <a:t> compare!</a:t>
            </a:r>
            <a:endParaRPr lang="en-US" sz="2000" dirty="0"/>
          </a:p>
          <a:p>
            <a:pPr marL="0" indent="0" eaLnBrk="1" hangingPunct="1">
              <a:buFont typeface="Arial" panose="020B0604020202020204" pitchFamily="34" charset="0"/>
              <a:buNone/>
              <a:defRPr/>
            </a:pPr>
            <a:endParaRPr lang="en-US" sz="2000" dirty="0"/>
          </a:p>
          <a:p>
            <a:pPr marL="0" indent="0" eaLnBrk="1" hangingPunct="1">
              <a:buFont typeface="Arial" panose="020B0604020202020204" pitchFamily="34" charset="0"/>
              <a:buNone/>
              <a:defRPr/>
            </a:pPr>
            <a:r>
              <a:rPr lang="en-US" sz="2000" dirty="0"/>
              <a:t>If we want to </a:t>
            </a:r>
            <a:r>
              <a:rPr lang="en-US" sz="2000" b="1" i="1" dirty="0"/>
              <a:t>compare</a:t>
            </a:r>
            <a:r>
              <a:rPr lang="en-US" sz="2000" dirty="0"/>
              <a:t>, we use the (very similar) operator: ‘</a:t>
            </a:r>
            <a:r>
              <a:rPr lang="en-US" sz="2000" b="1" dirty="0"/>
              <a:t>==</a:t>
            </a:r>
            <a:r>
              <a:rPr lang="en-US" sz="2000" dirty="0"/>
              <a:t>‘</a:t>
            </a:r>
          </a:p>
          <a:p>
            <a:pPr lvl="1" eaLnBrk="1" hangingPunct="1">
              <a:buFont typeface="Arial" charset="0"/>
              <a:buChar char="–"/>
              <a:defRPr/>
            </a:pPr>
            <a:r>
              <a:rPr lang="en-US" sz="1800" dirty="0"/>
              <a:t>if (name == “Bob”) ….</a:t>
            </a:r>
          </a:p>
          <a:p>
            <a:pPr lvl="1" eaLnBrk="1" hangingPunct="1">
              <a:buFont typeface="Arial" charset="0"/>
              <a:buChar char="–"/>
              <a:defRPr/>
            </a:pPr>
            <a:r>
              <a:rPr lang="en-US" sz="1800" dirty="0"/>
              <a:t>if (age == 65) ….</a:t>
            </a:r>
          </a:p>
          <a:p>
            <a:pPr lvl="1" eaLnBrk="1" hangingPunct="1">
              <a:buFont typeface="Arial" charset="0"/>
              <a:buChar char="–"/>
              <a:defRPr/>
            </a:pPr>
            <a:r>
              <a:rPr lang="en-US" sz="1800" dirty="0"/>
              <a:t>if (birthday == todayDate)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fade">
                                      <p:cBhvr>
                                        <p:cTn id="7" dur="1000"/>
                                        <p:tgtEl>
                                          <p:spTgt spid="22531">
                                            <p:txEl>
                                              <p:pRg st="0" end="0"/>
                                            </p:txEl>
                                          </p:spTgt>
                                        </p:tgtEl>
                                      </p:cBhvr>
                                    </p:animEffect>
                                    <p:anim calcmode="lin" valueType="num">
                                      <p:cBhvr>
                                        <p:cTn id="8" dur="1000" fill="hold"/>
                                        <p:tgtEl>
                                          <p:spTgt spid="2253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253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22531">
                                            <p:txEl>
                                              <p:pRg st="2" end="2"/>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22531">
                                            <p:txEl>
                                              <p:pRg st="4" end="4"/>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22531">
                                            <p:txEl>
                                              <p:pRg st="5" end="5"/>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22531">
                                            <p:txEl>
                                              <p:pRg st="7" end="7"/>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22531">
                                            <p:txEl>
                                              <p:pRg st="9" end="9"/>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22531">
                                            <p:txEl>
                                              <p:pRg st="10" end="10"/>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22531">
                                            <p:txEl>
                                              <p:pRg st="11" end="11"/>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22531">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a:extLst>
              <a:ext uri="{FF2B5EF4-FFF2-40B4-BE49-F238E27FC236}">
                <a16:creationId xmlns:a16="http://schemas.microsoft.com/office/drawing/2014/main" id="{6031C143-90D3-48A5-8DF4-51165EF6DFBE}"/>
              </a:ext>
            </a:extLst>
          </p:cNvPr>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EA7C7ECA-0AAD-4F87-A877-E9BB4200CE8E}" type="slidenum">
              <a:rPr lang="en-US" altLang="en-US" sz="1000">
                <a:latin typeface="Arial" panose="020B0604020202020204" pitchFamily="34" charset="0"/>
              </a:rPr>
              <a:pPr algn="r" eaLnBrk="1" hangingPunct="1">
                <a:spcBef>
                  <a:spcPct val="0"/>
                </a:spcBef>
                <a:buFontTx/>
                <a:buNone/>
              </a:pPr>
              <a:t>6</a:t>
            </a:fld>
            <a:endParaRPr lang="en-US" altLang="en-US" sz="1000" dirty="0">
              <a:latin typeface="Arial" panose="020B0604020202020204" pitchFamily="34" charset="0"/>
            </a:endParaRPr>
          </a:p>
        </p:txBody>
      </p:sp>
      <p:sp>
        <p:nvSpPr>
          <p:cNvPr id="12291" name="Rectangle 2">
            <a:extLst>
              <a:ext uri="{FF2B5EF4-FFF2-40B4-BE49-F238E27FC236}">
                <a16:creationId xmlns:a16="http://schemas.microsoft.com/office/drawing/2014/main" id="{58F0424F-0784-40D3-82E4-7224C5B787FF}"/>
              </a:ext>
            </a:extLst>
          </p:cNvPr>
          <p:cNvSpPr>
            <a:spLocks noGrp="1" noChangeArrowheads="1"/>
          </p:cNvSpPr>
          <p:nvPr>
            <p:ph type="title" idx="4294967295"/>
          </p:nvPr>
        </p:nvSpPr>
        <p:spPr>
          <a:xfrm>
            <a:off x="2324100" y="228600"/>
            <a:ext cx="4495800" cy="1295400"/>
          </a:xfrm>
        </p:spPr>
        <p:txBody>
          <a:bodyPr/>
          <a:lstStyle/>
          <a:p>
            <a:pPr eaLnBrk="1" hangingPunct="1"/>
            <a:r>
              <a:rPr lang="en-US" altLang="en-US" sz="3600" dirty="0"/>
              <a:t>So, don’t forget…</a:t>
            </a:r>
          </a:p>
        </p:txBody>
      </p:sp>
      <p:sp>
        <p:nvSpPr>
          <p:cNvPr id="30724" name="Rectangle 3">
            <a:extLst>
              <a:ext uri="{FF2B5EF4-FFF2-40B4-BE49-F238E27FC236}">
                <a16:creationId xmlns:a16="http://schemas.microsoft.com/office/drawing/2014/main" id="{042FED5C-6CC2-4B92-B304-AB45CF620A9F}"/>
              </a:ext>
            </a:extLst>
          </p:cNvPr>
          <p:cNvSpPr>
            <a:spLocks noGrp="1" noChangeArrowheads="1"/>
          </p:cNvSpPr>
          <p:nvPr>
            <p:ph type="body" idx="4294967295"/>
          </p:nvPr>
        </p:nvSpPr>
        <p:spPr>
          <a:xfrm>
            <a:off x="609600" y="1524000"/>
            <a:ext cx="8229600" cy="4411663"/>
          </a:xfrm>
        </p:spPr>
        <p:txBody>
          <a:bodyPr/>
          <a:lstStyle/>
          <a:p>
            <a:pPr marL="0" indent="0" eaLnBrk="1" hangingPunct="1">
              <a:buFont typeface="Arial" panose="020B0604020202020204" pitchFamily="34" charset="0"/>
              <a:buNone/>
              <a:defRPr/>
            </a:pPr>
            <a:r>
              <a:rPr lang="en-US" sz="1800" dirty="0"/>
              <a:t>The point to remember is that whenever you are trying to compare a variable to a value to see if they are </a:t>
            </a:r>
            <a:r>
              <a:rPr lang="en-US" sz="1800" i="1" dirty="0"/>
              <a:t>identical</a:t>
            </a:r>
            <a:r>
              <a:rPr lang="en-US" sz="1800" dirty="0"/>
              <a:t>, you should check carefully check to make </a:t>
            </a:r>
            <a:r>
              <a:rPr lang="en-US" sz="1800"/>
              <a:t>sure that your conditionals use </a:t>
            </a:r>
            <a:r>
              <a:rPr lang="en-US" sz="1800" u="sng"/>
              <a:t>only the </a:t>
            </a:r>
            <a:r>
              <a:rPr lang="en-US" sz="1800" u="sng" dirty="0"/>
              <a:t>equality operator</a:t>
            </a:r>
            <a:r>
              <a:rPr lang="en-US" sz="1800" dirty="0"/>
              <a:t>:  </a:t>
            </a:r>
            <a:r>
              <a:rPr lang="en-US" sz="2000" b="1" dirty="0"/>
              <a:t>==</a:t>
            </a:r>
            <a:endParaRPr lang="en-US" sz="1800" dirty="0"/>
          </a:p>
          <a:p>
            <a:pPr eaLnBrk="1" hangingPunct="1">
              <a:buFont typeface="Wingdings" pitchFamily="2" charset="2"/>
              <a:buNone/>
              <a:defRPr/>
            </a:pPr>
            <a:endParaRPr lang="en-US" sz="1800" dirty="0"/>
          </a:p>
          <a:p>
            <a:pPr marL="0" indent="0" eaLnBrk="1" hangingPunct="1">
              <a:buFont typeface="Arial" charset="0"/>
              <a:buNone/>
              <a:defRPr/>
            </a:pPr>
            <a:r>
              <a:rPr lang="en-US" sz="1800" dirty="0"/>
              <a:t>Typing </a:t>
            </a:r>
            <a:r>
              <a:rPr lang="en-US" sz="1800" b="1" dirty="0"/>
              <a:t>=</a:t>
            </a:r>
            <a:r>
              <a:rPr lang="en-US" sz="1800" dirty="0"/>
              <a:t>  (a single equals sign) instead of </a:t>
            </a:r>
            <a:r>
              <a:rPr lang="en-US" sz="1800" b="1" dirty="0"/>
              <a:t>==</a:t>
            </a:r>
            <a:r>
              <a:rPr lang="en-US" sz="1800" dirty="0"/>
              <a:t>  is pretty much guaranteed to result in a bug in your program. </a:t>
            </a:r>
          </a:p>
          <a:p>
            <a:pPr marL="0" indent="0" eaLnBrk="1" hangingPunct="1">
              <a:buFont typeface="Arial" charset="0"/>
              <a:buNone/>
              <a:defRPr/>
            </a:pPr>
            <a:endParaRPr lang="en-US" sz="1800" dirty="0"/>
          </a:p>
          <a:p>
            <a:pPr marL="0" indent="0" eaLnBrk="1" hangingPunct="1">
              <a:buFont typeface="Arial" charset="0"/>
              <a:buNone/>
              <a:defRPr/>
            </a:pPr>
            <a:r>
              <a:rPr lang="en-US" sz="1800" dirty="0"/>
              <a:t>In a lengthy and/or complex program, this error can sometimes be quite difficult to track down!</a:t>
            </a:r>
          </a:p>
          <a:p>
            <a:pPr eaLnBrk="1" hangingPunct="1">
              <a:buFont typeface="Wingdings" pitchFamily="2" charset="2"/>
              <a:buNone/>
              <a:defRPr/>
            </a:pPr>
            <a:endParaRPr lang="en-US" sz="1800"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2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2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EAF50D35-A486-40B4-A7A3-51D08817A3F0}"/>
              </a:ext>
            </a:extLst>
          </p:cNvPr>
          <p:cNvSpPr>
            <a:spLocks noGrp="1" noChangeArrowheads="1"/>
          </p:cNvSpPr>
          <p:nvPr>
            <p:ph type="title"/>
          </p:nvPr>
        </p:nvSpPr>
        <p:spPr>
          <a:xfrm>
            <a:off x="800100" y="0"/>
            <a:ext cx="7543800" cy="990600"/>
          </a:xfrm>
        </p:spPr>
        <p:txBody>
          <a:bodyPr/>
          <a:lstStyle/>
          <a:p>
            <a:pPr eaLnBrk="1" hangingPunct="1"/>
            <a:r>
              <a:rPr lang="en-US" altLang="en-US" sz="2800" dirty="0">
                <a:latin typeface="Courier New" panose="02070309020205020404" pitchFamily="49" charset="0"/>
                <a:cs typeface="Courier New" panose="02070309020205020404" pitchFamily="49" charset="0"/>
              </a:rPr>
              <a:t>if (day == </a:t>
            </a:r>
            <a:r>
              <a:rPr lang="en-US" altLang="en-US" sz="2800" dirty="0">
                <a:solidFill>
                  <a:srgbClr val="FF0000"/>
                </a:solidFill>
                <a:latin typeface="Courier New" panose="02070309020205020404" pitchFamily="49" charset="0"/>
                <a:cs typeface="Courier New" panose="02070309020205020404" pitchFamily="49" charset="0"/>
              </a:rPr>
              <a:t>"</a:t>
            </a:r>
            <a:r>
              <a:rPr lang="en-US" altLang="en-US" sz="2800">
                <a:latin typeface="Courier New" panose="02070309020205020404" pitchFamily="49" charset="0"/>
                <a:cs typeface="Courier New" panose="02070309020205020404" pitchFamily="49" charset="0"/>
              </a:rPr>
              <a:t>Sunday</a:t>
            </a:r>
            <a:r>
              <a:rPr lang="en-US" altLang="en-US" sz="2800" dirty="0">
                <a:solidFill>
                  <a:srgbClr val="FF0000"/>
                </a:solidFill>
                <a:latin typeface="Courier New" panose="02070309020205020404" pitchFamily="49" charset="0"/>
                <a:cs typeface="Courier New" panose="02070309020205020404" pitchFamily="49" charset="0"/>
              </a:rPr>
              <a:t>"</a:t>
            </a:r>
            <a:r>
              <a:rPr lang="en-US" altLang="en-US" sz="2800" dirty="0">
                <a:latin typeface="Courier New" panose="02070309020205020404" pitchFamily="49" charset="0"/>
                <a:cs typeface="Courier New" panose="02070309020205020404" pitchFamily="49" charset="0"/>
              </a:rPr>
              <a:t>)</a:t>
            </a:r>
            <a:br>
              <a:rPr lang="en-US" altLang="en-US" sz="2800" dirty="0"/>
            </a:br>
            <a:r>
              <a:rPr lang="en-US" altLang="en-US" sz="2800" dirty="0"/>
              <a:t>Why did we need quotes?</a:t>
            </a:r>
          </a:p>
        </p:txBody>
      </p:sp>
      <p:sp>
        <p:nvSpPr>
          <p:cNvPr id="14339" name="Rectangle 3">
            <a:extLst>
              <a:ext uri="{FF2B5EF4-FFF2-40B4-BE49-F238E27FC236}">
                <a16:creationId xmlns:a16="http://schemas.microsoft.com/office/drawing/2014/main" id="{E263068A-E269-4E22-A493-5691BBC4C2AF}"/>
              </a:ext>
            </a:extLst>
          </p:cNvPr>
          <p:cNvSpPr>
            <a:spLocks noGrp="1" noChangeArrowheads="1"/>
          </p:cNvSpPr>
          <p:nvPr>
            <p:ph idx="1"/>
          </p:nvPr>
        </p:nvSpPr>
        <p:spPr>
          <a:xfrm>
            <a:off x="304800" y="1311088"/>
            <a:ext cx="8382000" cy="5181600"/>
          </a:xfrm>
        </p:spPr>
        <p:txBody>
          <a:bodyPr/>
          <a:lstStyle/>
          <a:p>
            <a:pPr marL="1371600" lvl="2" indent="-571500" eaLnBrk="1" hangingPunct="1">
              <a:buFont typeface="Wingdings" panose="05000000000000000000" pitchFamily="2" charset="2"/>
              <a:buNone/>
              <a:defRPr/>
            </a:pPr>
            <a:r>
              <a:rPr lang="en-US" altLang="en-US" sz="1600" dirty="0">
                <a:latin typeface="Courier New" panose="02070309020205020404" pitchFamily="49" charset="0"/>
              </a:rPr>
              <a:t>var day = document.getElementById('txtDay').value;</a:t>
            </a:r>
          </a:p>
          <a:p>
            <a:pPr marL="1371600" lvl="2" indent="-571500" eaLnBrk="1" hangingPunct="1">
              <a:buFont typeface="Wingdings" panose="05000000000000000000" pitchFamily="2" charset="2"/>
              <a:buNone/>
              <a:defRPr/>
            </a:pPr>
            <a:endParaRPr lang="en-US" altLang="en-US" sz="1400" b="1" dirty="0">
              <a:latin typeface="Courier New" panose="02070309020205020404" pitchFamily="49" charset="0"/>
            </a:endParaRPr>
          </a:p>
          <a:p>
            <a:pPr marL="1371600" lvl="2" indent="-571500" eaLnBrk="1" hangingPunct="1">
              <a:buFont typeface="Wingdings" panose="05000000000000000000" pitchFamily="2" charset="2"/>
              <a:buNone/>
              <a:defRPr/>
            </a:pPr>
            <a:r>
              <a:rPr lang="en-US" altLang="en-US" sz="1600" b="1" dirty="0">
                <a:latin typeface="Courier New" panose="02070309020205020404" pitchFamily="49" charset="0"/>
              </a:rPr>
              <a:t>if (day == "</a:t>
            </a:r>
            <a:r>
              <a:rPr lang="en-US" altLang="en-US" sz="1600" b="1">
                <a:latin typeface="Courier New" panose="02070309020205020404" pitchFamily="49" charset="0"/>
              </a:rPr>
              <a:t>Sunday</a:t>
            </a:r>
            <a:r>
              <a:rPr lang="en-US" altLang="en-US" sz="1600" b="1" dirty="0">
                <a:latin typeface="Courier New" panose="02070309020205020404" pitchFamily="49" charset="0"/>
              </a:rPr>
              <a:t>") </a:t>
            </a:r>
          </a:p>
          <a:p>
            <a:pPr marL="1371600" lvl="2" indent="-571500" eaLnBrk="1" hangingPunct="1">
              <a:buFont typeface="Wingdings" panose="05000000000000000000" pitchFamily="2" charset="2"/>
              <a:buNone/>
              <a:defRPr/>
            </a:pPr>
            <a:r>
              <a:rPr lang="en-US" altLang="en-US" sz="1600" dirty="0">
                <a:latin typeface="Courier New" panose="02070309020205020404" pitchFamily="49" charset="0"/>
              </a:rPr>
              <a:t>{</a:t>
            </a:r>
          </a:p>
          <a:p>
            <a:pPr marL="1371600" lvl="2" indent="-571500" eaLnBrk="1" hangingPunct="1">
              <a:buFont typeface="Wingdings" panose="05000000000000000000" pitchFamily="2" charset="2"/>
              <a:buNone/>
              <a:defRPr/>
            </a:pPr>
            <a:r>
              <a:rPr lang="en-US" altLang="en-US" sz="1600" dirty="0">
                <a:latin typeface="Courier New" panose="02070309020205020404" pitchFamily="49" charset="0"/>
              </a:rPr>
              <a:t>	alert("No need to pay the meter!");</a:t>
            </a:r>
          </a:p>
          <a:p>
            <a:pPr marL="1371600" lvl="2" indent="-571500" eaLnBrk="1" hangingPunct="1">
              <a:buFont typeface="Wingdings" panose="05000000000000000000" pitchFamily="2" charset="2"/>
              <a:buNone/>
              <a:defRPr/>
            </a:pPr>
            <a:r>
              <a:rPr lang="en-US" altLang="en-US" sz="1600" dirty="0">
                <a:latin typeface="Courier New" panose="02070309020205020404" pitchFamily="49" charset="0"/>
              </a:rPr>
              <a:t>}</a:t>
            </a:r>
          </a:p>
          <a:p>
            <a:pPr marL="0" indent="0" eaLnBrk="1" hangingPunct="1">
              <a:lnSpc>
                <a:spcPct val="90000"/>
              </a:lnSpc>
              <a:buFont typeface="Arial" panose="020B0604020202020204" pitchFamily="34" charset="0"/>
              <a:buNone/>
              <a:defRPr/>
            </a:pPr>
            <a:endParaRPr lang="en-US" altLang="en-US" sz="1800" dirty="0">
              <a:cs typeface="Times New Roman" panose="02020603050405020304" pitchFamily="18" charset="0"/>
            </a:endParaRPr>
          </a:p>
          <a:p>
            <a:pPr marL="0" indent="0" eaLnBrk="1" hangingPunct="1">
              <a:lnSpc>
                <a:spcPct val="90000"/>
              </a:lnSpc>
              <a:buFont typeface="Arial" panose="020B0604020202020204" pitchFamily="34" charset="0"/>
              <a:buNone/>
              <a:defRPr/>
            </a:pPr>
            <a:r>
              <a:rPr lang="en-US" altLang="en-US" sz="1800" dirty="0">
                <a:cs typeface="Times New Roman" panose="02020603050405020304" pitchFamily="18" charset="0"/>
              </a:rPr>
              <a:t>Supposing we had instead written:</a:t>
            </a:r>
          </a:p>
          <a:p>
            <a:pPr eaLnBrk="1" hangingPunct="1">
              <a:lnSpc>
                <a:spcPct val="90000"/>
              </a:lnSpc>
              <a:buFont typeface="Arial" panose="020B0604020202020204" pitchFamily="34" charset="0"/>
              <a:buNone/>
              <a:defRPr/>
            </a:pPr>
            <a:r>
              <a:rPr lang="en-US" altLang="en-US" sz="1800" dirty="0">
                <a:latin typeface="Courier New" panose="02070309020205020404" pitchFamily="49" charset="0"/>
                <a:cs typeface="Courier New" panose="02070309020205020404" pitchFamily="49" charset="0"/>
              </a:rPr>
              <a:t>		</a:t>
            </a:r>
            <a:r>
              <a:rPr lang="en-US" altLang="en-US" sz="1800" b="1" dirty="0">
                <a:latin typeface="Courier New" panose="02070309020205020404" pitchFamily="49" charset="0"/>
                <a:cs typeface="Courier New" panose="02070309020205020404" pitchFamily="49" charset="0"/>
              </a:rPr>
              <a:t>if (day == </a:t>
            </a:r>
            <a:r>
              <a:rPr lang="en-US" altLang="en-US" sz="1800" b="1">
                <a:latin typeface="Courier New" panose="02070309020205020404" pitchFamily="49" charset="0"/>
                <a:cs typeface="Courier New" panose="02070309020205020404" pitchFamily="49" charset="0"/>
              </a:rPr>
              <a:t>Sunday</a:t>
            </a:r>
            <a:r>
              <a:rPr lang="en-US" altLang="en-US" sz="1800" b="1" dirty="0">
                <a:latin typeface="Courier New" panose="02070309020205020404" pitchFamily="49" charset="0"/>
                <a:cs typeface="Courier New" panose="02070309020205020404" pitchFamily="49" charset="0"/>
              </a:rPr>
              <a:t>)</a:t>
            </a:r>
          </a:p>
          <a:p>
            <a:pPr eaLnBrk="1" hangingPunct="1">
              <a:lnSpc>
                <a:spcPct val="90000"/>
              </a:lnSpc>
              <a:buFont typeface="Arial" panose="020B0604020202020204" pitchFamily="34" charset="0"/>
              <a:buNone/>
              <a:defRPr/>
            </a:pPr>
            <a:endParaRPr lang="en-US" altLang="en-US" sz="1800" b="1" dirty="0">
              <a:latin typeface="Courier New" panose="02070309020205020404" pitchFamily="49" charset="0"/>
              <a:cs typeface="Courier New" panose="02070309020205020404" pitchFamily="49" charset="0"/>
            </a:endParaRPr>
          </a:p>
          <a:p>
            <a:pPr marL="0" indent="0" eaLnBrk="1" hangingPunct="1">
              <a:lnSpc>
                <a:spcPct val="90000"/>
              </a:lnSpc>
              <a:buFont typeface="Arial" panose="020B0604020202020204" pitchFamily="34" charset="0"/>
              <a:buNone/>
              <a:defRPr/>
            </a:pPr>
            <a:r>
              <a:rPr lang="en-US" altLang="en-US" sz="1800" dirty="0">
                <a:cs typeface="Times New Roman" panose="02020603050405020304" pitchFamily="18" charset="0"/>
              </a:rPr>
              <a:t>Can you spot the problem?</a:t>
            </a:r>
          </a:p>
          <a:p>
            <a:pPr marL="0" indent="0" eaLnBrk="1" hangingPunct="1">
              <a:lnSpc>
                <a:spcPct val="90000"/>
              </a:lnSpc>
              <a:buFont typeface="Arial" panose="020B0604020202020204" pitchFamily="34" charset="0"/>
              <a:buNone/>
              <a:defRPr/>
            </a:pPr>
            <a:endParaRPr lang="en-US" altLang="en-US" sz="1800" dirty="0">
              <a:solidFill>
                <a:srgbClr val="FF0000"/>
              </a:solidFill>
              <a:cs typeface="Times New Roman" panose="02020603050405020304" pitchFamily="18" charset="0"/>
            </a:endParaRPr>
          </a:p>
          <a:p>
            <a:pPr marL="0" indent="0" eaLnBrk="1" hangingPunct="1">
              <a:lnSpc>
                <a:spcPct val="90000"/>
              </a:lnSpc>
              <a:buFont typeface="Arial" panose="020B0604020202020204" pitchFamily="34" charset="0"/>
              <a:buNone/>
              <a:defRPr/>
            </a:pPr>
            <a:r>
              <a:rPr lang="en-US" altLang="en-US" sz="1800" dirty="0">
                <a:cs typeface="Times New Roman" panose="02020603050405020304" pitchFamily="18" charset="0"/>
              </a:rPr>
              <a:t>In this case, JavaScript would think that </a:t>
            </a:r>
            <a:r>
              <a:rPr lang="en-US" altLang="en-US" sz="1800">
                <a:cs typeface="Times New Roman" panose="02020603050405020304" pitchFamily="18" charset="0"/>
              </a:rPr>
              <a:t>Sunday</a:t>
            </a:r>
            <a:r>
              <a:rPr lang="en-US" altLang="en-US" sz="1800" dirty="0">
                <a:cs typeface="Times New Roman" panose="02020603050405020304" pitchFamily="18" charset="0"/>
              </a:rPr>
              <a:t> was a </a:t>
            </a:r>
            <a:r>
              <a:rPr lang="en-US" altLang="en-US" sz="1800" i="1" dirty="0">
                <a:cs typeface="Times New Roman" panose="02020603050405020304" pitchFamily="18" charset="0"/>
              </a:rPr>
              <a:t>variable</a:t>
            </a:r>
            <a:r>
              <a:rPr lang="en-US" altLang="en-US" sz="1800" dirty="0">
                <a:cs typeface="Times New Roman" panose="02020603050405020304" pitchFamily="18" charset="0"/>
              </a:rPr>
              <a:t>. </a:t>
            </a:r>
          </a:p>
          <a:p>
            <a:pPr marL="0" indent="0" eaLnBrk="1" hangingPunct="1">
              <a:lnSpc>
                <a:spcPct val="90000"/>
              </a:lnSpc>
              <a:buFont typeface="Arial" panose="020B0604020202020204" pitchFamily="34" charset="0"/>
              <a:buNone/>
              <a:defRPr/>
            </a:pPr>
            <a:endParaRPr lang="en-US" altLang="en-US" sz="1800" dirty="0">
              <a:solidFill>
                <a:srgbClr val="FF0000"/>
              </a:solidFill>
              <a:cs typeface="Times New Roman" panose="02020603050405020304" pitchFamily="18" charset="0"/>
            </a:endParaRPr>
          </a:p>
          <a:p>
            <a:pPr marL="0" indent="0" eaLnBrk="1" hangingPunct="1">
              <a:lnSpc>
                <a:spcPct val="90000"/>
              </a:lnSpc>
              <a:buNone/>
              <a:defRPr/>
            </a:pPr>
            <a:r>
              <a:rPr lang="en-US" altLang="en-US" sz="1800" dirty="0">
                <a:cs typeface="Times New Roman" panose="02020603050405020304" pitchFamily="18" charset="0"/>
              </a:rPr>
              <a:t>By placing the word “</a:t>
            </a:r>
            <a:r>
              <a:rPr lang="en-US" altLang="en-US" sz="1800">
                <a:cs typeface="Times New Roman" panose="02020603050405020304" pitchFamily="18" charset="0"/>
              </a:rPr>
              <a:t>Sunday</a:t>
            </a:r>
            <a:r>
              <a:rPr lang="en-US" altLang="en-US" sz="1800" dirty="0">
                <a:cs typeface="Times New Roman" panose="02020603050405020304" pitchFamily="18" charset="0"/>
              </a:rPr>
              <a:t>” inside quotes, we are telling JavaScript that we are comparing the </a:t>
            </a:r>
            <a:r>
              <a:rPr lang="en-US" altLang="en-US" sz="1800" u="sng" dirty="0">
                <a:cs typeface="Times New Roman" panose="02020603050405020304" pitchFamily="18" charset="0"/>
              </a:rPr>
              <a:t>variable </a:t>
            </a:r>
            <a:r>
              <a:rPr lang="en-US" altLang="en-US" sz="1800" dirty="0">
                <a:cs typeface="Times New Roman" panose="02020603050405020304" pitchFamily="18" charset="0"/>
              </a:rPr>
              <a:t>called </a:t>
            </a:r>
            <a:r>
              <a:rPr lang="en-US" altLang="en-US" sz="1800" dirty="0">
                <a:latin typeface="Courier New" panose="02070309020205020404" pitchFamily="49" charset="0"/>
                <a:cs typeface="Courier New" panose="02070309020205020404" pitchFamily="49" charset="0"/>
              </a:rPr>
              <a:t>day</a:t>
            </a:r>
            <a:r>
              <a:rPr lang="en-US" altLang="en-US" sz="1800" dirty="0">
                <a:cs typeface="Times New Roman" panose="02020603050405020304" pitchFamily="18" charset="0"/>
              </a:rPr>
              <a:t> with a </a:t>
            </a:r>
            <a:r>
              <a:rPr lang="en-US" altLang="en-US" sz="1800" u="sng" dirty="0">
                <a:cs typeface="Times New Roman" panose="02020603050405020304" pitchFamily="18" charset="0"/>
              </a:rPr>
              <a:t>String</a:t>
            </a:r>
            <a:r>
              <a:rPr lang="en-US" altLang="en-US" sz="1800" dirty="0">
                <a:cs typeface="Times New Roman" panose="02020603050405020304" pitchFamily="18" charset="0"/>
              </a:rPr>
              <a:t> (“</a:t>
            </a:r>
            <a:r>
              <a:rPr lang="en-US" altLang="en-US" sz="1800">
                <a:cs typeface="Times New Roman" panose="02020603050405020304" pitchFamily="18" charset="0"/>
              </a:rPr>
              <a:t>Sunday</a:t>
            </a:r>
            <a:r>
              <a:rPr lang="en-US" altLang="en-US" sz="1800" dirty="0">
                <a:cs typeface="Times New Roman" panose="02020603050405020304"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339">
                                            <p:txEl>
                                              <p:pRg st="8" end="8"/>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4339">
                                            <p:txEl>
                                              <p:pRg st="10" end="1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14339">
                                            <p:txEl>
                                              <p:pRg st="12" end="12"/>
                                            </p:txEl>
                                          </p:spTgt>
                                        </p:tgtEl>
                                        <p:attrNameLst>
                                          <p:attrName>style.visibility</p:attrName>
                                        </p:attrNameLst>
                                      </p:cBhvr>
                                      <p:to>
                                        <p:strVal val="visible"/>
                                      </p:to>
                                    </p:set>
                                    <p:animEffect transition="in" filter="fade">
                                      <p:cBhvr>
                                        <p:cTn id="17" dur="2000"/>
                                        <p:tgtEl>
                                          <p:spTgt spid="14339">
                                            <p:txEl>
                                              <p:pRg st="12" end="12"/>
                                            </p:txEl>
                                          </p:spTgt>
                                        </p:tgtEl>
                                      </p:cBhvr>
                                    </p:animEffect>
                                    <p:anim calcmode="lin" valueType="num">
                                      <p:cBhvr>
                                        <p:cTn id="18" dur="2000" fill="hold"/>
                                        <p:tgtEl>
                                          <p:spTgt spid="14339">
                                            <p:txEl>
                                              <p:pRg st="12" end="12"/>
                                            </p:txEl>
                                          </p:spTgt>
                                        </p:tgtEl>
                                        <p:attrNameLst>
                                          <p:attrName>ppt_x</p:attrName>
                                        </p:attrNameLst>
                                      </p:cBhvr>
                                      <p:tavLst>
                                        <p:tav tm="0">
                                          <p:val>
                                            <p:strVal val="#ppt_x"/>
                                          </p:val>
                                        </p:tav>
                                        <p:tav tm="100000">
                                          <p:val>
                                            <p:strVal val="#ppt_x"/>
                                          </p:val>
                                        </p:tav>
                                      </p:tavLst>
                                    </p:anim>
                                    <p:anim calcmode="lin" valueType="num">
                                      <p:cBhvr>
                                        <p:cTn id="19" dur="2000" fill="hold"/>
                                        <p:tgtEl>
                                          <p:spTgt spid="14339">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14339">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0115558F-1455-4D19-83F0-29EC1D05653E}"/>
              </a:ext>
            </a:extLst>
          </p:cNvPr>
          <p:cNvSpPr>
            <a:spLocks noChangeArrowheads="1"/>
          </p:cNvSpPr>
          <p:nvPr/>
        </p:nvSpPr>
        <p:spPr bwMode="auto">
          <a:xfrm>
            <a:off x="381000" y="457200"/>
            <a:ext cx="8458200" cy="4985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b="1" dirty="0">
                <a:latin typeface="Arial" panose="020B0604020202020204" pitchFamily="34" charset="0"/>
              </a:rPr>
              <a:t>Example </a:t>
            </a:r>
            <a:r>
              <a:rPr lang="en-US" altLang="en-US" sz="1800" dirty="0">
                <a:latin typeface="Arial" panose="020B0604020202020204" pitchFamily="34" charset="0"/>
              </a:rPr>
              <a:t>If the day is a </a:t>
            </a:r>
            <a:r>
              <a:rPr lang="en-US" altLang="en-US" sz="1800">
                <a:latin typeface="Arial" panose="020B0604020202020204" pitchFamily="34" charset="0"/>
              </a:rPr>
              <a:t>Sunday</a:t>
            </a:r>
            <a:r>
              <a:rPr lang="en-US" altLang="en-US" sz="1800" dirty="0">
                <a:latin typeface="Arial" panose="020B0604020202020204" pitchFamily="34" charset="0"/>
              </a:rPr>
              <a:t>, tell them they don’t have to feed the meter.  </a:t>
            </a:r>
          </a:p>
          <a:p>
            <a:pPr eaLnBrk="1" hangingPunct="1">
              <a:spcBef>
                <a:spcPct val="0"/>
              </a:spcBef>
              <a:buFontTx/>
              <a:buNone/>
            </a:pPr>
            <a:r>
              <a:rPr lang="en-US" altLang="en-US" sz="1800" dirty="0">
                <a:latin typeface="Arial" panose="020B0604020202020204" pitchFamily="34" charset="0"/>
              </a:rPr>
              <a:t>If it is not </a:t>
            </a:r>
            <a:r>
              <a:rPr lang="en-US" altLang="en-US" sz="1800">
                <a:latin typeface="Arial" panose="020B0604020202020204" pitchFamily="34" charset="0"/>
              </a:rPr>
              <a:t>Sunday</a:t>
            </a:r>
            <a:r>
              <a:rPr lang="en-US" altLang="en-US" sz="1800" dirty="0">
                <a:latin typeface="Arial" panose="020B0604020202020204" pitchFamily="34" charset="0"/>
              </a:rPr>
              <a:t>, say: “Better get some quarters!”</a:t>
            </a:r>
          </a:p>
          <a:p>
            <a:pPr eaLnBrk="1" hangingPunct="1">
              <a:spcBef>
                <a:spcPct val="0"/>
              </a:spcBef>
              <a:buFontTx/>
              <a:buNone/>
            </a:pPr>
            <a:endParaRPr lang="en-US" altLang="en-US" sz="1800" dirty="0">
              <a:latin typeface="Arial" panose="020B0604020202020204" pitchFamily="34" charset="0"/>
            </a:endParaRPr>
          </a:p>
          <a:p>
            <a:pPr eaLnBrk="1" hangingPunct="1">
              <a:spcBef>
                <a:spcPct val="0"/>
              </a:spcBef>
              <a:buFontTx/>
              <a:buNone/>
            </a:pPr>
            <a:endParaRPr lang="en-US" altLang="en-US" sz="1800" b="1" dirty="0">
              <a:latin typeface="Courier New" panose="02070309020205020404" pitchFamily="49" charset="0"/>
              <a:cs typeface="Courier New" panose="02070309020205020404" pitchFamily="49" charset="0"/>
            </a:endParaRPr>
          </a:p>
          <a:p>
            <a:pPr lvl="1" eaLnBrk="1" hangingPunct="1">
              <a:spcBef>
                <a:spcPct val="0"/>
              </a:spcBef>
              <a:buFontTx/>
              <a:buNone/>
            </a:pPr>
            <a:r>
              <a:rPr lang="en-US" altLang="en-US" sz="1800" dirty="0">
                <a:latin typeface="Courier New" panose="02070309020205020404" pitchFamily="49" charset="0"/>
                <a:cs typeface="Courier New" panose="02070309020205020404" pitchFamily="49" charset="0"/>
              </a:rPr>
              <a:t>var day = document.getElementById('txtDay').value;</a:t>
            </a:r>
          </a:p>
          <a:p>
            <a:pPr lvl="1" eaLnBrk="1" hangingPunct="1">
              <a:spcBef>
                <a:spcPct val="0"/>
              </a:spcBef>
              <a:buFontTx/>
              <a:buNone/>
            </a:pPr>
            <a:endParaRPr lang="en-US" altLang="en-US" sz="1800" dirty="0">
              <a:latin typeface="Courier New" panose="02070309020205020404" pitchFamily="49" charset="0"/>
              <a:cs typeface="Courier New" panose="02070309020205020404" pitchFamily="49" charset="0"/>
            </a:endParaRPr>
          </a:p>
          <a:p>
            <a:pPr lvl="1" eaLnBrk="1" hangingPunct="1">
              <a:spcBef>
                <a:spcPct val="0"/>
              </a:spcBef>
              <a:buFontTx/>
              <a:buNone/>
            </a:pPr>
            <a:r>
              <a:rPr lang="en-US" altLang="en-US" sz="1800" dirty="0">
                <a:latin typeface="Courier New" panose="02070309020205020404" pitchFamily="49" charset="0"/>
                <a:cs typeface="Courier New" panose="02070309020205020404" pitchFamily="49" charset="0"/>
              </a:rPr>
              <a:t>if (day == "</a:t>
            </a:r>
            <a:r>
              <a:rPr lang="en-US" altLang="en-US" sz="1800">
                <a:latin typeface="Courier New" panose="02070309020205020404" pitchFamily="49" charset="0"/>
                <a:cs typeface="Courier New" panose="02070309020205020404" pitchFamily="49" charset="0"/>
              </a:rPr>
              <a:t>Sunday</a:t>
            </a:r>
            <a:r>
              <a:rPr lang="en-US" altLang="en-US" sz="1800" dirty="0">
                <a:latin typeface="Courier New" panose="02070309020205020404" pitchFamily="49" charset="0"/>
                <a:cs typeface="Courier New" panose="02070309020205020404" pitchFamily="49" charset="0"/>
              </a:rPr>
              <a:t>") {</a:t>
            </a:r>
          </a:p>
          <a:p>
            <a:pPr lvl="1" eaLnBrk="1" hangingPunct="1">
              <a:spcBef>
                <a:spcPct val="0"/>
              </a:spcBef>
              <a:buFontTx/>
              <a:buNone/>
            </a:pPr>
            <a:r>
              <a:rPr lang="en-US" altLang="en-US" sz="1800" dirty="0">
                <a:latin typeface="Courier New" panose="02070309020205020404" pitchFamily="49" charset="0"/>
                <a:cs typeface="Courier New" panose="02070309020205020404" pitchFamily="49" charset="0"/>
              </a:rPr>
              <a:t>	alert("No need to pay the meter!");</a:t>
            </a:r>
          </a:p>
          <a:p>
            <a:pPr lvl="1" eaLnBrk="1" hangingPunct="1">
              <a:spcBef>
                <a:spcPct val="0"/>
              </a:spcBef>
              <a:buFontTx/>
              <a:buNone/>
            </a:pPr>
            <a:r>
              <a:rPr lang="en-US" altLang="en-US" sz="1800" dirty="0">
                <a:latin typeface="Courier New" panose="02070309020205020404" pitchFamily="49" charset="0"/>
                <a:cs typeface="Courier New" panose="02070309020205020404" pitchFamily="49" charset="0"/>
              </a:rPr>
              <a:t>}</a:t>
            </a:r>
          </a:p>
          <a:p>
            <a:pPr lvl="1" eaLnBrk="1" hangingPunct="1">
              <a:spcBef>
                <a:spcPct val="0"/>
              </a:spcBef>
              <a:buFontTx/>
              <a:buNone/>
            </a:pPr>
            <a:r>
              <a:rPr lang="en-US" altLang="en-US" sz="1800" dirty="0">
                <a:latin typeface="Courier New" panose="02070309020205020404" pitchFamily="49" charset="0"/>
                <a:cs typeface="Courier New" panose="02070309020205020404" pitchFamily="49" charset="0"/>
              </a:rPr>
              <a:t>else {</a:t>
            </a:r>
          </a:p>
          <a:p>
            <a:pPr lvl="1" eaLnBrk="1" hangingPunct="1">
              <a:spcBef>
                <a:spcPct val="0"/>
              </a:spcBef>
              <a:buFontTx/>
              <a:buNone/>
            </a:pPr>
            <a:r>
              <a:rPr lang="en-US" altLang="en-US" sz="1800" dirty="0">
                <a:latin typeface="Courier New" panose="02070309020205020404" pitchFamily="49" charset="0"/>
                <a:cs typeface="Courier New" panose="02070309020205020404" pitchFamily="49" charset="0"/>
              </a:rPr>
              <a:t>	alert("Better get some quarters!");</a:t>
            </a:r>
          </a:p>
          <a:p>
            <a:pPr lvl="1" eaLnBrk="1" hangingPunct="1">
              <a:spcBef>
                <a:spcPct val="0"/>
              </a:spcBef>
              <a:buFontTx/>
              <a:buNone/>
            </a:pPr>
            <a:r>
              <a:rPr lang="en-US" altLang="en-US" sz="1800" dirty="0">
                <a:latin typeface="Courier New" panose="02070309020205020404" pitchFamily="49" charset="0"/>
                <a:cs typeface="Courier New" panose="02070309020205020404" pitchFamily="49" charset="0"/>
              </a:rPr>
              <a:t>}</a:t>
            </a:r>
          </a:p>
          <a:p>
            <a:pPr lvl="1" eaLnBrk="1" hangingPunct="1">
              <a:spcBef>
                <a:spcPct val="0"/>
              </a:spcBef>
              <a:buFontTx/>
              <a:buNone/>
            </a:pPr>
            <a:endParaRPr lang="en-US" altLang="en-US" sz="2000" b="1" dirty="0">
              <a:latin typeface="Courier New" panose="02070309020205020404" pitchFamily="49" charset="0"/>
              <a:cs typeface="Courier New" panose="02070309020205020404" pitchFamily="49" charset="0"/>
            </a:endParaRPr>
          </a:p>
          <a:p>
            <a:pPr eaLnBrk="1" hangingPunct="1">
              <a:spcBef>
                <a:spcPct val="0"/>
              </a:spcBef>
              <a:buNone/>
            </a:pPr>
            <a:r>
              <a:rPr lang="en-US" altLang="en-US" sz="1800" dirty="0">
                <a:latin typeface="Arial" panose="020B0604020202020204" pitchFamily="34" charset="0"/>
              </a:rPr>
              <a:t>Notes:</a:t>
            </a:r>
          </a:p>
          <a:p>
            <a:pPr marL="800100" lvl="1" indent="-342900" eaLnBrk="1" hangingPunct="1">
              <a:spcBef>
                <a:spcPct val="0"/>
              </a:spcBef>
            </a:pPr>
            <a:r>
              <a:rPr lang="en-US" altLang="en-US" sz="1600" dirty="0">
                <a:latin typeface="Arial" panose="020B0604020202020204" pitchFamily="34" charset="0"/>
                <a:cs typeface="Courier New" panose="02070309020205020404" pitchFamily="49" charset="0"/>
              </a:rPr>
              <a:t>Remember that it’s perfectly okay to declare a variable and assign it a value on the same line.</a:t>
            </a:r>
          </a:p>
          <a:p>
            <a:pPr marL="800100" lvl="1" indent="-342900" eaLnBrk="1" hangingPunct="1">
              <a:spcBef>
                <a:spcPct val="0"/>
              </a:spcBef>
            </a:pPr>
            <a:r>
              <a:rPr lang="en-US" altLang="en-US" sz="1600" dirty="0">
                <a:latin typeface="Arial" panose="020B0604020202020204" pitchFamily="34" charset="0"/>
                <a:cs typeface="Courier New" panose="02070309020205020404" pitchFamily="49" charset="0"/>
              </a:rPr>
              <a:t>It’s okay to have the opening brace of a block on the line that precedes the block. </a:t>
            </a:r>
          </a:p>
          <a:p>
            <a:pPr marL="800100" lvl="1" indent="-342900" eaLnBrk="1" hangingPunct="1">
              <a:spcBef>
                <a:spcPct val="0"/>
              </a:spcBef>
            </a:pPr>
            <a:r>
              <a:rPr lang="en-US" altLang="en-US" sz="1600" dirty="0">
                <a:latin typeface="Arial" panose="020B0604020202020204" pitchFamily="34" charset="0"/>
                <a:cs typeface="Courier New" panose="02070309020205020404" pitchFamily="49" charset="0"/>
              </a:rPr>
              <a:t>The closing brace should </a:t>
            </a:r>
            <a:r>
              <a:rPr lang="en-US" altLang="en-US" sz="1600" u="sng" dirty="0">
                <a:latin typeface="Arial" panose="020B0604020202020204" pitchFamily="34" charset="0"/>
                <a:cs typeface="Courier New" panose="02070309020205020404" pitchFamily="49" charset="0"/>
              </a:rPr>
              <a:t>always</a:t>
            </a:r>
            <a:r>
              <a:rPr lang="en-US" altLang="en-US" sz="1600" dirty="0">
                <a:latin typeface="Arial" panose="020B0604020202020204" pitchFamily="34" charset="0"/>
                <a:cs typeface="Courier New" panose="02070309020205020404" pitchFamily="49" charset="0"/>
              </a:rPr>
              <a:t> be on its own line.</a:t>
            </a:r>
            <a:endParaRPr lang="en-US" altLang="en-US" sz="1600" dirty="0">
              <a:latin typeface="Courier New" panose="02070309020205020404" pitchFamily="49" charset="0"/>
              <a:cs typeface="Courier New" panose="020703090202050204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86">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16386">
                                            <p:txEl>
                                              <p:pRg st="14" end="14"/>
                                            </p:txEl>
                                          </p:spTgt>
                                        </p:tgtEl>
                                        <p:attrNameLst>
                                          <p:attrName>style.visibility</p:attrName>
                                        </p:attrNameLst>
                                      </p:cBhvr>
                                      <p:to>
                                        <p:strVal val="visible"/>
                                      </p:to>
                                    </p:set>
                                    <p:animEffect transition="in" filter="fade">
                                      <p:cBhvr>
                                        <p:cTn id="11" dur="1000"/>
                                        <p:tgtEl>
                                          <p:spTgt spid="16386">
                                            <p:txEl>
                                              <p:pRg st="14" end="14"/>
                                            </p:txEl>
                                          </p:spTgt>
                                        </p:tgtEl>
                                      </p:cBhvr>
                                    </p:animEffect>
                                    <p:anim calcmode="lin" valueType="num">
                                      <p:cBhvr>
                                        <p:cTn id="12" dur="1000" fill="hold"/>
                                        <p:tgtEl>
                                          <p:spTgt spid="16386">
                                            <p:txEl>
                                              <p:pRg st="14" end="14"/>
                                            </p:txEl>
                                          </p:spTgt>
                                        </p:tgtEl>
                                        <p:attrNameLst>
                                          <p:attrName>ppt_x</p:attrName>
                                        </p:attrNameLst>
                                      </p:cBhvr>
                                      <p:tavLst>
                                        <p:tav tm="0">
                                          <p:val>
                                            <p:strVal val="#ppt_x"/>
                                          </p:val>
                                        </p:tav>
                                        <p:tav tm="100000">
                                          <p:val>
                                            <p:strVal val="#ppt_x"/>
                                          </p:val>
                                        </p:tav>
                                      </p:tavLst>
                                    </p:anim>
                                    <p:anim calcmode="lin" valueType="num">
                                      <p:cBhvr>
                                        <p:cTn id="13" dur="1000" fill="hold"/>
                                        <p:tgtEl>
                                          <p:spTgt spid="16386">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16386">
                                            <p:txEl>
                                              <p:pRg st="6" end="6"/>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6386">
                                            <p:txEl>
                                              <p:pRg st="7" end="7"/>
                                            </p:txEl>
                                          </p:spTgt>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16386">
                                            <p:txEl>
                                              <p:pRg st="8" end="8"/>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16386">
                                            <p:txEl>
                                              <p:pRg st="15" end="15"/>
                                            </p:txEl>
                                          </p:spTgt>
                                        </p:tgtEl>
                                        <p:attrNameLst>
                                          <p:attrName>style.visibility</p:attrName>
                                        </p:attrNameLst>
                                      </p:cBhvr>
                                      <p:to>
                                        <p:strVal val="visible"/>
                                      </p:to>
                                    </p:set>
                                    <p:animEffect transition="in" filter="fade">
                                      <p:cBhvr>
                                        <p:cTn id="26" dur="1000"/>
                                        <p:tgtEl>
                                          <p:spTgt spid="16386">
                                            <p:txEl>
                                              <p:pRg st="15" end="15"/>
                                            </p:txEl>
                                          </p:spTgt>
                                        </p:tgtEl>
                                      </p:cBhvr>
                                    </p:animEffect>
                                    <p:anim calcmode="lin" valueType="num">
                                      <p:cBhvr>
                                        <p:cTn id="27" dur="1000" fill="hold"/>
                                        <p:tgtEl>
                                          <p:spTgt spid="16386">
                                            <p:txEl>
                                              <p:pRg st="15" end="15"/>
                                            </p:txEl>
                                          </p:spTgt>
                                        </p:tgtEl>
                                        <p:attrNameLst>
                                          <p:attrName>ppt_x</p:attrName>
                                        </p:attrNameLst>
                                      </p:cBhvr>
                                      <p:tavLst>
                                        <p:tav tm="0">
                                          <p:val>
                                            <p:strVal val="#ppt_x"/>
                                          </p:val>
                                        </p:tav>
                                        <p:tav tm="100000">
                                          <p:val>
                                            <p:strVal val="#ppt_x"/>
                                          </p:val>
                                        </p:tav>
                                      </p:tavLst>
                                    </p:anim>
                                    <p:anim calcmode="lin" valueType="num">
                                      <p:cBhvr>
                                        <p:cTn id="28" dur="1000" fill="hold"/>
                                        <p:tgtEl>
                                          <p:spTgt spid="16386">
                                            <p:txEl>
                                              <p:pRg st="15" end="15"/>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6386">
                                            <p:txEl>
                                              <p:pRg st="9" end="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6386">
                                            <p:txEl>
                                              <p:pRg st="10" end="10"/>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6386">
                                            <p:txEl>
                                              <p:pRg st="11" end="11"/>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16386">
                                            <p:txEl>
                                              <p:pRg st="16" end="16"/>
                                            </p:txEl>
                                          </p:spTgt>
                                        </p:tgtEl>
                                        <p:attrNameLst>
                                          <p:attrName>style.visibility</p:attrName>
                                        </p:attrNameLst>
                                      </p:cBhvr>
                                      <p:to>
                                        <p:strVal val="visible"/>
                                      </p:to>
                                    </p:set>
                                    <p:animEffect transition="in" filter="fade">
                                      <p:cBhvr>
                                        <p:cTn id="41" dur="1000"/>
                                        <p:tgtEl>
                                          <p:spTgt spid="16386">
                                            <p:txEl>
                                              <p:pRg st="16" end="16"/>
                                            </p:txEl>
                                          </p:spTgt>
                                        </p:tgtEl>
                                      </p:cBhvr>
                                    </p:animEffect>
                                    <p:anim calcmode="lin" valueType="num">
                                      <p:cBhvr>
                                        <p:cTn id="42" dur="1000" fill="hold"/>
                                        <p:tgtEl>
                                          <p:spTgt spid="16386">
                                            <p:txEl>
                                              <p:pRg st="16" end="16"/>
                                            </p:txEl>
                                          </p:spTgt>
                                        </p:tgtEl>
                                        <p:attrNameLst>
                                          <p:attrName>ppt_x</p:attrName>
                                        </p:attrNameLst>
                                      </p:cBhvr>
                                      <p:tavLst>
                                        <p:tav tm="0">
                                          <p:val>
                                            <p:strVal val="#ppt_x"/>
                                          </p:val>
                                        </p:tav>
                                        <p:tav tm="100000">
                                          <p:val>
                                            <p:strVal val="#ppt_x"/>
                                          </p:val>
                                        </p:tav>
                                      </p:tavLst>
                                    </p:anim>
                                    <p:anim calcmode="lin" valueType="num">
                                      <p:cBhvr>
                                        <p:cTn id="43" dur="1000" fill="hold"/>
                                        <p:tgtEl>
                                          <p:spTgt spid="16386">
                                            <p:txEl>
                                              <p:pRg st="16" end="1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706710F4-9C1B-493B-8068-3A917CB3DE3D}"/>
              </a:ext>
            </a:extLst>
          </p:cNvPr>
          <p:cNvSpPr>
            <a:spLocks noGrp="1" noChangeArrowheads="1"/>
          </p:cNvSpPr>
          <p:nvPr>
            <p:ph type="title"/>
          </p:nvPr>
        </p:nvSpPr>
        <p:spPr>
          <a:xfrm>
            <a:off x="762000" y="76200"/>
            <a:ext cx="7543800" cy="762000"/>
          </a:xfrm>
        </p:spPr>
        <p:txBody>
          <a:bodyPr/>
          <a:lstStyle/>
          <a:p>
            <a:pPr eaLnBrk="1" hangingPunct="1"/>
            <a:r>
              <a:rPr lang="en-US" altLang="en-US" sz="2800" dirty="0"/>
              <a:t>Can your user spell?</a:t>
            </a:r>
          </a:p>
        </p:txBody>
      </p:sp>
      <p:sp>
        <p:nvSpPr>
          <p:cNvPr id="18435" name="Rectangle 3">
            <a:extLst>
              <a:ext uri="{FF2B5EF4-FFF2-40B4-BE49-F238E27FC236}">
                <a16:creationId xmlns:a16="http://schemas.microsoft.com/office/drawing/2014/main" id="{AD32C736-4621-4AF5-96FF-FC2180BEBC7A}"/>
              </a:ext>
            </a:extLst>
          </p:cNvPr>
          <p:cNvSpPr>
            <a:spLocks noGrp="1" noChangeArrowheads="1"/>
          </p:cNvSpPr>
          <p:nvPr>
            <p:ph idx="1"/>
          </p:nvPr>
        </p:nvSpPr>
        <p:spPr>
          <a:xfrm>
            <a:off x="152400" y="914400"/>
            <a:ext cx="8839200" cy="5181600"/>
          </a:xfrm>
        </p:spPr>
        <p:txBody>
          <a:bodyPr/>
          <a:lstStyle/>
          <a:p>
            <a:pPr eaLnBrk="1" hangingPunct="1">
              <a:lnSpc>
                <a:spcPct val="90000"/>
              </a:lnSpc>
            </a:pPr>
            <a:r>
              <a:rPr lang="en-US" altLang="en-US" sz="1800" dirty="0"/>
              <a:t>A top-notch programmer will go out of their way to make sure that their program will work regardless of the unpredictable things that a visitor to your page might try to do.</a:t>
            </a:r>
          </a:p>
          <a:p>
            <a:pPr eaLnBrk="1" hangingPunct="1">
              <a:lnSpc>
                <a:spcPct val="90000"/>
              </a:lnSpc>
              <a:buFont typeface="Wingdings" panose="05000000000000000000" pitchFamily="2" charset="2"/>
              <a:buNone/>
            </a:pPr>
            <a:endParaRPr lang="en-US" altLang="en-US" sz="1800" dirty="0"/>
          </a:p>
          <a:p>
            <a:pPr eaLnBrk="1" hangingPunct="1">
              <a:lnSpc>
                <a:spcPct val="90000"/>
              </a:lnSpc>
            </a:pPr>
            <a:r>
              <a:rPr lang="en-US" altLang="en-US" sz="1800" dirty="0"/>
              <a:t>This can occupy lots of time and code, but it is extremely important.</a:t>
            </a:r>
          </a:p>
          <a:p>
            <a:pPr eaLnBrk="1" hangingPunct="1">
              <a:lnSpc>
                <a:spcPct val="90000"/>
              </a:lnSpc>
              <a:buFont typeface="Wingdings" panose="05000000000000000000" pitchFamily="2" charset="2"/>
              <a:buNone/>
            </a:pPr>
            <a:endParaRPr lang="en-US" altLang="en-US" sz="1800" dirty="0"/>
          </a:p>
          <a:p>
            <a:pPr eaLnBrk="1" hangingPunct="1">
              <a:lnSpc>
                <a:spcPct val="90000"/>
              </a:lnSpc>
            </a:pPr>
            <a:r>
              <a:rPr lang="en-US" altLang="en-US" sz="1800" dirty="0"/>
              <a:t>As a relatively simple example: Suppose that in our parking-meter example, a user types ‘</a:t>
            </a:r>
            <a:r>
              <a:rPr lang="en-US" altLang="en-US" sz="1800" dirty="0">
                <a:latin typeface="Courier New" panose="02070309020205020404" pitchFamily="49" charset="0"/>
                <a:cs typeface="Courier New" panose="02070309020205020404" pitchFamily="49" charset="0"/>
              </a:rPr>
              <a:t>sunday</a:t>
            </a:r>
            <a:r>
              <a:rPr lang="en-US" altLang="en-US" sz="1800" dirty="0"/>
              <a:t>’ (i.e. they do not capitalize the ‘s’)?</a:t>
            </a:r>
          </a:p>
          <a:p>
            <a:pPr eaLnBrk="1" hangingPunct="1">
              <a:lnSpc>
                <a:spcPct val="90000"/>
              </a:lnSpc>
            </a:pPr>
            <a:endParaRPr lang="en-US" altLang="en-US" sz="1800" dirty="0"/>
          </a:p>
          <a:p>
            <a:pPr lvl="2" eaLnBrk="1" hangingPunct="1">
              <a:lnSpc>
                <a:spcPct val="90000"/>
              </a:lnSpc>
              <a:buNone/>
            </a:pPr>
            <a:r>
              <a:rPr lang="en-US" altLang="en-US" sz="1600" b="1">
                <a:latin typeface="Courier New" panose="02070309020205020404" pitchFamily="49" charset="0"/>
              </a:rPr>
              <a:t>	var day = document.getElementById('txtDay').value;</a:t>
            </a:r>
          </a:p>
          <a:p>
            <a:pPr lvl="2" eaLnBrk="1" hangingPunct="1">
              <a:lnSpc>
                <a:spcPct val="90000"/>
              </a:lnSpc>
              <a:buFont typeface="Wingdings" panose="05000000000000000000" pitchFamily="2" charset="2"/>
              <a:buNone/>
            </a:pPr>
            <a:r>
              <a:rPr lang="en-US" altLang="en-US" sz="1600" b="1">
                <a:latin typeface="Courier New" panose="02070309020205020404" pitchFamily="49" charset="0"/>
              </a:rPr>
              <a:t>	// Suppose the user typed ‘sunday’ (i.e. lower </a:t>
            </a:r>
            <a:r>
              <a:rPr lang="en-US" altLang="en-US" sz="1600" b="1" dirty="0">
                <a:latin typeface="Courier New" panose="02070309020205020404" pitchFamily="49" charset="0"/>
              </a:rPr>
              <a:t>case ‘</a:t>
            </a:r>
            <a:r>
              <a:rPr lang="en-US" altLang="en-US" sz="1600" b="1">
                <a:latin typeface="Courier New" panose="02070309020205020404" pitchFamily="49" charset="0"/>
              </a:rPr>
              <a:t>s’)</a:t>
            </a:r>
          </a:p>
          <a:p>
            <a:pPr lvl="2" eaLnBrk="1" hangingPunct="1">
              <a:lnSpc>
                <a:spcPct val="90000"/>
              </a:lnSpc>
              <a:buFont typeface="Wingdings" panose="05000000000000000000" pitchFamily="2" charset="2"/>
              <a:buNone/>
            </a:pPr>
            <a:endParaRPr lang="en-US" altLang="en-US" sz="1600" b="1" dirty="0">
              <a:latin typeface="Courier New" panose="02070309020205020404" pitchFamily="49" charset="0"/>
            </a:endParaRPr>
          </a:p>
          <a:p>
            <a:pPr lvl="2" eaLnBrk="1" hangingPunct="1">
              <a:lnSpc>
                <a:spcPct val="90000"/>
              </a:lnSpc>
              <a:buFont typeface="Wingdings" panose="05000000000000000000" pitchFamily="2" charset="2"/>
              <a:buNone/>
            </a:pPr>
            <a:r>
              <a:rPr lang="en-US" altLang="en-US" sz="1600" b="1" dirty="0">
                <a:latin typeface="Courier New" panose="02070309020205020404" pitchFamily="49" charset="0"/>
              </a:rPr>
              <a:t>	if (day == "Sunday")  </a:t>
            </a:r>
            <a:r>
              <a:rPr lang="en-US" altLang="en-US" sz="1600" b="1" dirty="0">
                <a:latin typeface="Courier New" panose="02070309020205020404" pitchFamily="49" charset="0"/>
                <a:sym typeface="Wingdings" panose="05000000000000000000" pitchFamily="2" charset="2"/>
              </a:rPr>
              <a:t>// Will be </a:t>
            </a:r>
            <a:r>
              <a:rPr lang="en-US" altLang="en-US" sz="1600" b="1" u="sng" dirty="0">
                <a:latin typeface="Courier New" panose="02070309020205020404" pitchFamily="49" charset="0"/>
                <a:sym typeface="Wingdings" panose="05000000000000000000" pitchFamily="2" charset="2"/>
              </a:rPr>
              <a:t>FALSE</a:t>
            </a:r>
            <a:endParaRPr lang="en-US" altLang="en-US" sz="1600" b="1" u="sng" dirty="0">
              <a:latin typeface="Courier New" panose="02070309020205020404" pitchFamily="49" charset="0"/>
            </a:endParaRPr>
          </a:p>
          <a:p>
            <a:pPr marL="0" indent="0" eaLnBrk="1" hangingPunct="1">
              <a:lnSpc>
                <a:spcPct val="90000"/>
              </a:lnSpc>
              <a:buNone/>
            </a:pPr>
            <a:endParaRPr lang="en-US" altLang="en-US" sz="1800" dirty="0"/>
          </a:p>
          <a:p>
            <a:pPr lvl="1" eaLnBrk="1" hangingPunct="1">
              <a:lnSpc>
                <a:spcPct val="90000"/>
              </a:lnSpc>
            </a:pPr>
            <a:r>
              <a:rPr lang="en-US" altLang="en-US" sz="1600" b="1" dirty="0"/>
              <a:t>Answer</a:t>
            </a:r>
            <a:r>
              <a:rPr lang="en-US" altLang="en-US" sz="1600" dirty="0"/>
              <a:t>: </a:t>
            </a:r>
            <a:r>
              <a:rPr lang="en-US" altLang="en-US" sz="1600"/>
              <a:t>the logical expression </a:t>
            </a:r>
            <a:r>
              <a:rPr lang="en-US" altLang="en-US" sz="1600" dirty="0"/>
              <a:t>would evaluate to </a:t>
            </a:r>
            <a:r>
              <a:rPr lang="en-US" altLang="en-US" sz="1600" b="1" dirty="0"/>
              <a:t>false</a:t>
            </a:r>
            <a:r>
              <a:rPr lang="en-US" altLang="en-US" sz="1600" dirty="0"/>
              <a:t> since “</a:t>
            </a:r>
            <a:r>
              <a:rPr lang="en-US" altLang="en-US" sz="1600" u="sng" dirty="0"/>
              <a:t>s</a:t>
            </a:r>
            <a:r>
              <a:rPr lang="en-US" altLang="en-US" sz="1600" dirty="0"/>
              <a:t>unday” does NOT equal “</a:t>
            </a:r>
            <a:r>
              <a:rPr lang="en-US" altLang="en-US" sz="1600" u="sng" dirty="0"/>
              <a:t>S</a:t>
            </a:r>
            <a:r>
              <a:rPr lang="en-US" altLang="en-US" sz="1600" dirty="0"/>
              <a:t>unday”. </a:t>
            </a:r>
          </a:p>
          <a:p>
            <a:pPr lvl="1" eaLnBrk="1" hangingPunct="1">
              <a:lnSpc>
                <a:spcPct val="90000"/>
              </a:lnSpc>
            </a:pPr>
            <a:endParaRPr lang="en-US" altLang="en-US"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5">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35">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435">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43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8205</TotalTime>
  <Words>2100</Words>
  <Application>Microsoft Office PowerPoint</Application>
  <PresentationFormat>On-screen Show (4:3)</PresentationFormat>
  <Paragraphs>276</Paragraphs>
  <Slides>18</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Courier New</vt:lpstr>
      <vt:lpstr>Times New Roman</vt:lpstr>
      <vt:lpstr>Wingdings</vt:lpstr>
      <vt:lpstr>Office Theme</vt:lpstr>
      <vt:lpstr>JavaScript:  Comparisons and Conditionals</vt:lpstr>
      <vt:lpstr>Learning Objectives</vt:lpstr>
      <vt:lpstr>Relational operators</vt:lpstr>
      <vt:lpstr>Comparing for ‘equality’</vt:lpstr>
      <vt:lpstr>‘=‘   vs  ‘==‘</vt:lpstr>
      <vt:lpstr>So, don’t forget…</vt:lpstr>
      <vt:lpstr>if (day == "Sunday") Why did we need quotes?</vt:lpstr>
      <vt:lpstr>PowerPoint Presentation</vt:lpstr>
      <vt:lpstr>Can your user spell?</vt:lpstr>
      <vt:lpstr>Handling unexpected input</vt:lpstr>
      <vt:lpstr>Multiple Conditionals Separated By Logical ORs</vt:lpstr>
      <vt:lpstr>PowerPoint Presentation</vt:lpstr>
      <vt:lpstr>PowerPoint Presentation</vt:lpstr>
      <vt:lpstr>Multiple Conditionals Separated By Logical ANDs  (&amp;&amp;)</vt:lpstr>
      <vt:lpstr>Multiple Conditionals are Perfectly Acceptable</vt:lpstr>
      <vt:lpstr>Using braces for ‘if’ statements</vt:lpstr>
      <vt:lpstr>PowerPoint Presentation</vt:lpstr>
      <vt:lpstr>File: vote_check.html</vt:lpstr>
    </vt:vector>
  </TitlesOfParts>
  <Company>DePaul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ECT270- Introduction to networking</dc:subject>
  <dc:creator>Raffaella Settimi</dc:creator>
  <cp:lastModifiedBy>Mendelsohn, Yoseph</cp:lastModifiedBy>
  <cp:revision>1485</cp:revision>
  <dcterms:created xsi:type="dcterms:W3CDTF">2000-04-04T21:22:54Z</dcterms:created>
  <dcterms:modified xsi:type="dcterms:W3CDTF">2024-05-20T23:02:47Z</dcterms:modified>
</cp:coreProperties>
</file>