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22"/>
  </p:notesMasterIdLst>
  <p:handoutMasterIdLst>
    <p:handoutMasterId r:id="rId23"/>
  </p:handoutMasterIdLst>
  <p:sldIdLst>
    <p:sldId id="721" r:id="rId2"/>
    <p:sldId id="722" r:id="rId3"/>
    <p:sldId id="723" r:id="rId4"/>
    <p:sldId id="578" r:id="rId5"/>
    <p:sldId id="577" r:id="rId6"/>
    <p:sldId id="579" r:id="rId7"/>
    <p:sldId id="726" r:id="rId8"/>
    <p:sldId id="728" r:id="rId9"/>
    <p:sldId id="630" r:id="rId10"/>
    <p:sldId id="724" r:id="rId11"/>
    <p:sldId id="622" r:id="rId12"/>
    <p:sldId id="727" r:id="rId13"/>
    <p:sldId id="582" r:id="rId14"/>
    <p:sldId id="624" r:id="rId15"/>
    <p:sldId id="637" r:id="rId16"/>
    <p:sldId id="625" r:id="rId17"/>
    <p:sldId id="583" r:id="rId18"/>
    <p:sldId id="729" r:id="rId19"/>
    <p:sldId id="710" r:id="rId20"/>
    <p:sldId id="725" r:id="rId2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00"/>
    <a:srgbClr val="00CC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74" autoAdjust="0"/>
    <p:restoredTop sz="94695" autoAdjust="0"/>
  </p:normalViewPr>
  <p:slideViewPr>
    <p:cSldViewPr>
      <p:cViewPr varScale="1">
        <p:scale>
          <a:sx n="117" d="100"/>
          <a:sy n="117" d="100"/>
        </p:scale>
        <p:origin x="101" y="3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45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70A4ADE6-1E8C-45FA-BFC3-CDAC4D7D91EA}"/>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5" name="Rectangle 3">
            <a:extLst>
              <a:ext uri="{FF2B5EF4-FFF2-40B4-BE49-F238E27FC236}">
                <a16:creationId xmlns:a16="http://schemas.microsoft.com/office/drawing/2014/main" id="{D8F32253-C8DE-4CEC-A0B6-FDB10AE38158}"/>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192516" name="Rectangle 4">
            <a:extLst>
              <a:ext uri="{FF2B5EF4-FFF2-40B4-BE49-F238E27FC236}">
                <a16:creationId xmlns:a16="http://schemas.microsoft.com/office/drawing/2014/main" id="{9808F594-3C46-4C2A-B8CB-52D492125ED3}"/>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7" name="Rectangle 5">
            <a:extLst>
              <a:ext uri="{FF2B5EF4-FFF2-40B4-BE49-F238E27FC236}">
                <a16:creationId xmlns:a16="http://schemas.microsoft.com/office/drawing/2014/main" id="{CA6F18E5-F215-4631-83E0-9AB63C64D05B}"/>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75923920-A2C6-474C-874F-1B1BAAD2ACB2}"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467A9834-C1CF-4461-B8BB-75BAE6E19308}"/>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5" name="Rectangle 3">
            <a:extLst>
              <a:ext uri="{FF2B5EF4-FFF2-40B4-BE49-F238E27FC236}">
                <a16:creationId xmlns:a16="http://schemas.microsoft.com/office/drawing/2014/main" id="{C0257624-38A0-4E66-8AEC-B67AE28CE3E8}"/>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2052" name="Rectangle 4">
            <a:extLst>
              <a:ext uri="{FF2B5EF4-FFF2-40B4-BE49-F238E27FC236}">
                <a16:creationId xmlns:a16="http://schemas.microsoft.com/office/drawing/2014/main" id="{50D7A088-1CB6-4DA1-9ECD-83796C690765}"/>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B70405EB-D7A0-476D-BECD-69ACF8F74CE1}"/>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A50FBC09-5CEA-44DD-A288-0958036FE7DE}"/>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9" name="Rectangle 7">
            <a:extLst>
              <a:ext uri="{FF2B5EF4-FFF2-40B4-BE49-F238E27FC236}">
                <a16:creationId xmlns:a16="http://schemas.microsoft.com/office/drawing/2014/main" id="{31283B6D-F07D-4198-ACB1-1C6C410C87F2}"/>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14B5A43E-B59D-4B18-8257-934CD41A94EA}"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1A1FB33-0E4E-4B75-BC61-F4A8F5F3B8FC}"/>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E20879E0-2094-40CC-89C8-8B4A8522A13A}"/>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1A3E95D6-3495-4F21-B7AD-841D4B06BBEB}"/>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CB4DE72D-F1D6-4AEC-8D82-DFA4DBC7F3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28030A83-2A31-4D20-845F-240C7B00D7DD}"/>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1574C3B7-D77C-4BC9-9795-55A0C9019ACD}"/>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B32FF0BB-9554-412A-8FA8-A4766D500A5D}"/>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40E421CC-9CA7-4819-82C2-75BF0841C3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43FC641C-3985-4EA5-BA05-103BC9D92E32}"/>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70EC2311-32AD-46DB-B2F0-35DB995CCD5A}"/>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3D150A3-D829-47EE-8DA3-2D3E8998C850}"/>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661DBE81-8009-46FC-BE40-EC76236674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79C5C228-94D5-409C-84F1-03F1F622D955}"/>
              </a:ext>
            </a:extLst>
          </p:cNvPr>
          <p:cNvSpPr>
            <a:spLocks noGrp="1" noRot="1" noChangeAspect="1" noChangeArrowheads="1" noTextEdit="1"/>
          </p:cNvSpPr>
          <p:nvPr>
            <p:ph type="sldImg"/>
          </p:nvPr>
        </p:nvSpPr>
        <p:spPr>
          <a:ln/>
        </p:spPr>
      </p:sp>
      <p:sp>
        <p:nvSpPr>
          <p:cNvPr id="35843" name="Rectangle 3">
            <a:extLst>
              <a:ext uri="{FF2B5EF4-FFF2-40B4-BE49-F238E27FC236}">
                <a16:creationId xmlns:a16="http://schemas.microsoft.com/office/drawing/2014/main" id="{FAD71EC2-79D9-4CBF-88DD-D65CB20DE966}"/>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79C5C228-94D5-409C-84F1-03F1F622D955}"/>
              </a:ext>
            </a:extLst>
          </p:cNvPr>
          <p:cNvSpPr>
            <a:spLocks noGrp="1" noRot="1" noChangeAspect="1" noChangeArrowheads="1" noTextEdit="1"/>
          </p:cNvSpPr>
          <p:nvPr>
            <p:ph type="sldImg"/>
          </p:nvPr>
        </p:nvSpPr>
        <p:spPr>
          <a:ln/>
        </p:spPr>
      </p:sp>
      <p:sp>
        <p:nvSpPr>
          <p:cNvPr id="35843" name="Rectangle 3">
            <a:extLst>
              <a:ext uri="{FF2B5EF4-FFF2-40B4-BE49-F238E27FC236}">
                <a16:creationId xmlns:a16="http://schemas.microsoft.com/office/drawing/2014/main" id="{FAD71EC2-79D9-4CBF-88DD-D65CB20DE966}"/>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8451768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1623589B-45F6-4F0C-82D2-CB23101C6680}"/>
              </a:ext>
            </a:extLst>
          </p:cNvPr>
          <p:cNvSpPr>
            <a:spLocks noGrp="1" noRot="1" noChangeAspect="1" noChangeArrowheads="1" noTextEdit="1"/>
          </p:cNvSpPr>
          <p:nvPr>
            <p:ph type="sldImg"/>
          </p:nvPr>
        </p:nvSpPr>
        <p:spPr>
          <a:ln/>
        </p:spPr>
      </p:sp>
      <p:sp>
        <p:nvSpPr>
          <p:cNvPr id="41987" name="Rectangle 3">
            <a:extLst>
              <a:ext uri="{FF2B5EF4-FFF2-40B4-BE49-F238E27FC236}">
                <a16:creationId xmlns:a16="http://schemas.microsoft.com/office/drawing/2014/main" id="{92E67129-B0D7-45D5-B1B6-26FA329BE6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767B4E4-B656-48D9-AAB0-7855E72FDB80}"/>
              </a:ext>
            </a:extLst>
          </p:cNvPr>
          <p:cNvSpPr>
            <a:spLocks noGrp="1" noRot="1" noChangeAspect="1" noChangeArrowheads="1" noTextEdit="1"/>
          </p:cNvSpPr>
          <p:nvPr>
            <p:ph type="sldImg"/>
          </p:nvPr>
        </p:nvSpPr>
        <p:spPr>
          <a:ln/>
        </p:spPr>
      </p:sp>
      <p:sp>
        <p:nvSpPr>
          <p:cNvPr id="9219" name="Rectangle 3">
            <a:extLst>
              <a:ext uri="{FF2B5EF4-FFF2-40B4-BE49-F238E27FC236}">
                <a16:creationId xmlns:a16="http://schemas.microsoft.com/office/drawing/2014/main" id="{ECB28BC9-68FC-46A5-949A-8981C5C1B8CA}"/>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BAE9226-2950-4024-9103-F7D424707FD2}"/>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0B5E735E-F36F-4D4F-B6AE-677775F672BD}"/>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0A59F302-E946-4300-B4F7-2E6A2E99D7CE}"/>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FB432351-3AB9-434E-A654-CEF82A94B248}"/>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55878FA-A1C7-455A-99E9-5BEE5547A84B}"/>
              </a:ext>
            </a:extLst>
          </p:cNvPr>
          <p:cNvSpPr>
            <a:spLocks noGrp="1" noRot="1" noChangeAspect="1" noChangeArrowheads="1" noTextEdit="1"/>
          </p:cNvSpPr>
          <p:nvPr>
            <p:ph type="sldImg"/>
          </p:nvPr>
        </p:nvSpPr>
        <p:spPr>
          <a:ln/>
        </p:spPr>
      </p:sp>
      <p:sp>
        <p:nvSpPr>
          <p:cNvPr id="15363" name="Rectangle 3">
            <a:extLst>
              <a:ext uri="{FF2B5EF4-FFF2-40B4-BE49-F238E27FC236}">
                <a16:creationId xmlns:a16="http://schemas.microsoft.com/office/drawing/2014/main" id="{E76965A6-8D8F-432B-AE84-3DA53D2D9277}"/>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952A05B-B50A-464B-8A86-C95CFBFC65AA}"/>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ADBAB448-52C2-4B5E-9B30-D548A369566B}"/>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9CCCDE5-DB80-4BA2-A881-45C4777E758D}"/>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BE694306-EFA1-4CAF-BEEB-39D7179AFD4A}"/>
              </a:ext>
            </a:extLst>
          </p:cNvPr>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7BEB6F5-EB43-4986-9EF3-396FDBE41A22}"/>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0F611B07-CB12-4AAE-821E-D051583FF51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96F9663E-E1A1-4147-9418-DAF13C4E045B}"/>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A044973D-53C8-4953-8D22-35C7E6641EF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41B6B56A-3895-406A-878E-0DADAA02A5D6}"/>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0204DD58-003A-4F61-B9D1-C8A6514EF2F9}"/>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0E9E80E0-5D73-4012-940F-9EA246B295E8}"/>
              </a:ext>
            </a:extLst>
          </p:cNvPr>
          <p:cNvSpPr>
            <a:spLocks noGrp="1"/>
          </p:cNvSpPr>
          <p:nvPr>
            <p:ph type="sldNum" sz="quarter" idx="12"/>
          </p:nvPr>
        </p:nvSpPr>
        <p:spPr/>
        <p:txBody>
          <a:bodyPr/>
          <a:lstStyle>
            <a:lvl1pPr>
              <a:defRPr/>
            </a:lvl1pPr>
          </a:lstStyle>
          <a:p>
            <a:pPr>
              <a:defRPr/>
            </a:pPr>
            <a:fld id="{26AFFEDC-B7C7-4E49-94FB-D669F8D0BDC0}" type="slidenum">
              <a:rPr lang="en-US" altLang="en-US"/>
              <a:pPr>
                <a:defRPr/>
              </a:pPr>
              <a:t>‹#›</a:t>
            </a:fld>
            <a:endParaRPr lang="en-US" altLang="en-US" dirty="0"/>
          </a:p>
        </p:txBody>
      </p:sp>
    </p:spTree>
    <p:extLst>
      <p:ext uri="{BB962C8B-B14F-4D97-AF65-F5344CB8AC3E}">
        <p14:creationId xmlns:p14="http://schemas.microsoft.com/office/powerpoint/2010/main" val="5935804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1C3107-F2BC-4921-9D31-70C18B36509F}"/>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BFAC80C5-6E2D-4EDC-9BF7-8B3EBB259717}"/>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97D0E946-1612-4951-96E8-86D1C25604B8}"/>
              </a:ext>
            </a:extLst>
          </p:cNvPr>
          <p:cNvSpPr>
            <a:spLocks noGrp="1"/>
          </p:cNvSpPr>
          <p:nvPr>
            <p:ph type="sldNum" sz="quarter" idx="12"/>
          </p:nvPr>
        </p:nvSpPr>
        <p:spPr/>
        <p:txBody>
          <a:bodyPr/>
          <a:lstStyle>
            <a:lvl1pPr>
              <a:defRPr/>
            </a:lvl1pPr>
          </a:lstStyle>
          <a:p>
            <a:pPr>
              <a:defRPr/>
            </a:pPr>
            <a:fld id="{E4AA9905-9341-4A62-8035-C76757C0D85F}" type="slidenum">
              <a:rPr lang="en-US" altLang="en-US"/>
              <a:pPr>
                <a:defRPr/>
              </a:pPr>
              <a:t>‹#›</a:t>
            </a:fld>
            <a:endParaRPr lang="en-US" altLang="en-US" dirty="0"/>
          </a:p>
        </p:txBody>
      </p:sp>
    </p:spTree>
    <p:extLst>
      <p:ext uri="{BB962C8B-B14F-4D97-AF65-F5344CB8AC3E}">
        <p14:creationId xmlns:p14="http://schemas.microsoft.com/office/powerpoint/2010/main" val="310475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A6D8B2-DF21-4747-B076-D3620C93922C}"/>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89456444-EB41-4B46-9F27-7B6E1F08EE86}"/>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2A684641-8A64-4792-B353-CB76ECE98E7E}"/>
              </a:ext>
            </a:extLst>
          </p:cNvPr>
          <p:cNvSpPr>
            <a:spLocks noGrp="1"/>
          </p:cNvSpPr>
          <p:nvPr>
            <p:ph type="sldNum" sz="quarter" idx="12"/>
          </p:nvPr>
        </p:nvSpPr>
        <p:spPr/>
        <p:txBody>
          <a:bodyPr/>
          <a:lstStyle>
            <a:lvl1pPr>
              <a:defRPr/>
            </a:lvl1pPr>
          </a:lstStyle>
          <a:p>
            <a:pPr>
              <a:defRPr/>
            </a:pPr>
            <a:fld id="{63C7127A-7DE2-4A01-9693-A7848CAA8591}" type="slidenum">
              <a:rPr lang="en-US" altLang="en-US"/>
              <a:pPr>
                <a:defRPr/>
              </a:pPr>
              <a:t>‹#›</a:t>
            </a:fld>
            <a:endParaRPr lang="en-US" altLang="en-US" dirty="0"/>
          </a:p>
        </p:txBody>
      </p:sp>
    </p:spTree>
    <p:extLst>
      <p:ext uri="{BB962C8B-B14F-4D97-AF65-F5344CB8AC3E}">
        <p14:creationId xmlns:p14="http://schemas.microsoft.com/office/powerpoint/2010/main" val="1454862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403466-BB1E-4435-9A77-19DD42994575}"/>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42D76FF4-9C49-45AE-8382-E603D0A094BC}"/>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2EF6C6EF-C131-4FEC-883C-10E7C19F2081}"/>
              </a:ext>
            </a:extLst>
          </p:cNvPr>
          <p:cNvSpPr>
            <a:spLocks noGrp="1"/>
          </p:cNvSpPr>
          <p:nvPr>
            <p:ph type="sldNum" sz="quarter" idx="12"/>
          </p:nvPr>
        </p:nvSpPr>
        <p:spPr/>
        <p:txBody>
          <a:bodyPr/>
          <a:lstStyle>
            <a:lvl1pPr>
              <a:defRPr/>
            </a:lvl1pPr>
          </a:lstStyle>
          <a:p>
            <a:pPr>
              <a:defRPr/>
            </a:pPr>
            <a:fld id="{7242DE86-4195-49C6-8C35-387B899EA0E2}" type="slidenum">
              <a:rPr lang="en-US" altLang="en-US"/>
              <a:pPr>
                <a:defRPr/>
              </a:pPr>
              <a:t>‹#›</a:t>
            </a:fld>
            <a:endParaRPr lang="en-US" altLang="en-US" dirty="0"/>
          </a:p>
        </p:txBody>
      </p:sp>
    </p:spTree>
    <p:extLst>
      <p:ext uri="{BB962C8B-B14F-4D97-AF65-F5344CB8AC3E}">
        <p14:creationId xmlns:p14="http://schemas.microsoft.com/office/powerpoint/2010/main" val="472906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FE6CA6-D51E-4186-97A0-74257A6DAC5E}"/>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8A1274C2-CD3B-4888-96CC-F6C7384BD38C}"/>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9D9EA2CB-173B-4056-A094-491DA46C5BA7}"/>
              </a:ext>
            </a:extLst>
          </p:cNvPr>
          <p:cNvSpPr>
            <a:spLocks noGrp="1"/>
          </p:cNvSpPr>
          <p:nvPr>
            <p:ph type="sldNum" sz="quarter" idx="12"/>
          </p:nvPr>
        </p:nvSpPr>
        <p:spPr/>
        <p:txBody>
          <a:bodyPr/>
          <a:lstStyle>
            <a:lvl1pPr>
              <a:defRPr/>
            </a:lvl1pPr>
          </a:lstStyle>
          <a:p>
            <a:pPr>
              <a:defRPr/>
            </a:pPr>
            <a:fld id="{EC0A0683-49A6-4CD3-A727-EB15C107FEB7}" type="slidenum">
              <a:rPr lang="en-US" altLang="en-US"/>
              <a:pPr>
                <a:defRPr/>
              </a:pPr>
              <a:t>‹#›</a:t>
            </a:fld>
            <a:endParaRPr lang="en-US" altLang="en-US" dirty="0"/>
          </a:p>
        </p:txBody>
      </p:sp>
    </p:spTree>
    <p:extLst>
      <p:ext uri="{BB962C8B-B14F-4D97-AF65-F5344CB8AC3E}">
        <p14:creationId xmlns:p14="http://schemas.microsoft.com/office/powerpoint/2010/main" val="277711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3AE5E50-6D62-4A60-A430-16D89872FA4C}"/>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D60D03EC-7FEF-427B-A265-C2B6FED49D47}"/>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35D19ABC-9D50-49AF-BC76-9DD677E048C9}"/>
              </a:ext>
            </a:extLst>
          </p:cNvPr>
          <p:cNvSpPr>
            <a:spLocks noGrp="1"/>
          </p:cNvSpPr>
          <p:nvPr>
            <p:ph type="sldNum" sz="quarter" idx="12"/>
          </p:nvPr>
        </p:nvSpPr>
        <p:spPr/>
        <p:txBody>
          <a:bodyPr/>
          <a:lstStyle>
            <a:lvl1pPr>
              <a:defRPr/>
            </a:lvl1pPr>
          </a:lstStyle>
          <a:p>
            <a:pPr>
              <a:defRPr/>
            </a:pPr>
            <a:fld id="{2FAAC872-8F37-4A1D-8E93-085814559B72}" type="slidenum">
              <a:rPr lang="en-US" altLang="en-US"/>
              <a:pPr>
                <a:defRPr/>
              </a:pPr>
              <a:t>‹#›</a:t>
            </a:fld>
            <a:endParaRPr lang="en-US" altLang="en-US" dirty="0"/>
          </a:p>
        </p:txBody>
      </p:sp>
    </p:spTree>
    <p:extLst>
      <p:ext uri="{BB962C8B-B14F-4D97-AF65-F5344CB8AC3E}">
        <p14:creationId xmlns:p14="http://schemas.microsoft.com/office/powerpoint/2010/main" val="1045473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FF0E4C84-7377-427D-9B3B-FB83ED4C2157}"/>
              </a:ext>
            </a:extLst>
          </p:cNvPr>
          <p:cNvSpPr>
            <a:spLocks noGrp="1"/>
          </p:cNvSpPr>
          <p:nvPr>
            <p:ph type="dt" sz="half" idx="10"/>
          </p:nvPr>
        </p:nvSpPr>
        <p:spPr/>
        <p:txBody>
          <a:bodyPr/>
          <a:lstStyle>
            <a:lvl1pPr>
              <a:defRPr/>
            </a:lvl1pPr>
          </a:lstStyle>
          <a:p>
            <a:pPr>
              <a:defRPr/>
            </a:pPr>
            <a:endParaRPr lang="en-US" altLang="en-US" dirty="0"/>
          </a:p>
        </p:txBody>
      </p:sp>
      <p:sp>
        <p:nvSpPr>
          <p:cNvPr id="8" name="Footer Placeholder 4">
            <a:extLst>
              <a:ext uri="{FF2B5EF4-FFF2-40B4-BE49-F238E27FC236}">
                <a16:creationId xmlns:a16="http://schemas.microsoft.com/office/drawing/2014/main" id="{4BDE97A3-37C4-4DB1-A23D-726F27DD56F9}"/>
              </a:ext>
            </a:extLst>
          </p:cNvPr>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a:extLst>
              <a:ext uri="{FF2B5EF4-FFF2-40B4-BE49-F238E27FC236}">
                <a16:creationId xmlns:a16="http://schemas.microsoft.com/office/drawing/2014/main" id="{DFA69EA1-FF1C-4093-B494-FDE5926D6D56}"/>
              </a:ext>
            </a:extLst>
          </p:cNvPr>
          <p:cNvSpPr>
            <a:spLocks noGrp="1"/>
          </p:cNvSpPr>
          <p:nvPr>
            <p:ph type="sldNum" sz="quarter" idx="12"/>
          </p:nvPr>
        </p:nvSpPr>
        <p:spPr/>
        <p:txBody>
          <a:bodyPr/>
          <a:lstStyle>
            <a:lvl1pPr>
              <a:defRPr/>
            </a:lvl1pPr>
          </a:lstStyle>
          <a:p>
            <a:pPr>
              <a:defRPr/>
            </a:pPr>
            <a:fld id="{46C43EFD-3E02-4BD4-A434-A54FFA09D3D8}" type="slidenum">
              <a:rPr lang="en-US" altLang="en-US"/>
              <a:pPr>
                <a:defRPr/>
              </a:pPr>
              <a:t>‹#›</a:t>
            </a:fld>
            <a:endParaRPr lang="en-US" altLang="en-US" dirty="0"/>
          </a:p>
        </p:txBody>
      </p:sp>
    </p:spTree>
    <p:extLst>
      <p:ext uri="{BB962C8B-B14F-4D97-AF65-F5344CB8AC3E}">
        <p14:creationId xmlns:p14="http://schemas.microsoft.com/office/powerpoint/2010/main" val="2398056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0F2D7755-AA80-47FD-8228-A6A167C9B1C8}"/>
              </a:ext>
            </a:extLst>
          </p:cNvPr>
          <p:cNvSpPr>
            <a:spLocks noGrp="1"/>
          </p:cNvSpPr>
          <p:nvPr>
            <p:ph type="dt" sz="half" idx="10"/>
          </p:nvPr>
        </p:nvSpPr>
        <p:spPr/>
        <p:txBody>
          <a:bodyPr/>
          <a:lstStyle>
            <a:lvl1pPr>
              <a:defRPr/>
            </a:lvl1pPr>
          </a:lstStyle>
          <a:p>
            <a:pPr>
              <a:defRPr/>
            </a:pPr>
            <a:endParaRPr lang="en-US" altLang="en-US" dirty="0"/>
          </a:p>
        </p:txBody>
      </p:sp>
      <p:sp>
        <p:nvSpPr>
          <p:cNvPr id="4" name="Footer Placeholder 4">
            <a:extLst>
              <a:ext uri="{FF2B5EF4-FFF2-40B4-BE49-F238E27FC236}">
                <a16:creationId xmlns:a16="http://schemas.microsoft.com/office/drawing/2014/main" id="{A2FB759B-3CCF-477B-96A3-0CF2A0FC6271}"/>
              </a:ext>
            </a:extLst>
          </p:cNvPr>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a:extLst>
              <a:ext uri="{FF2B5EF4-FFF2-40B4-BE49-F238E27FC236}">
                <a16:creationId xmlns:a16="http://schemas.microsoft.com/office/drawing/2014/main" id="{B64B7C95-98A3-4FD8-B604-1A8E3C82E08F}"/>
              </a:ext>
            </a:extLst>
          </p:cNvPr>
          <p:cNvSpPr>
            <a:spLocks noGrp="1"/>
          </p:cNvSpPr>
          <p:nvPr>
            <p:ph type="sldNum" sz="quarter" idx="12"/>
          </p:nvPr>
        </p:nvSpPr>
        <p:spPr/>
        <p:txBody>
          <a:bodyPr/>
          <a:lstStyle>
            <a:lvl1pPr>
              <a:defRPr/>
            </a:lvl1pPr>
          </a:lstStyle>
          <a:p>
            <a:pPr>
              <a:defRPr/>
            </a:pPr>
            <a:fld id="{D8B31CB7-6B43-4EEC-B625-243A565688B5}" type="slidenum">
              <a:rPr lang="en-US" altLang="en-US"/>
              <a:pPr>
                <a:defRPr/>
              </a:pPr>
              <a:t>‹#›</a:t>
            </a:fld>
            <a:endParaRPr lang="en-US" altLang="en-US" dirty="0"/>
          </a:p>
        </p:txBody>
      </p:sp>
    </p:spTree>
    <p:extLst>
      <p:ext uri="{BB962C8B-B14F-4D97-AF65-F5344CB8AC3E}">
        <p14:creationId xmlns:p14="http://schemas.microsoft.com/office/powerpoint/2010/main" val="3536117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682FF98-B2EC-4233-8810-3A951C4066DC}"/>
              </a:ext>
            </a:extLst>
          </p:cNvPr>
          <p:cNvSpPr>
            <a:spLocks noGrp="1"/>
          </p:cNvSpPr>
          <p:nvPr>
            <p:ph type="dt" sz="half" idx="10"/>
          </p:nvPr>
        </p:nvSpPr>
        <p:spPr/>
        <p:txBody>
          <a:bodyPr/>
          <a:lstStyle>
            <a:lvl1pPr>
              <a:defRPr/>
            </a:lvl1pPr>
          </a:lstStyle>
          <a:p>
            <a:pPr>
              <a:defRPr/>
            </a:pPr>
            <a:endParaRPr lang="en-US" altLang="en-US" dirty="0"/>
          </a:p>
        </p:txBody>
      </p:sp>
      <p:sp>
        <p:nvSpPr>
          <p:cNvPr id="3" name="Footer Placeholder 4">
            <a:extLst>
              <a:ext uri="{FF2B5EF4-FFF2-40B4-BE49-F238E27FC236}">
                <a16:creationId xmlns:a16="http://schemas.microsoft.com/office/drawing/2014/main" id="{FA539DD3-013A-49BC-AD7A-34B320AD614D}"/>
              </a:ext>
            </a:extLst>
          </p:cNvPr>
          <p:cNvSpPr>
            <a:spLocks noGrp="1"/>
          </p:cNvSpPr>
          <p:nvPr>
            <p:ph type="ftr" sz="quarter" idx="11"/>
          </p:nvPr>
        </p:nvSpPr>
        <p:spPr/>
        <p:txBody>
          <a:bodyPr/>
          <a:lstStyle>
            <a:lvl1pPr>
              <a:defRPr/>
            </a:lvl1pPr>
          </a:lstStyle>
          <a:p>
            <a:pPr>
              <a:defRPr/>
            </a:pPr>
            <a:endParaRPr lang="en-US" altLang="en-US" dirty="0"/>
          </a:p>
        </p:txBody>
      </p:sp>
      <p:sp>
        <p:nvSpPr>
          <p:cNvPr id="4" name="Slide Number Placeholder 5">
            <a:extLst>
              <a:ext uri="{FF2B5EF4-FFF2-40B4-BE49-F238E27FC236}">
                <a16:creationId xmlns:a16="http://schemas.microsoft.com/office/drawing/2014/main" id="{29C8B73E-BB5C-4F25-B1EC-341FC954D6C5}"/>
              </a:ext>
            </a:extLst>
          </p:cNvPr>
          <p:cNvSpPr>
            <a:spLocks noGrp="1"/>
          </p:cNvSpPr>
          <p:nvPr>
            <p:ph type="sldNum" sz="quarter" idx="12"/>
          </p:nvPr>
        </p:nvSpPr>
        <p:spPr/>
        <p:txBody>
          <a:bodyPr/>
          <a:lstStyle>
            <a:lvl1pPr>
              <a:defRPr/>
            </a:lvl1pPr>
          </a:lstStyle>
          <a:p>
            <a:pPr>
              <a:defRPr/>
            </a:pPr>
            <a:fld id="{6714D5DB-BCA9-46D4-A891-3076D7BE3550}" type="slidenum">
              <a:rPr lang="en-US" altLang="en-US"/>
              <a:pPr>
                <a:defRPr/>
              </a:pPr>
              <a:t>‹#›</a:t>
            </a:fld>
            <a:endParaRPr lang="en-US" altLang="en-US" dirty="0"/>
          </a:p>
        </p:txBody>
      </p:sp>
    </p:spTree>
    <p:extLst>
      <p:ext uri="{BB962C8B-B14F-4D97-AF65-F5344CB8AC3E}">
        <p14:creationId xmlns:p14="http://schemas.microsoft.com/office/powerpoint/2010/main" val="2231840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5D31DD3-0106-43CF-B068-4BDF620DF66B}"/>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B841C917-4C38-4468-B394-266501B6D78B}"/>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93E39378-9A0B-45D8-B785-12BD2D784EDD}"/>
              </a:ext>
            </a:extLst>
          </p:cNvPr>
          <p:cNvSpPr>
            <a:spLocks noGrp="1"/>
          </p:cNvSpPr>
          <p:nvPr>
            <p:ph type="sldNum" sz="quarter" idx="12"/>
          </p:nvPr>
        </p:nvSpPr>
        <p:spPr/>
        <p:txBody>
          <a:bodyPr/>
          <a:lstStyle>
            <a:lvl1pPr>
              <a:defRPr/>
            </a:lvl1pPr>
          </a:lstStyle>
          <a:p>
            <a:pPr>
              <a:defRPr/>
            </a:pPr>
            <a:fld id="{88B8C2ED-44A3-4362-B0A0-9FD7BB63E1CC}" type="slidenum">
              <a:rPr lang="en-US" altLang="en-US"/>
              <a:pPr>
                <a:defRPr/>
              </a:pPr>
              <a:t>‹#›</a:t>
            </a:fld>
            <a:endParaRPr lang="en-US" altLang="en-US" dirty="0"/>
          </a:p>
        </p:txBody>
      </p:sp>
    </p:spTree>
    <p:extLst>
      <p:ext uri="{BB962C8B-B14F-4D97-AF65-F5344CB8AC3E}">
        <p14:creationId xmlns:p14="http://schemas.microsoft.com/office/powerpoint/2010/main" val="187014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39FAC7C-15C2-4B52-AD90-11590751026B}"/>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057C462E-939B-46A9-BB53-4B938E673A9D}"/>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CD18952F-117E-4D01-8D8C-54A302BE1059}"/>
              </a:ext>
            </a:extLst>
          </p:cNvPr>
          <p:cNvSpPr>
            <a:spLocks noGrp="1"/>
          </p:cNvSpPr>
          <p:nvPr>
            <p:ph type="sldNum" sz="quarter" idx="12"/>
          </p:nvPr>
        </p:nvSpPr>
        <p:spPr/>
        <p:txBody>
          <a:bodyPr/>
          <a:lstStyle>
            <a:lvl1pPr>
              <a:defRPr/>
            </a:lvl1pPr>
          </a:lstStyle>
          <a:p>
            <a:pPr>
              <a:defRPr/>
            </a:pPr>
            <a:fld id="{EB91CEF5-4829-443A-90E9-0E6B141E932A}" type="slidenum">
              <a:rPr lang="en-US" altLang="en-US"/>
              <a:pPr>
                <a:defRPr/>
              </a:pPr>
              <a:t>‹#›</a:t>
            </a:fld>
            <a:endParaRPr lang="en-US" altLang="en-US" dirty="0"/>
          </a:p>
        </p:txBody>
      </p:sp>
    </p:spTree>
    <p:extLst>
      <p:ext uri="{BB962C8B-B14F-4D97-AF65-F5344CB8AC3E}">
        <p14:creationId xmlns:p14="http://schemas.microsoft.com/office/powerpoint/2010/main" val="3235776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969ECB35-13C3-4F3C-BFD2-CCA813BBA28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FDC4313-E8AC-4A71-97EA-83AEDD7D966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61A0B64-3BE5-4487-A903-3FB53782B91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dirty="0"/>
          </a:p>
        </p:txBody>
      </p:sp>
      <p:sp>
        <p:nvSpPr>
          <p:cNvPr id="5" name="Footer Placeholder 4">
            <a:extLst>
              <a:ext uri="{FF2B5EF4-FFF2-40B4-BE49-F238E27FC236}">
                <a16:creationId xmlns:a16="http://schemas.microsoft.com/office/drawing/2014/main" id="{33DF28DB-ADAD-4136-A62E-49D5CFE0A5A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dirty="0"/>
          </a:p>
        </p:txBody>
      </p:sp>
      <p:sp>
        <p:nvSpPr>
          <p:cNvPr id="6" name="Slide Number Placeholder 5">
            <a:extLst>
              <a:ext uri="{FF2B5EF4-FFF2-40B4-BE49-F238E27FC236}">
                <a16:creationId xmlns:a16="http://schemas.microsoft.com/office/drawing/2014/main" id="{4B8E89BC-4000-4340-8B87-060DCD1DC7D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E4CC37D5-6CAE-4525-BBC1-94DEF0BCB2E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A18A8641-65C2-4C7F-A4C6-412B74A26C71}"/>
              </a:ext>
            </a:extLst>
          </p:cNvPr>
          <p:cNvSpPr>
            <a:spLocks noGrp="1"/>
          </p:cNvSpPr>
          <p:nvPr>
            <p:ph type="ctrTitle"/>
          </p:nvPr>
        </p:nvSpPr>
        <p:spPr>
          <a:xfrm>
            <a:off x="685800" y="609600"/>
            <a:ext cx="7772400" cy="1470025"/>
          </a:xfrm>
        </p:spPr>
        <p:txBody>
          <a:bodyPr/>
          <a:lstStyle/>
          <a:p>
            <a:pPr eaLnBrk="1" hangingPunct="1"/>
            <a:r>
              <a:rPr lang="en-US" altLang="en-US" sz="4000" dirty="0"/>
              <a:t>JavaScript </a:t>
            </a:r>
            <a:br>
              <a:rPr lang="en-US" altLang="en-US" sz="4000" dirty="0"/>
            </a:br>
            <a:br>
              <a:rPr lang="en-US" altLang="en-US" sz="4000" dirty="0"/>
            </a:br>
            <a:r>
              <a:rPr lang="en-US" altLang="en-US" sz="2400" dirty="0"/>
              <a:t>Controlling the flow of your programs with ‘if’ statements</a:t>
            </a:r>
          </a:p>
        </p:txBody>
      </p:sp>
      <p:sp>
        <p:nvSpPr>
          <p:cNvPr id="3" name="Rectangle 3">
            <a:extLst>
              <a:ext uri="{FF2B5EF4-FFF2-40B4-BE49-F238E27FC236}">
                <a16:creationId xmlns:a16="http://schemas.microsoft.com/office/drawing/2014/main" id="{BB44F24F-9C96-4789-BC60-000A0572EEFD}"/>
              </a:ext>
            </a:extLst>
          </p:cNvPr>
          <p:cNvSpPr txBox="1">
            <a:spLocks noChangeArrowheads="1"/>
          </p:cNvSpPr>
          <p:nvPr/>
        </p:nvSpPr>
        <p:spPr bwMode="auto">
          <a:xfrm>
            <a:off x="2362200" y="2841625"/>
            <a:ext cx="4419600" cy="2743200"/>
          </a:xfrm>
          <a:prstGeom prst="rect">
            <a:avLst/>
          </a:prstGeo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eaLnBrk="1" hangingPunct="1">
              <a:buFont typeface="Wingdings" pitchFamily="2" charset="2"/>
              <a:buNone/>
              <a:defRPr/>
            </a:pPr>
            <a:r>
              <a:rPr lang="en-US" sz="1800" b="1" dirty="0">
                <a:latin typeface="Courier New" pitchFamily="49" charset="0"/>
                <a:cs typeface="Courier New" pitchFamily="49" charset="0"/>
              </a:rPr>
              <a:t>if (something is true)</a:t>
            </a:r>
          </a:p>
          <a:p>
            <a:pPr lvl="1" eaLnBrk="1" hangingPunct="1">
              <a:buFont typeface="Wingdings" pitchFamily="2" charset="2"/>
              <a:buNone/>
              <a:defRPr/>
            </a:pPr>
            <a:r>
              <a:rPr lang="en-US" sz="1800" b="1" dirty="0">
                <a:latin typeface="Courier New" pitchFamily="49" charset="0"/>
                <a:cs typeface="Courier New" pitchFamily="49" charset="0"/>
              </a:rPr>
              <a:t>{</a:t>
            </a:r>
          </a:p>
          <a:p>
            <a:pPr lvl="1" eaLnBrk="1" hangingPunct="1">
              <a:buFont typeface="Wingdings" pitchFamily="2" charset="2"/>
              <a:buNone/>
              <a:defRPr/>
            </a:pPr>
            <a:r>
              <a:rPr lang="en-US" sz="1800" b="1" dirty="0">
                <a:latin typeface="Courier New" pitchFamily="49" charset="0"/>
                <a:cs typeface="Courier New" pitchFamily="49" charset="0"/>
              </a:rPr>
              <a:t>	Do this stuff here</a:t>
            </a:r>
          </a:p>
          <a:p>
            <a:pPr lvl="1" eaLnBrk="1" hangingPunct="1">
              <a:buFont typeface="Wingdings" pitchFamily="2" charset="2"/>
              <a:buNone/>
              <a:defRPr/>
            </a:pPr>
            <a:r>
              <a:rPr lang="en-US" sz="1800" b="1" dirty="0">
                <a:latin typeface="Courier New" pitchFamily="49" charset="0"/>
                <a:cs typeface="Courier New" pitchFamily="49" charset="0"/>
              </a:rPr>
              <a:t>}</a:t>
            </a:r>
          </a:p>
          <a:p>
            <a:pPr lvl="1" eaLnBrk="1" hangingPunct="1">
              <a:buFont typeface="Wingdings" pitchFamily="2" charset="2"/>
              <a:buNone/>
              <a:defRPr/>
            </a:pPr>
            <a:r>
              <a:rPr lang="en-US" sz="1800" b="1" dirty="0">
                <a:latin typeface="Courier New" pitchFamily="49" charset="0"/>
                <a:cs typeface="Courier New" pitchFamily="49" charset="0"/>
              </a:rPr>
              <a:t>else</a:t>
            </a:r>
          </a:p>
          <a:p>
            <a:pPr lvl="1" eaLnBrk="1" hangingPunct="1">
              <a:buFont typeface="Wingdings" pitchFamily="2" charset="2"/>
              <a:buNone/>
              <a:defRPr/>
            </a:pPr>
            <a:r>
              <a:rPr lang="en-US" sz="1800" b="1" dirty="0">
                <a:latin typeface="Courier New" pitchFamily="49" charset="0"/>
                <a:cs typeface="Courier New" pitchFamily="49" charset="0"/>
              </a:rPr>
              <a:t>{</a:t>
            </a:r>
          </a:p>
          <a:p>
            <a:pPr lvl="1" eaLnBrk="1" hangingPunct="1">
              <a:buFont typeface="Wingdings" pitchFamily="2" charset="2"/>
              <a:buNone/>
              <a:defRPr/>
            </a:pPr>
            <a:r>
              <a:rPr lang="en-US" sz="1800" b="1" dirty="0">
                <a:latin typeface="Courier New" pitchFamily="49" charset="0"/>
                <a:cs typeface="Courier New" pitchFamily="49" charset="0"/>
              </a:rPr>
              <a:t>	Do this other stuff</a:t>
            </a:r>
          </a:p>
          <a:p>
            <a:pPr lvl="1" eaLnBrk="1" hangingPunct="1">
              <a:buFont typeface="Wingdings" pitchFamily="2" charset="2"/>
              <a:buNone/>
              <a:defRPr/>
            </a:pPr>
            <a:r>
              <a:rPr lang="en-US" sz="1800" b="1" dirty="0">
                <a:latin typeface="Courier New" pitchFamily="49" charset="0"/>
                <a:cs typeface="Courier New" pitchFamily="49" charset="0"/>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02B7B90-3902-4C9E-9FA7-68F646A82153}"/>
              </a:ext>
            </a:extLst>
          </p:cNvPr>
          <p:cNvSpPr>
            <a:spLocks noGrp="1" noChangeArrowheads="1"/>
          </p:cNvSpPr>
          <p:nvPr>
            <p:ph type="title"/>
          </p:nvPr>
        </p:nvSpPr>
        <p:spPr>
          <a:xfrm>
            <a:off x="914400" y="0"/>
            <a:ext cx="7543800" cy="838200"/>
          </a:xfrm>
        </p:spPr>
        <p:txBody>
          <a:bodyPr/>
          <a:lstStyle/>
          <a:p>
            <a:pPr eaLnBrk="1" hangingPunct="1"/>
            <a:r>
              <a:rPr lang="en-US" altLang="en-US" sz="3600" dirty="0"/>
              <a:t>Example – Movie Ticket</a:t>
            </a:r>
          </a:p>
        </p:txBody>
      </p:sp>
      <p:sp>
        <p:nvSpPr>
          <p:cNvPr id="230403" name="Rectangle 3">
            <a:extLst>
              <a:ext uri="{FF2B5EF4-FFF2-40B4-BE49-F238E27FC236}">
                <a16:creationId xmlns:a16="http://schemas.microsoft.com/office/drawing/2014/main" id="{D2AA76E4-5B2D-494C-B8D1-79FE9D0E7F1B}"/>
              </a:ext>
            </a:extLst>
          </p:cNvPr>
          <p:cNvSpPr>
            <a:spLocks noGrp="1" noChangeArrowheads="1"/>
          </p:cNvSpPr>
          <p:nvPr>
            <p:ph idx="1"/>
          </p:nvPr>
        </p:nvSpPr>
        <p:spPr>
          <a:xfrm>
            <a:off x="228600" y="914400"/>
            <a:ext cx="8686800" cy="4886325"/>
          </a:xfrm>
        </p:spPr>
        <p:txBody>
          <a:bodyPr rtlCol="0">
            <a:normAutofit fontScale="85000" lnSpcReduction="20000"/>
          </a:bodyPr>
          <a:lstStyle/>
          <a:p>
            <a:pPr marL="0" indent="0" eaLnBrk="1" fontAlgn="auto" hangingPunct="1">
              <a:spcAft>
                <a:spcPts val="0"/>
              </a:spcAft>
              <a:buFont typeface="Arial" panose="020B0604020202020204" pitchFamily="34" charset="0"/>
              <a:buNone/>
              <a:defRPr/>
            </a:pPr>
            <a:r>
              <a:rPr lang="en-US" sz="2200" b="1" dirty="0"/>
              <a:t>Example</a:t>
            </a:r>
            <a:r>
              <a:rPr lang="en-US" sz="2200" dirty="0"/>
              <a:t>: We retrieve the value from a form in which we ask the user their age. </a:t>
            </a:r>
          </a:p>
          <a:p>
            <a:pPr marL="0" indent="0" eaLnBrk="1" fontAlgn="auto" hangingPunct="1">
              <a:spcAft>
                <a:spcPts val="0"/>
              </a:spcAft>
              <a:buFont typeface="Arial" panose="020B0604020202020204" pitchFamily="34" charset="0"/>
              <a:buNone/>
              <a:defRPr/>
            </a:pPr>
            <a:endParaRPr lang="en-US" sz="2200" dirty="0"/>
          </a:p>
          <a:p>
            <a:pPr marL="0" indent="0" eaLnBrk="1" fontAlgn="auto" hangingPunct="1">
              <a:spcAft>
                <a:spcPts val="0"/>
              </a:spcAft>
              <a:buFont typeface="Arial" panose="020B0604020202020204" pitchFamily="34" charset="0"/>
              <a:buNone/>
              <a:defRPr/>
            </a:pPr>
            <a:r>
              <a:rPr lang="en-US" sz="2200" dirty="0"/>
              <a:t>Our business requirements specify that a regular ticket costs $10, while a ticket for people 65 or over costs $5.</a:t>
            </a:r>
            <a:endParaRPr lang="en-US" sz="1900" dirty="0"/>
          </a:p>
          <a:p>
            <a:pPr marL="571500" indent="-571500" eaLnBrk="1" fontAlgn="auto" hangingPunct="1">
              <a:spcAft>
                <a:spcPts val="0"/>
              </a:spcAft>
              <a:buFont typeface="Wingdings" pitchFamily="2" charset="2"/>
              <a:buNone/>
              <a:defRPr/>
            </a:pPr>
            <a:endParaRPr lang="en-US" sz="1800" b="1" dirty="0">
              <a:latin typeface="Courier New" pitchFamily="49" charset="0"/>
            </a:endParaRPr>
          </a:p>
          <a:p>
            <a:pPr marL="971550" lvl="1" indent="-571500" eaLnBrk="1" fontAlgn="auto" hangingPunct="1">
              <a:spcAft>
                <a:spcPts val="0"/>
              </a:spcAft>
              <a:buFont typeface="Wingdings" pitchFamily="2" charset="2"/>
              <a:buNone/>
              <a:defRPr/>
            </a:pPr>
            <a:r>
              <a:rPr lang="en-US" sz="1900" b="1" dirty="0">
                <a:latin typeface="Courier New" pitchFamily="49" charset="0"/>
              </a:rPr>
              <a:t>var age;</a:t>
            </a:r>
          </a:p>
          <a:p>
            <a:pPr marL="971550" lvl="1" indent="-571500" eaLnBrk="1" fontAlgn="auto" hangingPunct="1">
              <a:spcAft>
                <a:spcPts val="0"/>
              </a:spcAft>
              <a:buFont typeface="Wingdings" pitchFamily="2" charset="2"/>
              <a:buNone/>
              <a:defRPr/>
            </a:pPr>
            <a:r>
              <a:rPr lang="en-US" sz="1900" b="1" dirty="0">
                <a:latin typeface="Courier New" pitchFamily="49" charset="0"/>
              </a:rPr>
              <a:t>age = document.getElementById('txtAge').value;</a:t>
            </a:r>
          </a:p>
          <a:p>
            <a:pPr marL="971550" lvl="1" indent="-571500" eaLnBrk="1" fontAlgn="auto" hangingPunct="1">
              <a:spcAft>
                <a:spcPts val="0"/>
              </a:spcAft>
              <a:buFont typeface="Wingdings" pitchFamily="2" charset="2"/>
              <a:buNone/>
              <a:defRPr/>
            </a:pPr>
            <a:r>
              <a:rPr lang="en-US" sz="1900" b="1" dirty="0">
                <a:latin typeface="Courier New" pitchFamily="49" charset="0"/>
              </a:rPr>
              <a:t>age = parseInt(age); </a:t>
            </a:r>
          </a:p>
          <a:p>
            <a:pPr marL="971550" lvl="1" indent="-571500" eaLnBrk="1" fontAlgn="auto" hangingPunct="1">
              <a:spcAft>
                <a:spcPts val="0"/>
              </a:spcAft>
              <a:buFont typeface="Wingdings" pitchFamily="2" charset="2"/>
              <a:buNone/>
              <a:defRPr/>
            </a:pPr>
            <a:endParaRPr lang="en-US" sz="1900" b="1" dirty="0">
              <a:latin typeface="Courier New" pitchFamily="49" charset="0"/>
            </a:endParaRPr>
          </a:p>
          <a:p>
            <a:pPr marL="971550" lvl="1" indent="-571500" eaLnBrk="1" fontAlgn="auto" hangingPunct="1">
              <a:spcAft>
                <a:spcPts val="0"/>
              </a:spcAft>
              <a:buFont typeface="Wingdings" pitchFamily="2" charset="2"/>
              <a:buNone/>
              <a:defRPr/>
            </a:pPr>
            <a:r>
              <a:rPr lang="en-US" sz="1900" b="1" dirty="0">
                <a:latin typeface="Courier New" pitchFamily="49" charset="0"/>
              </a:rPr>
              <a:t>if (age &gt;= 65)</a:t>
            </a:r>
          </a:p>
          <a:p>
            <a:pPr marL="971550" lvl="1" indent="-571500" eaLnBrk="1" fontAlgn="auto" hangingPunct="1">
              <a:spcAft>
                <a:spcPts val="0"/>
              </a:spcAft>
              <a:buFont typeface="Wingdings" pitchFamily="2" charset="2"/>
              <a:buNone/>
              <a:defRPr/>
            </a:pPr>
            <a:r>
              <a:rPr lang="en-US" sz="1900" b="1" dirty="0">
                <a:latin typeface="Courier New" pitchFamily="49" charset="0"/>
              </a:rPr>
              <a:t>{</a:t>
            </a:r>
          </a:p>
          <a:p>
            <a:pPr marL="971550" lvl="1" indent="-571500" eaLnBrk="1" fontAlgn="auto" hangingPunct="1">
              <a:spcAft>
                <a:spcPts val="0"/>
              </a:spcAft>
              <a:buFont typeface="Wingdings" pitchFamily="2" charset="2"/>
              <a:buNone/>
              <a:defRPr/>
            </a:pPr>
            <a:r>
              <a:rPr lang="en-US" sz="1900" b="1" dirty="0">
                <a:latin typeface="Courier New" pitchFamily="49" charset="0"/>
              </a:rPr>
              <a:t>	alert("Your ticket costs $5.00"); </a:t>
            </a:r>
          </a:p>
          <a:p>
            <a:pPr marL="971550" lvl="1" indent="-571500" eaLnBrk="1" fontAlgn="auto" hangingPunct="1">
              <a:spcAft>
                <a:spcPts val="0"/>
              </a:spcAft>
              <a:buFont typeface="Wingdings" pitchFamily="2" charset="2"/>
              <a:buNone/>
              <a:defRPr/>
            </a:pPr>
            <a:r>
              <a:rPr lang="en-US" sz="1900" b="1" dirty="0">
                <a:latin typeface="Courier New" pitchFamily="49" charset="0"/>
              </a:rPr>
              <a:t>	//We would use innerHTML in the “real world”</a:t>
            </a:r>
          </a:p>
          <a:p>
            <a:pPr marL="971550" lvl="1" indent="-571500" eaLnBrk="1" fontAlgn="auto" hangingPunct="1">
              <a:spcAft>
                <a:spcPts val="0"/>
              </a:spcAft>
              <a:buFont typeface="Wingdings" pitchFamily="2" charset="2"/>
              <a:buNone/>
              <a:defRPr/>
            </a:pPr>
            <a:r>
              <a:rPr lang="en-US" sz="1900" b="1" dirty="0">
                <a:latin typeface="Courier New" pitchFamily="49" charset="0"/>
              </a:rPr>
              <a:t>}</a:t>
            </a:r>
          </a:p>
          <a:p>
            <a:pPr marL="971550" lvl="1" indent="-571500" eaLnBrk="1" fontAlgn="auto" hangingPunct="1">
              <a:spcAft>
                <a:spcPts val="0"/>
              </a:spcAft>
              <a:buFont typeface="Wingdings" pitchFamily="2" charset="2"/>
              <a:buNone/>
              <a:defRPr/>
            </a:pPr>
            <a:r>
              <a:rPr lang="en-US" sz="1900" b="1" dirty="0">
                <a:latin typeface="Courier New" pitchFamily="49" charset="0"/>
              </a:rPr>
              <a:t>else</a:t>
            </a:r>
          </a:p>
          <a:p>
            <a:pPr marL="971550" lvl="1" indent="-571500" eaLnBrk="1" fontAlgn="auto" hangingPunct="1">
              <a:spcAft>
                <a:spcPts val="0"/>
              </a:spcAft>
              <a:buFont typeface="Wingdings" pitchFamily="2" charset="2"/>
              <a:buNone/>
              <a:defRPr/>
            </a:pPr>
            <a:r>
              <a:rPr lang="en-US" sz="1900" b="1" dirty="0">
                <a:latin typeface="Courier New" pitchFamily="49" charset="0"/>
              </a:rPr>
              <a:t>{</a:t>
            </a:r>
          </a:p>
          <a:p>
            <a:pPr marL="971550" lvl="1" indent="-571500" eaLnBrk="1" fontAlgn="auto" hangingPunct="1">
              <a:spcAft>
                <a:spcPts val="0"/>
              </a:spcAft>
              <a:buFont typeface="Wingdings" pitchFamily="2" charset="2"/>
              <a:buNone/>
              <a:defRPr/>
            </a:pPr>
            <a:r>
              <a:rPr lang="en-US" sz="1900" b="1" dirty="0">
                <a:latin typeface="Courier New" pitchFamily="49" charset="0"/>
              </a:rPr>
              <a:t>	alert("Your ticket costs $10.00");</a:t>
            </a:r>
          </a:p>
          <a:p>
            <a:pPr marL="971550" lvl="1" indent="-571500" eaLnBrk="1" fontAlgn="auto" hangingPunct="1">
              <a:spcAft>
                <a:spcPts val="0"/>
              </a:spcAft>
              <a:buFont typeface="Wingdings" pitchFamily="2" charset="2"/>
              <a:buNone/>
              <a:defRPr/>
            </a:pPr>
            <a:r>
              <a:rPr lang="en-US" sz="1900" b="1" dirty="0">
                <a:latin typeface="Courier New" pitchFamily="49" charset="0"/>
              </a:rPr>
              <a:t>}</a:t>
            </a:r>
          </a:p>
          <a:p>
            <a:pPr marL="971550" lvl="1" indent="-571500" eaLnBrk="1" fontAlgn="auto" hangingPunct="1">
              <a:spcAft>
                <a:spcPts val="0"/>
              </a:spcAft>
              <a:buFont typeface="Wingdings" pitchFamily="2" charset="2"/>
              <a:buNone/>
              <a:defRPr/>
            </a:pPr>
            <a:endParaRPr lang="en-US" sz="2200" b="1" dirty="0">
              <a:latin typeface="Courier New" pitchFamily="49" charset="0"/>
            </a:endParaRPr>
          </a:p>
          <a:p>
            <a:pPr marL="571500" indent="-571500" eaLnBrk="1" fontAlgn="auto" hangingPunct="1">
              <a:spcAft>
                <a:spcPts val="0"/>
              </a:spcAft>
              <a:buFont typeface="Wingdings" pitchFamily="2" charset="2"/>
              <a:buNone/>
              <a:defRPr/>
            </a:pPr>
            <a:endParaRPr lang="en-US" sz="2100" b="1" dirty="0">
              <a:latin typeface="Courier New" pitchFamily="49" charset="0"/>
            </a:endParaRPr>
          </a:p>
          <a:p>
            <a:pPr marL="571500" indent="-571500" eaLnBrk="1" fontAlgn="auto" hangingPunct="1">
              <a:spcAft>
                <a:spcPts val="0"/>
              </a:spcAft>
              <a:buFont typeface="Wingdings" pitchFamily="2" charset="2"/>
              <a:buNone/>
              <a:defRPr/>
            </a:pPr>
            <a:endParaRPr lang="en-US" sz="2100" b="1" dirty="0">
              <a:latin typeface="Courier New" pitchFamily="49" charset="0"/>
            </a:endParaRPr>
          </a:p>
        </p:txBody>
      </p:sp>
      <p:sp>
        <p:nvSpPr>
          <p:cNvPr id="20484" name="TextBox 1">
            <a:extLst>
              <a:ext uri="{FF2B5EF4-FFF2-40B4-BE49-F238E27FC236}">
                <a16:creationId xmlns:a16="http://schemas.microsoft.com/office/drawing/2014/main" id="{02199F40-351E-4694-BF83-589A3577EB26}"/>
              </a:ext>
            </a:extLst>
          </p:cNvPr>
          <p:cNvSpPr txBox="1">
            <a:spLocks noChangeArrowheads="1"/>
          </p:cNvSpPr>
          <p:nvPr/>
        </p:nvSpPr>
        <p:spPr bwMode="auto">
          <a:xfrm>
            <a:off x="1905000" y="6292850"/>
            <a:ext cx="51475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dirty="0">
                <a:latin typeface="Arial" panose="020B0604020202020204" pitchFamily="34" charset="0"/>
              </a:rPr>
              <a:t>Complete file:  </a:t>
            </a:r>
            <a:r>
              <a:rPr lang="en-US" altLang="en-US" sz="1800" b="1" dirty="0">
                <a:latin typeface="Courier New" panose="02070309020205020404" pitchFamily="49" charset="0"/>
                <a:cs typeface="Courier New" panose="02070309020205020404" pitchFamily="49" charset="0"/>
              </a:rPr>
              <a:t>movie_ticket_simple.html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040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040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040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040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3040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040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3040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040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3040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0403">
                                            <p:txEl>
                                              <p:pRg st="13" end="1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0403">
                                            <p:txEl>
                                              <p:pRg st="14" end="1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30403">
                                            <p:txEl>
                                              <p:pRg st="16" end="1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3040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F538D6A6-7697-4CAF-BC27-BDA50E65D27B}"/>
              </a:ext>
            </a:extLst>
          </p:cNvPr>
          <p:cNvSpPr>
            <a:spLocks noGrp="1" noChangeArrowheads="1"/>
          </p:cNvSpPr>
          <p:nvPr>
            <p:ph type="title"/>
          </p:nvPr>
        </p:nvSpPr>
        <p:spPr>
          <a:xfrm>
            <a:off x="609600" y="0"/>
            <a:ext cx="7543800" cy="609600"/>
          </a:xfrm>
        </p:spPr>
        <p:txBody>
          <a:bodyPr/>
          <a:lstStyle/>
          <a:p>
            <a:pPr eaLnBrk="1" hangingPunct="1"/>
            <a:r>
              <a:rPr lang="en-US" altLang="en-US" sz="2800" dirty="0"/>
              <a:t>An ‘else’ is </a:t>
            </a:r>
            <a:r>
              <a:rPr lang="en-US" altLang="en-US" sz="2800" u="sng" dirty="0"/>
              <a:t>NOT</a:t>
            </a:r>
            <a:r>
              <a:rPr lang="en-US" altLang="en-US" sz="2800" dirty="0"/>
              <a:t> required</a:t>
            </a:r>
          </a:p>
        </p:txBody>
      </p:sp>
      <p:sp>
        <p:nvSpPr>
          <p:cNvPr id="230403" name="Rectangle 3">
            <a:extLst>
              <a:ext uri="{FF2B5EF4-FFF2-40B4-BE49-F238E27FC236}">
                <a16:creationId xmlns:a16="http://schemas.microsoft.com/office/drawing/2014/main" id="{DFDA7968-AE6D-46E5-921B-3FA839B1D1F6}"/>
              </a:ext>
            </a:extLst>
          </p:cNvPr>
          <p:cNvSpPr>
            <a:spLocks noGrp="1" noChangeArrowheads="1"/>
          </p:cNvSpPr>
          <p:nvPr>
            <p:ph idx="1"/>
          </p:nvPr>
        </p:nvSpPr>
        <p:spPr>
          <a:xfrm>
            <a:off x="592138" y="609600"/>
            <a:ext cx="7924800" cy="6096000"/>
          </a:xfrm>
        </p:spPr>
        <p:txBody>
          <a:bodyPr rtlCol="0">
            <a:noAutofit/>
          </a:bodyPr>
          <a:lstStyle/>
          <a:p>
            <a:pPr marL="0" indent="0" eaLnBrk="1" fontAlgn="auto" hangingPunct="1">
              <a:spcAft>
                <a:spcPts val="0"/>
              </a:spcAft>
              <a:buFont typeface="Arial" panose="020B0604020202020204" pitchFamily="34" charset="0"/>
              <a:buNone/>
              <a:defRPr/>
            </a:pPr>
            <a:r>
              <a:rPr lang="en-US" sz="1600" dirty="0">
                <a:latin typeface="Courier New" panose="02070309020205020404" pitchFamily="49" charset="0"/>
                <a:cs typeface="Courier New" panose="02070309020205020404" pitchFamily="49" charset="0"/>
              </a:rPr>
              <a:t>'else</a:t>
            </a:r>
            <a:r>
              <a:rPr lang="en-US" sz="1600" dirty="0"/>
              <a:t>' blocks are common – but they are not always needed. It is absolutely fine to have an ‘</a:t>
            </a:r>
            <a:r>
              <a:rPr lang="en-US" sz="1600" dirty="0">
                <a:latin typeface="Courier New" panose="02070309020205020404" pitchFamily="49" charset="0"/>
                <a:cs typeface="Courier New" panose="02070309020205020404" pitchFamily="49" charset="0"/>
              </a:rPr>
              <a:t>if</a:t>
            </a:r>
            <a:r>
              <a:rPr lang="en-US" sz="1600" dirty="0"/>
              <a:t>’ without an ‘</a:t>
            </a:r>
            <a:r>
              <a:rPr lang="en-US" sz="1600" dirty="0">
                <a:latin typeface="Courier New" panose="02070309020205020404" pitchFamily="49" charset="0"/>
                <a:cs typeface="Courier New" panose="02070309020205020404" pitchFamily="49" charset="0"/>
              </a:rPr>
              <a:t>else</a:t>
            </a:r>
            <a:r>
              <a:rPr lang="en-US" sz="1600" dirty="0"/>
              <a:t>’.</a:t>
            </a:r>
          </a:p>
          <a:p>
            <a:pPr marL="0" indent="0" eaLnBrk="1" fontAlgn="auto" hangingPunct="1">
              <a:spcAft>
                <a:spcPts val="0"/>
              </a:spcAft>
              <a:buFont typeface="Arial" panose="020B0604020202020204" pitchFamily="34" charset="0"/>
              <a:buNone/>
              <a:defRPr/>
            </a:pPr>
            <a:endParaRPr lang="en-US" sz="1600" dirty="0"/>
          </a:p>
          <a:p>
            <a:pPr marL="0" indent="0" eaLnBrk="1" fontAlgn="auto" hangingPunct="1">
              <a:spcAft>
                <a:spcPts val="0"/>
              </a:spcAft>
              <a:buFont typeface="Arial" panose="020B0604020202020204" pitchFamily="34" charset="0"/>
              <a:buNone/>
              <a:defRPr/>
            </a:pPr>
            <a:r>
              <a:rPr lang="en-US" sz="1600" dirty="0"/>
              <a:t>If there is no </a:t>
            </a:r>
            <a:r>
              <a:rPr lang="en-US" sz="1600" dirty="0">
                <a:latin typeface="Courier New" panose="02070309020205020404" pitchFamily="49" charset="0"/>
                <a:cs typeface="Courier New" panose="02070309020205020404" pitchFamily="49" charset="0"/>
              </a:rPr>
              <a:t>'else</a:t>
            </a:r>
            <a:r>
              <a:rPr lang="en-US" sz="1600" dirty="0"/>
              <a:t>' block, the program still runs the same way. The only difference is that if the conditional evaluates to ‘</a:t>
            </a:r>
            <a:r>
              <a:rPr lang="en-US" sz="1600" dirty="0">
                <a:latin typeface="Courier New" panose="02070309020205020404" pitchFamily="49" charset="0"/>
                <a:cs typeface="Courier New" panose="02070309020205020404" pitchFamily="49" charset="0"/>
              </a:rPr>
              <a:t>false</a:t>
            </a:r>
            <a:r>
              <a:rPr lang="en-US" sz="1600" dirty="0"/>
              <a:t>’, the flow will simply </a:t>
            </a:r>
            <a:r>
              <a:rPr lang="en-US" sz="1600" u="sng" dirty="0"/>
              <a:t>skip</a:t>
            </a:r>
            <a:r>
              <a:rPr lang="en-US" sz="1600" dirty="0"/>
              <a:t> over the ‘</a:t>
            </a:r>
            <a:r>
              <a:rPr lang="en-US" sz="1600" dirty="0">
                <a:latin typeface="Courier New" panose="02070309020205020404" pitchFamily="49" charset="0"/>
                <a:cs typeface="Courier New" panose="02070309020205020404" pitchFamily="49" charset="0"/>
              </a:rPr>
              <a:t>if</a:t>
            </a:r>
            <a:r>
              <a:rPr lang="en-US" sz="1600" dirty="0"/>
              <a:t>’ block and </a:t>
            </a:r>
            <a:r>
              <a:rPr lang="en-US" sz="1600" u="sng" dirty="0"/>
              <a:t>continue</a:t>
            </a:r>
            <a:r>
              <a:rPr lang="en-US" sz="1600" dirty="0"/>
              <a:t> with the rest of the program.  Again, this is nothing new. The program will simply jump over the ‘</a:t>
            </a:r>
            <a:r>
              <a:rPr lang="en-US" sz="1600" dirty="0">
                <a:latin typeface="Courier New" panose="02070309020205020404" pitchFamily="49" charset="0"/>
                <a:cs typeface="Courier New" panose="02070309020205020404" pitchFamily="49" charset="0"/>
              </a:rPr>
              <a:t>if</a:t>
            </a:r>
            <a:r>
              <a:rPr lang="en-US" sz="1600" dirty="0"/>
              <a:t>’ block whenever the conditional is false.</a:t>
            </a:r>
          </a:p>
          <a:p>
            <a:pPr marL="0" indent="0" eaLnBrk="1" fontAlgn="auto" hangingPunct="1">
              <a:spcAft>
                <a:spcPts val="0"/>
              </a:spcAft>
              <a:buFont typeface="Arial" charset="0"/>
              <a:buNone/>
              <a:defRPr/>
            </a:pPr>
            <a:endParaRPr lang="en-US" sz="1600" dirty="0"/>
          </a:p>
          <a:p>
            <a:pPr marL="0" indent="0" eaLnBrk="1" fontAlgn="auto" hangingPunct="1">
              <a:spcAft>
                <a:spcPts val="0"/>
              </a:spcAft>
              <a:buFont typeface="Arial" charset="0"/>
              <a:buNone/>
              <a:defRPr/>
            </a:pPr>
            <a:r>
              <a:rPr lang="en-US" sz="1600" b="1" dirty="0"/>
              <a:t>Example:</a:t>
            </a:r>
          </a:p>
          <a:p>
            <a:pPr marL="571500" indent="-571500" eaLnBrk="1" fontAlgn="auto" hangingPunct="1">
              <a:spcAft>
                <a:spcPts val="0"/>
              </a:spcAft>
              <a:defRPr/>
            </a:pPr>
            <a:r>
              <a:rPr lang="en-US" sz="1400" dirty="0"/>
              <a:t>Prompt the user for the number of hours they worked. If the hours are over 40, let them know that they will receive a bonus.</a:t>
            </a:r>
          </a:p>
          <a:p>
            <a:pPr marL="571500" indent="-571500" eaLnBrk="1" fontAlgn="auto" hangingPunct="1">
              <a:spcAft>
                <a:spcPts val="0"/>
              </a:spcAft>
              <a:defRPr/>
            </a:pPr>
            <a:r>
              <a:rPr lang="en-US" sz="1400" dirty="0"/>
              <a:t>If they do not qualify for a bonus, do not say anything.</a:t>
            </a:r>
          </a:p>
          <a:p>
            <a:pPr marL="571500" indent="-571500" eaLnBrk="1" fontAlgn="auto" hangingPunct="1">
              <a:spcAft>
                <a:spcPts val="0"/>
              </a:spcAft>
              <a:defRPr/>
            </a:pPr>
            <a:r>
              <a:rPr lang="en-US" sz="1400" dirty="0"/>
              <a:t>Try to write the relevant script out on your own before looking at the answer. </a:t>
            </a:r>
          </a:p>
          <a:p>
            <a:pPr marL="1371600" lvl="2" indent="-571500" eaLnBrk="1" fontAlgn="auto" hangingPunct="1">
              <a:spcAft>
                <a:spcPts val="0"/>
              </a:spcAft>
              <a:buFont typeface="Wingdings" pitchFamily="2" charset="2"/>
              <a:buNone/>
              <a:defRPr/>
            </a:pPr>
            <a:endParaRPr lang="en-US" sz="400" b="1" dirty="0">
              <a:latin typeface="Courier New" pitchFamily="49" charset="0"/>
            </a:endParaRPr>
          </a:p>
          <a:p>
            <a:pPr marL="1371600" lvl="2" indent="-571500" eaLnBrk="1" fontAlgn="auto" hangingPunct="1">
              <a:spcAft>
                <a:spcPts val="0"/>
              </a:spcAft>
              <a:buFont typeface="Wingdings" pitchFamily="2" charset="2"/>
              <a:buNone/>
              <a:defRPr/>
            </a:pPr>
            <a:endParaRPr lang="en-US" sz="400" b="1" dirty="0">
              <a:latin typeface="Courier New" pitchFamily="49" charset="0"/>
            </a:endParaRPr>
          </a:p>
          <a:p>
            <a:pPr marL="1371600" lvl="2" indent="-571500" eaLnBrk="1" fontAlgn="auto" hangingPunct="1">
              <a:spcAft>
                <a:spcPts val="0"/>
              </a:spcAft>
              <a:buFont typeface="Wingdings" pitchFamily="2" charset="2"/>
              <a:buNone/>
              <a:defRPr/>
            </a:pPr>
            <a:r>
              <a:rPr lang="en-US" sz="1200" b="1" dirty="0">
                <a:latin typeface="Courier New" pitchFamily="49" charset="0"/>
              </a:rPr>
              <a:t>var hours;</a:t>
            </a:r>
          </a:p>
          <a:p>
            <a:pPr marL="1371600" lvl="2" indent="-571500" eaLnBrk="1" fontAlgn="auto" hangingPunct="1">
              <a:spcAft>
                <a:spcPts val="0"/>
              </a:spcAft>
              <a:buFont typeface="Wingdings" pitchFamily="2" charset="2"/>
              <a:buNone/>
              <a:defRPr/>
            </a:pPr>
            <a:r>
              <a:rPr lang="en-US" sz="1200" b="1" dirty="0">
                <a:latin typeface="Courier New" pitchFamily="49" charset="0"/>
              </a:rPr>
              <a:t>hours = document.getElementById('txtHours').value;</a:t>
            </a:r>
          </a:p>
          <a:p>
            <a:pPr marL="1371600" lvl="2" indent="-571500" eaLnBrk="1" fontAlgn="auto" hangingPunct="1">
              <a:spcAft>
                <a:spcPts val="0"/>
              </a:spcAft>
              <a:buFont typeface="Wingdings" pitchFamily="2" charset="2"/>
              <a:buNone/>
              <a:defRPr/>
            </a:pPr>
            <a:r>
              <a:rPr lang="en-US" sz="1200" b="1" dirty="0">
                <a:latin typeface="Courier New" pitchFamily="49" charset="0"/>
              </a:rPr>
              <a:t>hours = parseFloat(hours); //people might enter decimals here!</a:t>
            </a:r>
          </a:p>
          <a:p>
            <a:pPr marL="1371600" lvl="2" indent="-571500" eaLnBrk="1" fontAlgn="auto" hangingPunct="1">
              <a:spcAft>
                <a:spcPts val="0"/>
              </a:spcAft>
              <a:buFont typeface="Wingdings" pitchFamily="2" charset="2"/>
              <a:buNone/>
              <a:defRPr/>
            </a:pPr>
            <a:endParaRPr lang="en-US" sz="1200" b="1" dirty="0">
              <a:latin typeface="Courier New" pitchFamily="49" charset="0"/>
            </a:endParaRPr>
          </a:p>
          <a:p>
            <a:pPr marL="1371600" lvl="2" indent="-571500" eaLnBrk="1" fontAlgn="auto" hangingPunct="1">
              <a:spcAft>
                <a:spcPts val="0"/>
              </a:spcAft>
              <a:buFont typeface="Wingdings" pitchFamily="2" charset="2"/>
              <a:buNone/>
              <a:defRPr/>
            </a:pPr>
            <a:r>
              <a:rPr lang="en-US" sz="1200" b="1" dirty="0">
                <a:latin typeface="Courier New" pitchFamily="49" charset="0"/>
              </a:rPr>
              <a:t>if (hours &gt; 40)</a:t>
            </a:r>
          </a:p>
          <a:p>
            <a:pPr marL="1371600" lvl="2" indent="-571500" eaLnBrk="1" fontAlgn="auto" hangingPunct="1">
              <a:spcAft>
                <a:spcPts val="0"/>
              </a:spcAft>
              <a:buFont typeface="Wingdings" pitchFamily="2" charset="2"/>
              <a:buNone/>
              <a:defRPr/>
            </a:pPr>
            <a:r>
              <a:rPr lang="en-US" sz="1200" b="1" dirty="0">
                <a:latin typeface="Courier New" pitchFamily="49" charset="0"/>
              </a:rPr>
              <a:t>{</a:t>
            </a:r>
          </a:p>
          <a:p>
            <a:pPr marL="1371600" lvl="2" indent="-571500" eaLnBrk="1" fontAlgn="auto" hangingPunct="1">
              <a:spcAft>
                <a:spcPts val="0"/>
              </a:spcAft>
              <a:buFont typeface="Wingdings" pitchFamily="2" charset="2"/>
              <a:buNone/>
              <a:defRPr/>
            </a:pPr>
            <a:r>
              <a:rPr lang="en-US" sz="1200" b="1" dirty="0">
                <a:latin typeface="Courier New" pitchFamily="49" charset="0"/>
              </a:rPr>
              <a:t>	alert("You qualify for overtime pay!");</a:t>
            </a:r>
          </a:p>
          <a:p>
            <a:pPr marL="1371600" lvl="2" indent="-571500" eaLnBrk="1" fontAlgn="auto" hangingPunct="1">
              <a:spcAft>
                <a:spcPts val="0"/>
              </a:spcAft>
              <a:buFont typeface="Wingdings" pitchFamily="2" charset="2"/>
              <a:buNone/>
              <a:defRPr/>
            </a:pPr>
            <a:r>
              <a:rPr lang="en-US" sz="1200" b="1" dirty="0">
                <a:latin typeface="Courier New" pitchFamily="49" charset="0"/>
              </a:rPr>
              <a:t>}</a:t>
            </a:r>
          </a:p>
          <a:p>
            <a:pPr marL="1371600" lvl="2" indent="-571500" eaLnBrk="1" fontAlgn="auto" hangingPunct="1">
              <a:spcAft>
                <a:spcPts val="0"/>
              </a:spcAft>
              <a:buFont typeface="Wingdings" pitchFamily="2" charset="2"/>
              <a:buNone/>
              <a:defRPr/>
            </a:pPr>
            <a:endParaRPr lang="en-US" sz="1200" b="1" dirty="0">
              <a:latin typeface="Courier New" pitchFamily="49" charset="0"/>
            </a:endParaRPr>
          </a:p>
          <a:p>
            <a:pPr marL="1371600" lvl="2" indent="-571500" eaLnBrk="1" fontAlgn="auto" hangingPunct="1">
              <a:spcAft>
                <a:spcPts val="0"/>
              </a:spcAft>
              <a:buFont typeface="Wingdings" pitchFamily="2" charset="2"/>
              <a:buNone/>
              <a:defRPr/>
            </a:pPr>
            <a:r>
              <a:rPr lang="en-US" sz="1200" b="1" dirty="0">
                <a:latin typeface="Courier New" pitchFamily="49" charset="0"/>
              </a:rPr>
              <a:t>alert("Goodbye!");</a:t>
            </a:r>
          </a:p>
          <a:p>
            <a:pPr marL="571500" indent="-571500" eaLnBrk="1" fontAlgn="auto" hangingPunct="1">
              <a:spcAft>
                <a:spcPts val="0"/>
              </a:spcAft>
              <a:buFont typeface="Wingdings" pitchFamily="2" charset="2"/>
              <a:buNone/>
              <a:defRPr/>
            </a:pPr>
            <a:endParaRPr lang="en-US" sz="400" b="1" dirty="0">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040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040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040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040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040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040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0403">
                                            <p:txEl>
                                              <p:pRg st="12" end="1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30403">
                                            <p:txEl>
                                              <p:pRg st="14" end="1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30403">
                                            <p:txEl>
                                              <p:pRg st="15" end="1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0403">
                                            <p:txEl>
                                              <p:pRg st="17" end="1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0403">
                                            <p:txEl>
                                              <p:pRg st="16" end="16"/>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040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31C6412E-CBB1-4226-BF01-01DE4EAB7DD4}"/>
              </a:ext>
            </a:extLst>
          </p:cNvPr>
          <p:cNvSpPr>
            <a:spLocks noGrp="1" noChangeArrowheads="1"/>
          </p:cNvSpPr>
          <p:nvPr>
            <p:ph type="title"/>
          </p:nvPr>
        </p:nvSpPr>
        <p:spPr>
          <a:xfrm>
            <a:off x="609600" y="0"/>
            <a:ext cx="7543800" cy="838200"/>
          </a:xfrm>
        </p:spPr>
        <p:txBody>
          <a:bodyPr/>
          <a:lstStyle/>
          <a:p>
            <a:pPr eaLnBrk="1" hangingPunct="1"/>
            <a:r>
              <a:rPr lang="en-US" altLang="en-US" sz="2800" dirty="0"/>
              <a:t>What happens after the if/else block?</a:t>
            </a:r>
          </a:p>
        </p:txBody>
      </p:sp>
      <p:sp>
        <p:nvSpPr>
          <p:cNvPr id="230403" name="Rectangle 3">
            <a:extLst>
              <a:ext uri="{FF2B5EF4-FFF2-40B4-BE49-F238E27FC236}">
                <a16:creationId xmlns:a16="http://schemas.microsoft.com/office/drawing/2014/main" id="{90271BF3-8DD0-4937-86FC-15F5E18F3C62}"/>
              </a:ext>
            </a:extLst>
          </p:cNvPr>
          <p:cNvSpPr>
            <a:spLocks noGrp="1" noChangeArrowheads="1"/>
          </p:cNvSpPr>
          <p:nvPr>
            <p:ph idx="1"/>
          </p:nvPr>
        </p:nvSpPr>
        <p:spPr>
          <a:xfrm>
            <a:off x="228600" y="914400"/>
            <a:ext cx="8686800" cy="5867400"/>
          </a:xfrm>
        </p:spPr>
        <p:txBody>
          <a:bodyPr rtlCol="0">
            <a:noAutofit/>
          </a:bodyPr>
          <a:lstStyle/>
          <a:p>
            <a:pPr marL="0" indent="0" eaLnBrk="1" fontAlgn="auto" hangingPunct="1">
              <a:spcAft>
                <a:spcPts val="0"/>
              </a:spcAft>
              <a:buFont typeface="Arial" panose="020B0604020202020204" pitchFamily="34" charset="0"/>
              <a:buNone/>
              <a:defRPr/>
            </a:pPr>
            <a:r>
              <a:rPr lang="en-US" sz="1800" dirty="0"/>
              <a:t>Once an if/else block has completed, the program simply </a:t>
            </a:r>
            <a:r>
              <a:rPr lang="en-US" sz="1800" u="sng" dirty="0"/>
              <a:t>continues</a:t>
            </a:r>
            <a:r>
              <a:rPr lang="en-US" sz="1800" dirty="0"/>
              <a:t> on through to the end of the function.</a:t>
            </a:r>
          </a:p>
          <a:p>
            <a:pPr marL="0" indent="0" eaLnBrk="1" fontAlgn="auto" hangingPunct="1">
              <a:spcAft>
                <a:spcPts val="0"/>
              </a:spcAft>
              <a:buFont typeface="Arial" panose="020B0604020202020204" pitchFamily="34" charset="0"/>
              <a:buNone/>
              <a:defRPr/>
            </a:pPr>
            <a:endParaRPr lang="en-US" sz="1800" dirty="0"/>
          </a:p>
          <a:p>
            <a:pPr marL="0" indent="0" eaLnBrk="1" fontAlgn="auto" hangingPunct="1">
              <a:spcAft>
                <a:spcPts val="0"/>
              </a:spcAft>
              <a:buFont typeface="Arial" panose="020B0604020202020204" pitchFamily="34" charset="0"/>
              <a:buNone/>
              <a:defRPr/>
            </a:pPr>
            <a:r>
              <a:rPr lang="en-US" sz="1800" dirty="0"/>
              <a:t>In this example, </a:t>
            </a:r>
            <a:r>
              <a:rPr lang="en-US" sz="1800" u="sng" dirty="0"/>
              <a:t>regardless</a:t>
            </a:r>
            <a:r>
              <a:rPr lang="en-US" sz="1800" dirty="0"/>
              <a:t> of whether or not the if block gets executed, the program will simply continue on and complete the rest of the function. In this case, the program will always alert “Goodbye”. </a:t>
            </a:r>
          </a:p>
          <a:p>
            <a:pPr marL="1371600" lvl="2" indent="-571500" eaLnBrk="1" fontAlgn="auto" hangingPunct="1">
              <a:spcAft>
                <a:spcPts val="0"/>
              </a:spcAft>
              <a:buFont typeface="Wingdings" pitchFamily="2" charset="2"/>
              <a:buNone/>
              <a:defRPr/>
            </a:pPr>
            <a:endParaRPr lang="en-US" sz="600" b="1" dirty="0">
              <a:latin typeface="Courier New" pitchFamily="49" charset="0"/>
            </a:endParaRPr>
          </a:p>
          <a:p>
            <a:pPr marL="1371600" lvl="2" indent="-571500" eaLnBrk="1" fontAlgn="auto" hangingPunct="1">
              <a:spcAft>
                <a:spcPts val="0"/>
              </a:spcAft>
              <a:buFont typeface="Wingdings" pitchFamily="2" charset="2"/>
              <a:buNone/>
              <a:defRPr/>
            </a:pPr>
            <a:endParaRPr lang="en-US" sz="600" b="1" dirty="0">
              <a:latin typeface="Courier New" pitchFamily="49" charset="0"/>
            </a:endParaRPr>
          </a:p>
          <a:p>
            <a:pPr marL="1371600" lvl="2" indent="-571500" eaLnBrk="1" fontAlgn="auto" hangingPunct="1">
              <a:spcAft>
                <a:spcPts val="0"/>
              </a:spcAft>
              <a:buFont typeface="Wingdings" pitchFamily="2" charset="2"/>
              <a:buNone/>
              <a:defRPr/>
            </a:pPr>
            <a:r>
              <a:rPr lang="en-US" sz="1400" b="1" dirty="0">
                <a:latin typeface="Courier New" pitchFamily="49" charset="0"/>
              </a:rPr>
              <a:t>function determineBonus()</a:t>
            </a:r>
          </a:p>
          <a:p>
            <a:pPr marL="1371600" lvl="2" indent="-571500" eaLnBrk="1" fontAlgn="auto" hangingPunct="1">
              <a:spcAft>
                <a:spcPts val="0"/>
              </a:spcAft>
              <a:buFont typeface="Wingdings" pitchFamily="2" charset="2"/>
              <a:buNone/>
              <a:defRPr/>
            </a:pPr>
            <a:r>
              <a:rPr lang="en-US" sz="1400" b="1" dirty="0">
                <a:latin typeface="Courier New" pitchFamily="49" charset="0"/>
              </a:rPr>
              <a:t>{</a:t>
            </a:r>
          </a:p>
          <a:p>
            <a:pPr marL="1371600" lvl="2" indent="-571500" eaLnBrk="1" fontAlgn="auto" hangingPunct="1">
              <a:spcAft>
                <a:spcPts val="0"/>
              </a:spcAft>
              <a:buFont typeface="Wingdings" pitchFamily="2" charset="2"/>
              <a:buNone/>
              <a:defRPr/>
            </a:pPr>
            <a:r>
              <a:rPr lang="en-US" sz="1400" b="1" dirty="0">
                <a:latin typeface="Courier New" pitchFamily="49" charset="0"/>
              </a:rPr>
              <a:t>  var hours;</a:t>
            </a:r>
          </a:p>
          <a:p>
            <a:pPr marL="1371600" lvl="2" indent="-571500" eaLnBrk="1" fontAlgn="auto" hangingPunct="1">
              <a:spcAft>
                <a:spcPts val="0"/>
              </a:spcAft>
              <a:buFont typeface="Wingdings" pitchFamily="2" charset="2"/>
              <a:buNone/>
              <a:defRPr/>
            </a:pPr>
            <a:r>
              <a:rPr lang="en-US" sz="1400" b="1" dirty="0">
                <a:latin typeface="Courier New" pitchFamily="49" charset="0"/>
              </a:rPr>
              <a:t>  hours = document.getElementById('txtHours').value;</a:t>
            </a:r>
          </a:p>
          <a:p>
            <a:pPr marL="1371600" lvl="2" indent="-571500" eaLnBrk="1" fontAlgn="auto" hangingPunct="1">
              <a:spcAft>
                <a:spcPts val="0"/>
              </a:spcAft>
              <a:buFont typeface="Wingdings" pitchFamily="2" charset="2"/>
              <a:buNone/>
              <a:defRPr/>
            </a:pPr>
            <a:r>
              <a:rPr lang="en-US" sz="1400" b="1" dirty="0">
                <a:latin typeface="Courier New" pitchFamily="49" charset="0"/>
              </a:rPr>
              <a:t>  hours = parseFloat(hours);</a:t>
            </a:r>
          </a:p>
          <a:p>
            <a:pPr marL="1371600" lvl="2" indent="-571500" eaLnBrk="1" fontAlgn="auto" hangingPunct="1">
              <a:spcAft>
                <a:spcPts val="0"/>
              </a:spcAft>
              <a:buFont typeface="Wingdings" pitchFamily="2" charset="2"/>
              <a:buNone/>
              <a:defRPr/>
            </a:pPr>
            <a:endParaRPr lang="en-US" sz="1400" b="1" dirty="0">
              <a:latin typeface="Courier New" pitchFamily="49" charset="0"/>
            </a:endParaRPr>
          </a:p>
          <a:p>
            <a:pPr marL="1371600" lvl="2" indent="-571500" eaLnBrk="1" fontAlgn="auto" hangingPunct="1">
              <a:spcAft>
                <a:spcPts val="0"/>
              </a:spcAft>
              <a:buFont typeface="Wingdings" pitchFamily="2" charset="2"/>
              <a:buNone/>
              <a:defRPr/>
            </a:pPr>
            <a:r>
              <a:rPr lang="en-US" sz="1400" b="1" dirty="0">
                <a:latin typeface="Courier New" pitchFamily="49" charset="0"/>
              </a:rPr>
              <a:t>  if (hours &gt; 40)</a:t>
            </a:r>
          </a:p>
          <a:p>
            <a:pPr marL="1371600" lvl="2" indent="-571500" eaLnBrk="1" fontAlgn="auto" hangingPunct="1">
              <a:spcAft>
                <a:spcPts val="0"/>
              </a:spcAft>
              <a:buFont typeface="Wingdings" pitchFamily="2" charset="2"/>
              <a:buNone/>
              <a:defRPr/>
            </a:pPr>
            <a:r>
              <a:rPr lang="en-US" sz="1400" b="1" dirty="0">
                <a:latin typeface="Courier New" pitchFamily="49" charset="0"/>
              </a:rPr>
              <a:t>  {</a:t>
            </a:r>
          </a:p>
          <a:p>
            <a:pPr marL="1371600" lvl="2" indent="-571500" eaLnBrk="1" fontAlgn="auto" hangingPunct="1">
              <a:spcAft>
                <a:spcPts val="0"/>
              </a:spcAft>
              <a:buFont typeface="Wingdings" pitchFamily="2" charset="2"/>
              <a:buNone/>
              <a:defRPr/>
            </a:pPr>
            <a:r>
              <a:rPr lang="en-US" sz="1400" b="1" dirty="0">
                <a:latin typeface="Courier New" pitchFamily="49" charset="0"/>
              </a:rPr>
              <a:t>	alert("You qualify for overtime pay!");</a:t>
            </a:r>
          </a:p>
          <a:p>
            <a:pPr marL="1371600" lvl="2" indent="-571500" eaLnBrk="1" fontAlgn="auto" hangingPunct="1">
              <a:spcAft>
                <a:spcPts val="0"/>
              </a:spcAft>
              <a:buFont typeface="Wingdings" pitchFamily="2" charset="2"/>
              <a:buNone/>
              <a:defRPr/>
            </a:pPr>
            <a:r>
              <a:rPr lang="en-US" sz="1400" b="1" dirty="0">
                <a:latin typeface="Courier New" pitchFamily="49" charset="0"/>
              </a:rPr>
              <a:t>  }</a:t>
            </a:r>
          </a:p>
          <a:p>
            <a:pPr marL="1371600" lvl="2" indent="-571500" eaLnBrk="1" fontAlgn="auto" hangingPunct="1">
              <a:spcAft>
                <a:spcPts val="0"/>
              </a:spcAft>
              <a:buFont typeface="Wingdings" pitchFamily="2" charset="2"/>
              <a:buNone/>
              <a:defRPr/>
            </a:pPr>
            <a:endParaRPr lang="en-US" sz="1400" b="1" dirty="0">
              <a:latin typeface="Courier New" pitchFamily="49" charset="0"/>
            </a:endParaRPr>
          </a:p>
          <a:p>
            <a:pPr marL="1371600" lvl="2" indent="-571500" eaLnBrk="1" fontAlgn="auto" hangingPunct="1">
              <a:spcAft>
                <a:spcPts val="0"/>
              </a:spcAft>
              <a:buFont typeface="Wingdings" pitchFamily="2" charset="2"/>
              <a:buNone/>
              <a:defRPr/>
            </a:pPr>
            <a:r>
              <a:rPr lang="en-US" sz="1400" b="1" dirty="0">
                <a:latin typeface="Courier New" pitchFamily="49" charset="0"/>
              </a:rPr>
              <a:t>  </a:t>
            </a:r>
            <a:r>
              <a:rPr lang="en-US" sz="1400" b="1" dirty="0">
                <a:solidFill>
                  <a:srgbClr val="FF0000"/>
                </a:solidFill>
                <a:latin typeface="Courier New" pitchFamily="49" charset="0"/>
              </a:rPr>
              <a:t>alert("Goodbye!");</a:t>
            </a:r>
          </a:p>
          <a:p>
            <a:pPr marL="1371600" lvl="2" indent="-571500" eaLnBrk="1" fontAlgn="auto" hangingPunct="1">
              <a:spcAft>
                <a:spcPts val="0"/>
              </a:spcAft>
              <a:buFont typeface="Wingdings" pitchFamily="2" charset="2"/>
              <a:buNone/>
              <a:defRPr/>
            </a:pPr>
            <a:r>
              <a:rPr lang="en-US" sz="1400" b="1" dirty="0">
                <a:latin typeface="Courier New" pitchFamily="49" charset="0"/>
              </a:rPr>
              <a:t>}</a:t>
            </a:r>
          </a:p>
          <a:p>
            <a:pPr marL="571500" indent="-571500" eaLnBrk="1" fontAlgn="auto" hangingPunct="1">
              <a:spcAft>
                <a:spcPts val="0"/>
              </a:spcAft>
              <a:buFont typeface="Wingdings" pitchFamily="2" charset="2"/>
              <a:buNone/>
              <a:defRPr/>
            </a:pPr>
            <a:endParaRPr lang="en-US" sz="600" b="1" dirty="0">
              <a:latin typeface="Courier New" pitchFamily="49"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a:extLst>
              <a:ext uri="{FF2B5EF4-FFF2-40B4-BE49-F238E27FC236}">
                <a16:creationId xmlns:a16="http://schemas.microsoft.com/office/drawing/2014/main" id="{9E742128-B508-4698-84FC-286CCE31E94A}"/>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A6BFD857-0E83-4806-85B5-5112AB09FEC3}" type="slidenum">
              <a:rPr lang="en-US" altLang="en-US" sz="1000">
                <a:latin typeface="Arial" panose="020B0604020202020204" pitchFamily="34" charset="0"/>
              </a:rPr>
              <a:pPr algn="r" eaLnBrk="1" hangingPunct="1">
                <a:spcBef>
                  <a:spcPct val="0"/>
                </a:spcBef>
                <a:buFontTx/>
                <a:buNone/>
              </a:pPr>
              <a:t>13</a:t>
            </a:fld>
            <a:endParaRPr lang="en-US" altLang="en-US" sz="1000" dirty="0">
              <a:latin typeface="Arial" panose="020B0604020202020204" pitchFamily="34" charset="0"/>
            </a:endParaRPr>
          </a:p>
        </p:txBody>
      </p:sp>
      <p:sp>
        <p:nvSpPr>
          <p:cNvPr id="26627" name="Rectangle 2">
            <a:extLst>
              <a:ext uri="{FF2B5EF4-FFF2-40B4-BE49-F238E27FC236}">
                <a16:creationId xmlns:a16="http://schemas.microsoft.com/office/drawing/2014/main" id="{D219F2C5-E073-4AB3-80FD-A75493F84FEF}"/>
              </a:ext>
            </a:extLst>
          </p:cNvPr>
          <p:cNvSpPr>
            <a:spLocks noGrp="1" noChangeArrowheads="1"/>
          </p:cNvSpPr>
          <p:nvPr>
            <p:ph type="title" idx="4294967295"/>
          </p:nvPr>
        </p:nvSpPr>
        <p:spPr>
          <a:xfrm>
            <a:off x="762000" y="0"/>
            <a:ext cx="7543800" cy="685800"/>
          </a:xfrm>
        </p:spPr>
        <p:txBody>
          <a:bodyPr/>
          <a:lstStyle/>
          <a:p>
            <a:pPr eaLnBrk="1" hangingPunct="1"/>
            <a:r>
              <a:rPr lang="en-US" altLang="en-US" sz="3600" dirty="0"/>
              <a:t>Summary: The if-else statement</a:t>
            </a:r>
          </a:p>
        </p:txBody>
      </p:sp>
      <p:sp>
        <p:nvSpPr>
          <p:cNvPr id="26628" name="Rectangle 3">
            <a:extLst>
              <a:ext uri="{FF2B5EF4-FFF2-40B4-BE49-F238E27FC236}">
                <a16:creationId xmlns:a16="http://schemas.microsoft.com/office/drawing/2014/main" id="{26482887-6BD1-4B72-A23C-6368143266FF}"/>
              </a:ext>
            </a:extLst>
          </p:cNvPr>
          <p:cNvSpPr>
            <a:spLocks noGrp="1" noChangeArrowheads="1"/>
          </p:cNvSpPr>
          <p:nvPr>
            <p:ph type="body" idx="4294967295"/>
          </p:nvPr>
        </p:nvSpPr>
        <p:spPr>
          <a:xfrm>
            <a:off x="228600" y="846138"/>
            <a:ext cx="8229600" cy="4411662"/>
          </a:xfrm>
        </p:spPr>
        <p:txBody>
          <a:bodyPr/>
          <a:lstStyle/>
          <a:p>
            <a:pPr lvl="1" eaLnBrk="1" hangingPunct="1"/>
            <a:r>
              <a:rPr lang="en-US" altLang="en-US" sz="1800" dirty="0"/>
              <a:t>Evaluate the conditional following the ‘if’ </a:t>
            </a:r>
          </a:p>
          <a:p>
            <a:pPr lvl="1" eaLnBrk="1" hangingPunct="1"/>
            <a:r>
              <a:rPr lang="en-US" altLang="en-US" sz="1800" dirty="0"/>
              <a:t>Should that conditional evaluate to true, execute the block following the ‘if’ statement</a:t>
            </a:r>
          </a:p>
          <a:p>
            <a:pPr lvl="1" eaLnBrk="1" hangingPunct="1"/>
            <a:r>
              <a:rPr lang="en-US" altLang="en-US" sz="1800" dirty="0"/>
              <a:t>Should that conditional evaluate to false skip the “if” block</a:t>
            </a:r>
          </a:p>
          <a:p>
            <a:pPr lvl="1" eaLnBrk="1" hangingPunct="1"/>
            <a:r>
              <a:rPr lang="en-US" altLang="en-US" sz="1800" dirty="0"/>
              <a:t>Should an ‘else’ block be present, it will be executed – but </a:t>
            </a:r>
            <a:r>
              <a:rPr lang="en-US" altLang="en-US" sz="1800"/>
              <a:t>ONLY when </a:t>
            </a:r>
            <a:r>
              <a:rPr lang="en-US" altLang="en-US" sz="1800" dirty="0"/>
              <a:t>the “if” conditional was </a:t>
            </a:r>
            <a:r>
              <a:rPr lang="en-US" altLang="en-US" sz="1800" i="1" dirty="0"/>
              <a:t>false</a:t>
            </a:r>
          </a:p>
          <a:p>
            <a:pPr eaLnBrk="1" hangingPunct="1"/>
            <a:endParaRPr lang="en-US" altLang="en-US" sz="1800" dirty="0"/>
          </a:p>
          <a:p>
            <a:pPr eaLnBrk="1" hangingPunct="1"/>
            <a:r>
              <a:rPr lang="en-US" altLang="en-US" sz="1800" dirty="0"/>
              <a:t>Again, do not forget that an ‘else’ block is </a:t>
            </a:r>
            <a:r>
              <a:rPr lang="en-US" altLang="en-US" sz="1800" i="1" dirty="0"/>
              <a:t>optional</a:t>
            </a:r>
            <a:r>
              <a:rPr lang="en-US" altLang="en-US" sz="1800" dirty="0"/>
              <a:t>. Whether or not you decide to include one depends on the business logic of your page.</a:t>
            </a:r>
          </a:p>
          <a:p>
            <a:pPr lvl="2" eaLnBrk="1" hangingPunct="1"/>
            <a:endParaRPr lang="en-US" altLang="en-US" sz="18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2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2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2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99802F9-1B84-443E-8F73-3F5784CCB85A}"/>
              </a:ext>
            </a:extLst>
          </p:cNvPr>
          <p:cNvSpPr>
            <a:spLocks noGrp="1" noChangeArrowheads="1"/>
          </p:cNvSpPr>
          <p:nvPr>
            <p:ph type="title"/>
          </p:nvPr>
        </p:nvSpPr>
        <p:spPr>
          <a:xfrm>
            <a:off x="381000" y="76200"/>
            <a:ext cx="8229600" cy="792163"/>
          </a:xfrm>
        </p:spPr>
        <p:txBody>
          <a:bodyPr/>
          <a:lstStyle/>
          <a:p>
            <a:pPr eaLnBrk="1" hangingPunct="1"/>
            <a:r>
              <a:rPr lang="en-US" altLang="en-US" dirty="0"/>
              <a:t>Another example</a:t>
            </a:r>
          </a:p>
        </p:txBody>
      </p:sp>
      <p:sp>
        <p:nvSpPr>
          <p:cNvPr id="234499" name="Rectangle 3">
            <a:extLst>
              <a:ext uri="{FF2B5EF4-FFF2-40B4-BE49-F238E27FC236}">
                <a16:creationId xmlns:a16="http://schemas.microsoft.com/office/drawing/2014/main" id="{4F922890-907D-4090-819B-B7B6296DE141}"/>
              </a:ext>
            </a:extLst>
          </p:cNvPr>
          <p:cNvSpPr>
            <a:spLocks noGrp="1" noChangeArrowheads="1"/>
          </p:cNvSpPr>
          <p:nvPr>
            <p:ph idx="1"/>
          </p:nvPr>
        </p:nvSpPr>
        <p:spPr>
          <a:xfrm>
            <a:off x="381000" y="1066800"/>
            <a:ext cx="8229600" cy="5410200"/>
          </a:xfrm>
        </p:spPr>
        <p:txBody>
          <a:bodyPr/>
          <a:lstStyle/>
          <a:p>
            <a:pPr marL="0" indent="0" eaLnBrk="1" hangingPunct="1">
              <a:buFont typeface="Arial" panose="020B0604020202020204" pitchFamily="34" charset="0"/>
              <a:buNone/>
              <a:defRPr/>
            </a:pPr>
            <a:r>
              <a:rPr lang="en-US" sz="1800" dirty="0"/>
              <a:t>Let’s write a script in which we ask the user for their age. If their age is 18 or over, print: “You can rent a car!” </a:t>
            </a:r>
          </a:p>
          <a:p>
            <a:pPr marL="0" indent="0" eaLnBrk="1" hangingPunct="1">
              <a:buFont typeface="Arial" panose="020B0604020202020204" pitchFamily="34" charset="0"/>
              <a:buNone/>
              <a:defRPr/>
            </a:pPr>
            <a:endParaRPr lang="en-US" sz="1800" dirty="0"/>
          </a:p>
          <a:p>
            <a:pPr marL="0" indent="0" eaLnBrk="1" hangingPunct="1">
              <a:buFont typeface="Arial" panose="020B0604020202020204" pitchFamily="34" charset="0"/>
              <a:buNone/>
              <a:defRPr/>
            </a:pPr>
            <a:r>
              <a:rPr lang="en-US" sz="1800" dirty="0"/>
              <a:t>We will do it with and without an else block. </a:t>
            </a:r>
          </a:p>
          <a:p>
            <a:pPr marL="0" indent="0" eaLnBrk="1" hangingPunct="1">
              <a:buFont typeface="Arial" panose="020B0604020202020204" pitchFamily="34" charset="0"/>
              <a:buNone/>
              <a:defRPr/>
            </a:pPr>
            <a:endParaRPr lang="en-US" sz="1800" dirty="0"/>
          </a:p>
          <a:p>
            <a:pPr marL="0" indent="0" eaLnBrk="1" hangingPunct="1">
              <a:buFont typeface="Arial" panose="020B0604020202020204" pitchFamily="34" charset="0"/>
              <a:buNone/>
              <a:defRPr/>
            </a:pPr>
            <a:r>
              <a:rPr lang="en-US" sz="1800" dirty="0"/>
              <a:t>Take a moment to try and write the relevant code your own before looking at my version. Start with a version that does not have an else block. Simply output “You can rent a car” if the user is 18 or over.  Assume the text field is called “</a:t>
            </a:r>
            <a:r>
              <a:rPr lang="en-US" sz="1800" dirty="0">
                <a:latin typeface="Courier New" panose="02070309020205020404" pitchFamily="49" charset="0"/>
                <a:cs typeface="Courier New" panose="02070309020205020404" pitchFamily="49" charset="0"/>
              </a:rPr>
              <a:t>txtAge</a:t>
            </a:r>
            <a:r>
              <a:rPr lang="en-US" sz="1800" dirty="0"/>
              <a:t>”. You can use </a:t>
            </a:r>
            <a:r>
              <a:rPr lang="en-US" sz="1800" dirty="0">
                <a:latin typeface="Courier New" panose="02070309020205020404" pitchFamily="49" charset="0"/>
                <a:cs typeface="Courier New" panose="02070309020205020404" pitchFamily="49" charset="0"/>
              </a:rPr>
              <a:t>alert() </a:t>
            </a:r>
            <a:r>
              <a:rPr lang="en-US" sz="1800" dirty="0"/>
              <a:t>to keep things simple for the </a:t>
            </a:r>
            <a:r>
              <a:rPr lang="en-US" sz="1800"/>
              <a:t>exercise. I’ve given you the first few lines.</a:t>
            </a:r>
            <a:endParaRPr lang="en-US" sz="1800" dirty="0"/>
          </a:p>
          <a:p>
            <a:pPr marL="0" indent="0" eaLnBrk="1" hangingPunct="1">
              <a:buFont typeface="Arial" panose="020B0604020202020204" pitchFamily="34" charset="0"/>
              <a:buNone/>
              <a:defRPr/>
            </a:pPr>
            <a:endParaRPr lang="en-US" sz="1800" dirty="0"/>
          </a:p>
          <a:p>
            <a:pPr eaLnBrk="1" hangingPunct="1">
              <a:buFont typeface="Wingdings" panose="05000000000000000000" pitchFamily="2" charset="2"/>
              <a:buNone/>
              <a:defRPr/>
            </a:pPr>
            <a:r>
              <a:rPr lang="en-US" altLang="en-US" sz="1600" b="1" dirty="0">
                <a:latin typeface="Courier New" panose="02070309020205020404" pitchFamily="49" charset="0"/>
              </a:rPr>
              <a:t>var age;</a:t>
            </a:r>
          </a:p>
          <a:p>
            <a:pPr marL="571500" indent="-571500" eaLnBrk="1" hangingPunct="1">
              <a:buFont typeface="Wingdings" pitchFamily="2" charset="2"/>
              <a:buNone/>
              <a:defRPr/>
            </a:pPr>
            <a:r>
              <a:rPr lang="en-US" sz="1600" b="1" dirty="0">
                <a:latin typeface="Courier New" pitchFamily="49" charset="0"/>
              </a:rPr>
              <a:t>age = document.getElementById('txtAge').value;</a:t>
            </a:r>
          </a:p>
          <a:p>
            <a:pPr eaLnBrk="1" hangingPunct="1">
              <a:buFont typeface="Wingdings" panose="05000000000000000000" pitchFamily="2" charset="2"/>
              <a:buNone/>
              <a:defRPr/>
            </a:pPr>
            <a:r>
              <a:rPr lang="en-US" altLang="en-US" sz="1600" b="1" dirty="0">
                <a:latin typeface="Courier New" panose="02070309020205020404" pitchFamily="49" charset="0"/>
              </a:rPr>
              <a:t>age = parseInt(age);</a:t>
            </a:r>
          </a:p>
          <a:p>
            <a:pPr eaLnBrk="1" hangingPunct="1">
              <a:buFont typeface="Wingdings" panose="05000000000000000000" pitchFamily="2" charset="2"/>
              <a:buNone/>
              <a:defRPr/>
            </a:pPr>
            <a:endParaRPr lang="en-US" altLang="en-US" sz="1600" b="1" dirty="0">
              <a:latin typeface="Courier New" panose="02070309020205020404" pitchFamily="49" charset="0"/>
            </a:endParaRPr>
          </a:p>
          <a:p>
            <a:pPr eaLnBrk="1" hangingPunct="1">
              <a:buFont typeface="Wingdings" panose="05000000000000000000" pitchFamily="2" charset="2"/>
              <a:buNone/>
              <a:defRPr/>
            </a:pPr>
            <a:r>
              <a:rPr lang="en-US" altLang="en-US" sz="1600" b="1" dirty="0">
                <a:latin typeface="Courier New" panose="02070309020205020404" pitchFamily="49" charset="0"/>
              </a:rPr>
              <a:t>if (age &gt;= 18)</a:t>
            </a:r>
          </a:p>
          <a:p>
            <a:pPr eaLnBrk="1" hangingPunct="1">
              <a:buFont typeface="Wingdings" panose="05000000000000000000" pitchFamily="2" charset="2"/>
              <a:buNone/>
              <a:defRPr/>
            </a:pPr>
            <a:r>
              <a:rPr lang="en-US" altLang="en-US" sz="1600" b="1" dirty="0">
                <a:latin typeface="Courier New" panose="02070309020205020404" pitchFamily="49" charset="0"/>
              </a:rPr>
              <a:t>{</a:t>
            </a:r>
          </a:p>
          <a:p>
            <a:pPr eaLnBrk="1" hangingPunct="1">
              <a:buFont typeface="Wingdings" panose="05000000000000000000" pitchFamily="2" charset="2"/>
              <a:buNone/>
              <a:defRPr/>
            </a:pPr>
            <a:r>
              <a:rPr lang="en-US" altLang="en-US" sz="1600" b="1" dirty="0">
                <a:latin typeface="Courier New" panose="02070309020205020404" pitchFamily="49" charset="0"/>
              </a:rPr>
              <a:t>	alert("You can rent a car!");</a:t>
            </a:r>
          </a:p>
          <a:p>
            <a:pPr eaLnBrk="1" hangingPunct="1">
              <a:buFont typeface="Wingdings" panose="05000000000000000000" pitchFamily="2" charset="2"/>
              <a:buNone/>
              <a:defRPr/>
            </a:pPr>
            <a:r>
              <a:rPr lang="en-US" altLang="en-US" sz="1600" b="1" dirty="0">
                <a:latin typeface="Courier New" panose="02070309020205020404"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449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4499">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4499">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4499">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4499">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4499">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4499">
                                            <p:txEl>
                                              <p:pRg st="13" end="1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3449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a:extLst>
              <a:ext uri="{FF2B5EF4-FFF2-40B4-BE49-F238E27FC236}">
                <a16:creationId xmlns:a16="http://schemas.microsoft.com/office/drawing/2014/main" id="{713379A7-88E7-44FB-AD39-1C6F0BC3D51C}"/>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84803E4-95A5-4333-96FB-CB280C9DF71F}" type="slidenum">
              <a:rPr lang="en-US" altLang="en-US" sz="1000">
                <a:latin typeface="Arial" panose="020B0604020202020204" pitchFamily="34" charset="0"/>
              </a:rPr>
              <a:pPr algn="r" eaLnBrk="1" hangingPunct="1">
                <a:spcBef>
                  <a:spcPct val="0"/>
                </a:spcBef>
                <a:buFontTx/>
                <a:buNone/>
              </a:pPr>
              <a:t>15</a:t>
            </a:fld>
            <a:endParaRPr lang="en-US" altLang="en-US" sz="1000" dirty="0">
              <a:latin typeface="Arial" panose="020B0604020202020204" pitchFamily="34" charset="0"/>
            </a:endParaRPr>
          </a:p>
        </p:txBody>
      </p:sp>
      <p:sp>
        <p:nvSpPr>
          <p:cNvPr id="30723" name="Rectangle 2">
            <a:extLst>
              <a:ext uri="{FF2B5EF4-FFF2-40B4-BE49-F238E27FC236}">
                <a16:creationId xmlns:a16="http://schemas.microsoft.com/office/drawing/2014/main" id="{5E60CD87-7A2E-4729-B2A5-13746941B623}"/>
              </a:ext>
            </a:extLst>
          </p:cNvPr>
          <p:cNvSpPr>
            <a:spLocks noGrp="1" noChangeArrowheads="1"/>
          </p:cNvSpPr>
          <p:nvPr>
            <p:ph type="title" idx="4294967295"/>
          </p:nvPr>
        </p:nvSpPr>
        <p:spPr>
          <a:xfrm>
            <a:off x="762000" y="152400"/>
            <a:ext cx="7543800" cy="792163"/>
          </a:xfrm>
        </p:spPr>
        <p:txBody>
          <a:bodyPr/>
          <a:lstStyle/>
          <a:p>
            <a:pPr eaLnBrk="1" hangingPunct="1"/>
            <a:r>
              <a:rPr lang="en-US" altLang="en-US" sz="3200" dirty="0"/>
              <a:t>Example that includes an ‘else’ block:</a:t>
            </a:r>
          </a:p>
        </p:txBody>
      </p:sp>
      <p:sp>
        <p:nvSpPr>
          <p:cNvPr id="267268" name="Rectangle 3">
            <a:extLst>
              <a:ext uri="{FF2B5EF4-FFF2-40B4-BE49-F238E27FC236}">
                <a16:creationId xmlns:a16="http://schemas.microsoft.com/office/drawing/2014/main" id="{9685853D-014B-40E8-8835-9F13DD894DF3}"/>
              </a:ext>
            </a:extLst>
          </p:cNvPr>
          <p:cNvSpPr>
            <a:spLocks noGrp="1" noChangeArrowheads="1"/>
          </p:cNvSpPr>
          <p:nvPr>
            <p:ph type="body" idx="4294967295"/>
          </p:nvPr>
        </p:nvSpPr>
        <p:spPr>
          <a:xfrm>
            <a:off x="457200" y="1371600"/>
            <a:ext cx="8229600" cy="4411663"/>
          </a:xfrm>
        </p:spPr>
        <p:txBody>
          <a:bodyPr/>
          <a:lstStyle/>
          <a:p>
            <a:pPr marL="0" indent="0" eaLnBrk="1" hangingPunct="1">
              <a:buNone/>
              <a:defRPr/>
            </a:pPr>
            <a:r>
              <a:rPr lang="en-US" sz="1800" dirty="0"/>
              <a:t>Take a moment to try and write the relevant code your own before looking at my version. This time</a:t>
            </a:r>
            <a:r>
              <a:rPr lang="en-US" sz="1800"/>
              <a:t>, </a:t>
            </a:r>
            <a:r>
              <a:rPr lang="en-US" sz="1800" u="sng"/>
              <a:t>include</a:t>
            </a:r>
            <a:r>
              <a:rPr lang="en-US" sz="1800"/>
              <a:t> </a:t>
            </a:r>
            <a:r>
              <a:rPr lang="en-US" sz="1800" dirty="0"/>
              <a:t>an else block. Output “</a:t>
            </a:r>
            <a:r>
              <a:rPr lang="en-US" sz="1800" dirty="0">
                <a:latin typeface="Courier New" panose="02070309020205020404" pitchFamily="49" charset="0"/>
                <a:cs typeface="Courier New" panose="02070309020205020404" pitchFamily="49" charset="0"/>
              </a:rPr>
              <a:t>You can rent a car</a:t>
            </a:r>
            <a:r>
              <a:rPr lang="en-US" sz="1800" dirty="0"/>
              <a:t>” if the user is 18 or over.  Output “</a:t>
            </a:r>
            <a:r>
              <a:rPr lang="en-US" sz="1800" dirty="0">
                <a:latin typeface="Courier New" panose="02070309020205020404" pitchFamily="49" charset="0"/>
                <a:cs typeface="Courier New" panose="02070309020205020404" pitchFamily="49" charset="0"/>
              </a:rPr>
              <a:t>Sorry, junior</a:t>
            </a:r>
            <a:r>
              <a:rPr lang="en-US" sz="1800" dirty="0"/>
              <a:t>” if the user is not yet 18. Assume the text field is called “</a:t>
            </a:r>
            <a:r>
              <a:rPr lang="en-US" sz="1800">
                <a:latin typeface="Courier New" panose="02070309020205020404" pitchFamily="49" charset="0"/>
                <a:cs typeface="Courier New" panose="02070309020205020404" pitchFamily="49" charset="0"/>
              </a:rPr>
              <a:t>txtAge</a:t>
            </a:r>
            <a:r>
              <a:rPr lang="en-US" sz="1800"/>
              <a:t>” as shown below.</a:t>
            </a:r>
            <a:endParaRPr lang="en-US" sz="1800" dirty="0"/>
          </a:p>
          <a:p>
            <a:pPr eaLnBrk="1" hangingPunct="1">
              <a:buFont typeface="Wingdings" panose="05000000000000000000" pitchFamily="2" charset="2"/>
              <a:buNone/>
              <a:defRPr/>
            </a:pPr>
            <a:endParaRPr lang="en-US" altLang="en-US" sz="1800" b="1" dirty="0">
              <a:latin typeface="Courier New" panose="02070309020205020404" pitchFamily="49" charset="0"/>
            </a:endParaRPr>
          </a:p>
          <a:p>
            <a:pPr eaLnBrk="1" hangingPunct="1">
              <a:buFont typeface="Wingdings" panose="05000000000000000000" pitchFamily="2" charset="2"/>
              <a:buNone/>
              <a:defRPr/>
            </a:pPr>
            <a:r>
              <a:rPr lang="en-US" altLang="en-US" sz="1800" b="1" dirty="0">
                <a:latin typeface="Courier New" panose="02070309020205020404" pitchFamily="49" charset="0"/>
              </a:rPr>
              <a:t>var age;</a:t>
            </a:r>
          </a:p>
          <a:p>
            <a:pPr marL="571500" indent="-571500" eaLnBrk="1" hangingPunct="1">
              <a:buFont typeface="Wingdings" pitchFamily="2" charset="2"/>
              <a:buNone/>
              <a:defRPr/>
            </a:pPr>
            <a:r>
              <a:rPr lang="en-US" sz="1800" b="1" dirty="0">
                <a:latin typeface="Courier New" pitchFamily="49" charset="0"/>
              </a:rPr>
              <a:t>age = document.getElementById('txtAge').value;</a:t>
            </a:r>
          </a:p>
          <a:p>
            <a:pPr eaLnBrk="1" hangingPunct="1">
              <a:buFont typeface="Wingdings" panose="05000000000000000000" pitchFamily="2" charset="2"/>
              <a:buNone/>
              <a:defRPr/>
            </a:pPr>
            <a:r>
              <a:rPr lang="en-US" altLang="en-US" sz="1800" b="1" dirty="0">
                <a:latin typeface="Courier New" panose="02070309020205020404" pitchFamily="49" charset="0"/>
              </a:rPr>
              <a:t>age = parseInt(age);</a:t>
            </a:r>
          </a:p>
          <a:p>
            <a:pPr eaLnBrk="1" hangingPunct="1">
              <a:buFont typeface="Wingdings" panose="05000000000000000000" pitchFamily="2" charset="2"/>
              <a:buNone/>
              <a:defRPr/>
            </a:pPr>
            <a:endParaRPr lang="en-US" altLang="en-US" sz="1800" b="1" dirty="0">
              <a:latin typeface="Courier New" panose="02070309020205020404" pitchFamily="49" charset="0"/>
            </a:endParaRPr>
          </a:p>
          <a:p>
            <a:pPr eaLnBrk="1" hangingPunct="1">
              <a:buFont typeface="Wingdings" panose="05000000000000000000" pitchFamily="2" charset="2"/>
              <a:buNone/>
              <a:defRPr/>
            </a:pPr>
            <a:r>
              <a:rPr lang="en-US" altLang="en-US" sz="1800" b="1" dirty="0">
                <a:latin typeface="Courier New" panose="02070309020205020404" pitchFamily="49" charset="0"/>
              </a:rPr>
              <a:t>if (age &gt;= 18)</a:t>
            </a:r>
          </a:p>
          <a:p>
            <a:pPr eaLnBrk="1" hangingPunct="1">
              <a:buFont typeface="Wingdings" panose="05000000000000000000" pitchFamily="2" charset="2"/>
              <a:buNone/>
              <a:defRPr/>
            </a:pPr>
            <a:r>
              <a:rPr lang="en-US" altLang="en-US" sz="1800" b="1" dirty="0">
                <a:latin typeface="Courier New" panose="02070309020205020404" pitchFamily="49" charset="0"/>
              </a:rPr>
              <a:t>{</a:t>
            </a:r>
          </a:p>
          <a:p>
            <a:pPr eaLnBrk="1" hangingPunct="1">
              <a:buFont typeface="Wingdings" panose="05000000000000000000" pitchFamily="2" charset="2"/>
              <a:buNone/>
              <a:defRPr/>
            </a:pPr>
            <a:r>
              <a:rPr lang="en-US" altLang="en-US" sz="1800" b="1" dirty="0">
                <a:latin typeface="Courier New" panose="02070309020205020404" pitchFamily="49" charset="0"/>
              </a:rPr>
              <a:t>	alert("You can rent a car!");</a:t>
            </a:r>
          </a:p>
          <a:p>
            <a:pPr eaLnBrk="1" hangingPunct="1">
              <a:buFont typeface="Wingdings" panose="05000000000000000000" pitchFamily="2" charset="2"/>
              <a:buNone/>
              <a:defRPr/>
            </a:pPr>
            <a:r>
              <a:rPr lang="en-US" altLang="en-US" sz="1800" b="1" dirty="0">
                <a:latin typeface="Courier New" panose="02070309020205020404" pitchFamily="49" charset="0"/>
              </a:rPr>
              <a:t>}</a:t>
            </a:r>
          </a:p>
          <a:p>
            <a:pPr eaLnBrk="1" hangingPunct="1">
              <a:buFont typeface="Wingdings" panose="05000000000000000000" pitchFamily="2" charset="2"/>
              <a:buNone/>
              <a:defRPr/>
            </a:pPr>
            <a:r>
              <a:rPr lang="en-US" altLang="en-US" sz="1800" b="1" dirty="0">
                <a:latin typeface="Courier New" panose="02070309020205020404" pitchFamily="49" charset="0"/>
              </a:rPr>
              <a:t>else</a:t>
            </a:r>
          </a:p>
          <a:p>
            <a:pPr eaLnBrk="1" hangingPunct="1">
              <a:buFont typeface="Wingdings" panose="05000000000000000000" pitchFamily="2" charset="2"/>
              <a:buNone/>
              <a:defRPr/>
            </a:pPr>
            <a:r>
              <a:rPr lang="en-US" altLang="en-US" sz="1800" b="1" dirty="0">
                <a:latin typeface="Courier New" panose="02070309020205020404" pitchFamily="49" charset="0"/>
              </a:rPr>
              <a:t>{</a:t>
            </a:r>
          </a:p>
          <a:p>
            <a:pPr eaLnBrk="1" hangingPunct="1">
              <a:buFont typeface="Wingdings" panose="05000000000000000000" pitchFamily="2" charset="2"/>
              <a:buNone/>
              <a:defRPr/>
            </a:pPr>
            <a:r>
              <a:rPr lang="en-US" altLang="en-US" sz="1800" b="1" dirty="0">
                <a:latin typeface="Courier New" panose="02070309020205020404" pitchFamily="49" charset="0"/>
              </a:rPr>
              <a:t>	alert("Sorry, junior");</a:t>
            </a:r>
          </a:p>
          <a:p>
            <a:pPr eaLnBrk="1" hangingPunct="1">
              <a:buFont typeface="Wingdings" panose="05000000000000000000" pitchFamily="2" charset="2"/>
              <a:buNone/>
              <a:defRPr/>
            </a:pPr>
            <a:r>
              <a:rPr lang="en-US" altLang="en-US" sz="1800" b="1" dirty="0">
                <a:latin typeface="Courier New" panose="02070309020205020404" pitchFamily="49" charset="0"/>
              </a:rPr>
              <a:t>}</a:t>
            </a:r>
          </a:p>
          <a:p>
            <a:pPr eaLnBrk="1" hangingPunct="1">
              <a:buFont typeface="Wingdings" panose="05000000000000000000" pitchFamily="2" charset="2"/>
              <a:buNone/>
              <a:defRPr/>
            </a:pPr>
            <a:endParaRPr lang="en-US" altLang="en-US" sz="2000" b="1" dirty="0">
              <a:latin typeface="Courier New" panose="02070309020205020404" pitchFamily="49"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7268">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7268">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7268">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7268">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7268">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7268">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7268">
                                            <p:txEl>
                                              <p:pRg st="13" end="1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726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D3F3E67E-3DC8-47DE-98AE-B8556BAFACB3}"/>
              </a:ext>
            </a:extLst>
          </p:cNvPr>
          <p:cNvSpPr>
            <a:spLocks noGrp="1" noChangeArrowheads="1"/>
          </p:cNvSpPr>
          <p:nvPr>
            <p:ph type="title"/>
          </p:nvPr>
        </p:nvSpPr>
        <p:spPr>
          <a:xfrm>
            <a:off x="457200" y="274638"/>
            <a:ext cx="8229600" cy="715962"/>
          </a:xfrm>
        </p:spPr>
        <p:txBody>
          <a:bodyPr/>
          <a:lstStyle/>
          <a:p>
            <a:pPr eaLnBrk="1" hangingPunct="1"/>
            <a:r>
              <a:rPr lang="en-US" altLang="en-US" sz="3200" dirty="0"/>
              <a:t>The </a:t>
            </a:r>
            <a:r>
              <a:rPr lang="en-US" altLang="en-US" sz="3200" dirty="0">
                <a:solidFill>
                  <a:srgbClr val="FF0000"/>
                </a:solidFill>
              </a:rPr>
              <a:t> </a:t>
            </a:r>
            <a:r>
              <a:rPr lang="en-US" altLang="en-US" sz="3200" b="1" dirty="0"/>
              <a:t>&gt;=</a:t>
            </a:r>
            <a:r>
              <a:rPr lang="en-US" altLang="en-US" sz="3200" dirty="0">
                <a:solidFill>
                  <a:srgbClr val="FF0000"/>
                </a:solidFill>
              </a:rPr>
              <a:t> </a:t>
            </a:r>
            <a:r>
              <a:rPr lang="en-US" altLang="en-US" sz="3200" dirty="0"/>
              <a:t>  operator</a:t>
            </a:r>
          </a:p>
        </p:txBody>
      </p:sp>
      <p:sp>
        <p:nvSpPr>
          <p:cNvPr id="30723" name="Rectangle 3">
            <a:extLst>
              <a:ext uri="{FF2B5EF4-FFF2-40B4-BE49-F238E27FC236}">
                <a16:creationId xmlns:a16="http://schemas.microsoft.com/office/drawing/2014/main" id="{637E5545-DE19-4071-A02A-F8FCFD637AE3}"/>
              </a:ext>
            </a:extLst>
          </p:cNvPr>
          <p:cNvSpPr>
            <a:spLocks noGrp="1" noChangeArrowheads="1"/>
          </p:cNvSpPr>
          <p:nvPr>
            <p:ph idx="1"/>
          </p:nvPr>
        </p:nvSpPr>
        <p:spPr>
          <a:xfrm>
            <a:off x="457200" y="1219200"/>
            <a:ext cx="8229600" cy="4525963"/>
          </a:xfrm>
        </p:spPr>
        <p:txBody>
          <a:bodyPr/>
          <a:lstStyle/>
          <a:p>
            <a:pPr marL="0" indent="0" eaLnBrk="1" hangingPunct="1">
              <a:buFont typeface="Arial" panose="020B0604020202020204" pitchFamily="34" charset="0"/>
              <a:buNone/>
              <a:defRPr/>
            </a:pPr>
            <a:r>
              <a:rPr lang="en-US" altLang="en-US" sz="2000" dirty="0"/>
              <a:t>This is a way of saying “equal or greater than”.</a:t>
            </a:r>
          </a:p>
          <a:p>
            <a:pPr marL="0" indent="0" eaLnBrk="1" hangingPunct="1">
              <a:buFont typeface="Arial" panose="020B0604020202020204" pitchFamily="34" charset="0"/>
              <a:buNone/>
              <a:defRPr/>
            </a:pPr>
            <a:endParaRPr lang="en-US" altLang="en-US" sz="2000" dirty="0"/>
          </a:p>
          <a:p>
            <a:pPr marL="0" indent="0" eaLnBrk="1" hangingPunct="1">
              <a:buFont typeface="Arial" panose="020B0604020202020204" pitchFamily="34" charset="0"/>
              <a:buNone/>
              <a:defRPr/>
            </a:pPr>
            <a:r>
              <a:rPr lang="en-US" altLang="en-US" sz="2000" dirty="0"/>
              <a:t>In the last example, the conditional:</a:t>
            </a:r>
          </a:p>
          <a:p>
            <a:pPr eaLnBrk="1" hangingPunct="1">
              <a:buFont typeface="Wingdings" panose="05000000000000000000" pitchFamily="2" charset="2"/>
              <a:buNone/>
              <a:defRPr/>
            </a:pPr>
            <a:r>
              <a:rPr lang="en-US" altLang="en-US" sz="2000" dirty="0">
                <a:latin typeface="Courier New" panose="02070309020205020404" pitchFamily="49" charset="0"/>
                <a:cs typeface="Courier New" panose="02070309020205020404" pitchFamily="49" charset="0"/>
              </a:rPr>
              <a:t>		age &gt;= 18</a:t>
            </a:r>
          </a:p>
          <a:p>
            <a:pPr eaLnBrk="1" hangingPunct="1">
              <a:buFont typeface="Wingdings" panose="05000000000000000000" pitchFamily="2" charset="2"/>
              <a:buNone/>
              <a:defRPr/>
            </a:pPr>
            <a:r>
              <a:rPr lang="en-US" altLang="en-US" sz="2000" dirty="0"/>
              <a:t>is a way of saying: </a:t>
            </a:r>
          </a:p>
          <a:p>
            <a:pPr eaLnBrk="1" hangingPunct="1">
              <a:buFont typeface="Wingdings" panose="05000000000000000000" pitchFamily="2" charset="2"/>
              <a:buNone/>
              <a:defRPr/>
            </a:pPr>
            <a:r>
              <a:rPr lang="en-US" altLang="en-US" sz="2000" dirty="0"/>
              <a:t>	“if ‘age’ is equal </a:t>
            </a:r>
            <a:r>
              <a:rPr lang="en-US" altLang="en-US" sz="2000" u="sng" dirty="0"/>
              <a:t>or greater</a:t>
            </a:r>
            <a:r>
              <a:rPr lang="en-US" altLang="en-US" sz="2000" dirty="0"/>
              <a:t> than 18”</a:t>
            </a:r>
          </a:p>
          <a:p>
            <a:pPr eaLnBrk="1" hangingPunct="1">
              <a:buFont typeface="Wingdings" panose="05000000000000000000" pitchFamily="2" charset="2"/>
              <a:buNone/>
              <a:defRPr/>
            </a:pPr>
            <a:endParaRPr lang="en-US" altLang="en-US" sz="2000" dirty="0"/>
          </a:p>
          <a:p>
            <a:pPr eaLnBrk="1" hangingPunct="1">
              <a:buFont typeface="Wingdings" panose="05000000000000000000" pitchFamily="2" charset="2"/>
              <a:buNone/>
              <a:defRPr/>
            </a:pPr>
            <a:r>
              <a:rPr lang="en-US" altLang="en-US" sz="2000" dirty="0"/>
              <a:t>You can also use  </a:t>
            </a:r>
            <a:r>
              <a:rPr lang="en-US" altLang="en-US" sz="2000" dirty="0">
                <a:solidFill>
                  <a:srgbClr val="FF0000"/>
                </a:solidFill>
              </a:rPr>
              <a:t>&lt;=</a:t>
            </a:r>
            <a:r>
              <a:rPr lang="en-US" altLang="en-US" sz="2000" dirty="0"/>
              <a:t>  to indicate less than or equal to.</a:t>
            </a:r>
          </a:p>
          <a:p>
            <a:pPr eaLnBrk="1" hangingPunct="1">
              <a:buFont typeface="Wingdings" panose="05000000000000000000" pitchFamily="2" charset="2"/>
              <a:buNone/>
              <a:defRPr/>
            </a:pPr>
            <a:endParaRPr lang="en-US" altLang="en-US" sz="2000" dirty="0"/>
          </a:p>
          <a:p>
            <a:pPr eaLnBrk="1" hangingPunct="1">
              <a:buFont typeface="Wingdings" panose="05000000000000000000" pitchFamily="2" charset="2"/>
              <a:buNone/>
              <a:defRPr/>
            </a:pPr>
            <a:r>
              <a:rPr lang="en-US" altLang="en-US" sz="2000" dirty="0"/>
              <a:t>Note: There is no space between &gt; and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72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a:extLst>
              <a:ext uri="{FF2B5EF4-FFF2-40B4-BE49-F238E27FC236}">
                <a16:creationId xmlns:a16="http://schemas.microsoft.com/office/drawing/2014/main" id="{195C127D-EF95-446E-8691-AEFB516C07B4}"/>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787EE254-15EF-4CFF-9472-7EEFA874F0BF}" type="slidenum">
              <a:rPr lang="en-US" altLang="en-US" sz="1000">
                <a:latin typeface="Arial" panose="020B0604020202020204" pitchFamily="34" charset="0"/>
              </a:rPr>
              <a:pPr algn="r" eaLnBrk="1" hangingPunct="1">
                <a:spcBef>
                  <a:spcPct val="0"/>
                </a:spcBef>
                <a:buFontTx/>
                <a:buNone/>
              </a:pPr>
              <a:t>17</a:t>
            </a:fld>
            <a:endParaRPr lang="en-US" altLang="en-US" sz="1000" dirty="0">
              <a:latin typeface="Arial" panose="020B0604020202020204" pitchFamily="34" charset="0"/>
            </a:endParaRPr>
          </a:p>
        </p:txBody>
      </p:sp>
      <p:sp>
        <p:nvSpPr>
          <p:cNvPr id="34819" name="Rectangle 2">
            <a:extLst>
              <a:ext uri="{FF2B5EF4-FFF2-40B4-BE49-F238E27FC236}">
                <a16:creationId xmlns:a16="http://schemas.microsoft.com/office/drawing/2014/main" id="{238DFCB1-D69F-493B-A1AB-20F8199B1FF2}"/>
              </a:ext>
            </a:extLst>
          </p:cNvPr>
          <p:cNvSpPr>
            <a:spLocks noGrp="1" noChangeArrowheads="1"/>
          </p:cNvSpPr>
          <p:nvPr>
            <p:ph type="title" idx="4294967295"/>
          </p:nvPr>
        </p:nvSpPr>
        <p:spPr>
          <a:xfrm>
            <a:off x="681038" y="6350"/>
            <a:ext cx="7543800" cy="715963"/>
          </a:xfrm>
        </p:spPr>
        <p:txBody>
          <a:bodyPr/>
          <a:lstStyle/>
          <a:p>
            <a:pPr eaLnBrk="1" hangingPunct="1"/>
            <a:r>
              <a:rPr lang="en-US" altLang="en-US" sz="2800" dirty="0"/>
              <a:t>Exercise</a:t>
            </a:r>
          </a:p>
        </p:txBody>
      </p:sp>
      <p:sp>
        <p:nvSpPr>
          <p:cNvPr id="17412" name="Rectangle 3">
            <a:extLst>
              <a:ext uri="{FF2B5EF4-FFF2-40B4-BE49-F238E27FC236}">
                <a16:creationId xmlns:a16="http://schemas.microsoft.com/office/drawing/2014/main" id="{15B94AC3-0D0A-4C76-8E76-3007D7213086}"/>
              </a:ext>
            </a:extLst>
          </p:cNvPr>
          <p:cNvSpPr>
            <a:spLocks noGrp="1" noChangeArrowheads="1"/>
          </p:cNvSpPr>
          <p:nvPr>
            <p:ph type="body" idx="4294967295"/>
          </p:nvPr>
        </p:nvSpPr>
        <p:spPr>
          <a:xfrm>
            <a:off x="304800" y="990600"/>
            <a:ext cx="8229600" cy="4411663"/>
          </a:xfrm>
        </p:spPr>
        <p:txBody>
          <a:bodyPr/>
          <a:lstStyle/>
          <a:p>
            <a:pPr marL="457200" indent="-457200" eaLnBrk="1" hangingPunct="1">
              <a:buFont typeface="Calibri" pitchFamily="34" charset="0"/>
              <a:buAutoNum type="arabicPeriod"/>
              <a:defRPr/>
            </a:pPr>
            <a:r>
              <a:rPr lang="en-US" sz="1800" dirty="0"/>
              <a:t>Ask the user how many hours they worked in the last week. If they worked more than 50 hours, output “Wow, you’re a hard worker”.  If they did not work over 50 hours, don’t say anything. Assume the text field is called “</a:t>
            </a:r>
            <a:r>
              <a:rPr lang="en-US" sz="1800" dirty="0">
                <a:latin typeface="Courier New" panose="02070309020205020404" pitchFamily="49" charset="0"/>
                <a:cs typeface="Courier New" panose="02070309020205020404" pitchFamily="49" charset="0"/>
              </a:rPr>
              <a:t>txtHours</a:t>
            </a:r>
            <a:r>
              <a:rPr lang="en-US" sz="1800" dirty="0"/>
              <a:t>”.</a:t>
            </a:r>
          </a:p>
          <a:p>
            <a:pPr marL="857250" lvl="1" indent="-457200" eaLnBrk="1" hangingPunct="1">
              <a:buFont typeface="Arial" charset="0"/>
              <a:buChar char="–"/>
              <a:defRPr/>
            </a:pPr>
            <a:r>
              <a:rPr lang="en-US" sz="1600" b="1" i="1" dirty="0"/>
              <a:t>NOTE: Do NOT confuse ‘more than 50 hours’ with ‘50 or more hours’…  One uses the ‘&gt;’ operator, the other uses the ‘&gt;=‘ operator.</a:t>
            </a:r>
          </a:p>
          <a:p>
            <a:pPr marL="457200" indent="-457200" eaLnBrk="1" hangingPunct="1">
              <a:buFont typeface="Calibri" pitchFamily="34" charset="0"/>
              <a:buAutoNum type="arabicPeriod"/>
              <a:defRPr/>
            </a:pPr>
            <a:endParaRPr lang="en-US" sz="1800" dirty="0"/>
          </a:p>
        </p:txBody>
      </p:sp>
      <p:sp>
        <p:nvSpPr>
          <p:cNvPr id="5" name="Rectangle 4">
            <a:extLst>
              <a:ext uri="{FF2B5EF4-FFF2-40B4-BE49-F238E27FC236}">
                <a16:creationId xmlns:a16="http://schemas.microsoft.com/office/drawing/2014/main" id="{71E678E6-2632-4E90-BA16-5797E42C33F4}"/>
              </a:ext>
            </a:extLst>
          </p:cNvPr>
          <p:cNvSpPr>
            <a:spLocks noChangeArrowheads="1"/>
          </p:cNvSpPr>
          <p:nvPr/>
        </p:nvSpPr>
        <p:spPr bwMode="auto">
          <a:xfrm>
            <a:off x="338138" y="2768684"/>
            <a:ext cx="8729662" cy="2640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eaLnBrk="1" hangingPunct="1">
              <a:spcBef>
                <a:spcPct val="0"/>
              </a:spcBef>
              <a:buFontTx/>
              <a:buNone/>
            </a:pPr>
            <a:r>
              <a:rPr lang="en-US" altLang="en-US" sz="1600" b="1" dirty="0">
                <a:latin typeface="Courier New" panose="02070309020205020404" pitchFamily="49" charset="0"/>
                <a:cs typeface="Courier New" panose="02070309020205020404" pitchFamily="49" charset="0"/>
              </a:rPr>
              <a:t>var hours;</a:t>
            </a:r>
          </a:p>
          <a:p>
            <a:pPr lvl="1" eaLnBrk="1" hangingPunct="1">
              <a:spcBef>
                <a:spcPct val="0"/>
              </a:spcBef>
              <a:buFontTx/>
              <a:buNone/>
            </a:pPr>
            <a:r>
              <a:rPr lang="en-US" altLang="en-US" sz="1600" b="1">
                <a:latin typeface="Courier New" panose="02070309020205020404" pitchFamily="49" charset="0"/>
                <a:cs typeface="Courier New" panose="02070309020205020404" pitchFamily="49" charset="0"/>
              </a:rPr>
              <a:t>hours </a:t>
            </a:r>
            <a:r>
              <a:rPr lang="en-US" altLang="en-US" sz="1600" b="1" dirty="0">
                <a:latin typeface="Courier New" panose="02070309020205020404" pitchFamily="49" charset="0"/>
                <a:cs typeface="Courier New" panose="02070309020205020404" pitchFamily="49" charset="0"/>
              </a:rPr>
              <a:t>= </a:t>
            </a:r>
            <a:r>
              <a:rPr lang="en-US" altLang="en-US" sz="1600" b="1" dirty="0">
                <a:latin typeface="Courier New" panose="02070309020205020404" pitchFamily="49" charset="0"/>
              </a:rPr>
              <a:t>document.getElementById('txtHours').value;</a:t>
            </a:r>
          </a:p>
          <a:p>
            <a:pPr lvl="1" eaLnBrk="1" hangingPunct="1">
              <a:spcBef>
                <a:spcPct val="0"/>
              </a:spcBef>
              <a:buFontTx/>
              <a:buNone/>
            </a:pPr>
            <a:endParaRPr lang="en-US" altLang="en-US" sz="1600" b="1">
              <a:latin typeface="Courier New" panose="02070309020205020404" pitchFamily="49" charset="0"/>
              <a:cs typeface="Courier New" panose="02070309020205020404" pitchFamily="49" charset="0"/>
            </a:endParaRPr>
          </a:p>
          <a:p>
            <a:pPr lvl="1" eaLnBrk="1" hangingPunct="1">
              <a:spcBef>
                <a:spcPct val="0"/>
              </a:spcBef>
              <a:buFontTx/>
              <a:buNone/>
            </a:pPr>
            <a:r>
              <a:rPr lang="en-US" altLang="en-US" sz="1600" b="1">
                <a:latin typeface="Courier New" panose="02070309020205020404" pitchFamily="49" charset="0"/>
                <a:cs typeface="Courier New" panose="02070309020205020404" pitchFamily="49" charset="0"/>
              </a:rPr>
              <a:t>hours </a:t>
            </a:r>
            <a:r>
              <a:rPr lang="en-US" altLang="en-US" sz="1600" b="1" dirty="0">
                <a:latin typeface="Courier New" panose="02070309020205020404" pitchFamily="49" charset="0"/>
                <a:cs typeface="Courier New" panose="02070309020205020404" pitchFamily="49" charset="0"/>
              </a:rPr>
              <a:t>= parseFloat(</a:t>
            </a:r>
            <a:r>
              <a:rPr lang="en-US" altLang="en-US" sz="1600" b="1">
                <a:latin typeface="Courier New" panose="02070309020205020404" pitchFamily="49" charset="0"/>
                <a:cs typeface="Courier New" panose="02070309020205020404" pitchFamily="49" charset="0"/>
              </a:rPr>
              <a:t>hours); //you DID remember, to parse, right??</a:t>
            </a:r>
            <a:endParaRPr lang="en-US" altLang="en-US" sz="1600" b="1" dirty="0">
              <a:latin typeface="Courier New" panose="02070309020205020404" pitchFamily="49" charset="0"/>
              <a:cs typeface="Courier New" panose="02070309020205020404" pitchFamily="49" charset="0"/>
            </a:endParaRPr>
          </a:p>
          <a:p>
            <a:pPr lvl="1" eaLnBrk="1" hangingPunct="1">
              <a:spcBef>
                <a:spcPct val="0"/>
              </a:spcBef>
              <a:buFontTx/>
              <a:buNone/>
            </a:pPr>
            <a:endParaRPr lang="en-US" altLang="en-US" sz="1600" b="1" dirty="0">
              <a:latin typeface="Courier New" panose="02070309020205020404" pitchFamily="49" charset="0"/>
              <a:cs typeface="Courier New" panose="02070309020205020404" pitchFamily="49" charset="0"/>
            </a:endParaRPr>
          </a:p>
          <a:p>
            <a:pPr lvl="1" eaLnBrk="1" hangingPunct="1">
              <a:spcBef>
                <a:spcPct val="0"/>
              </a:spcBef>
              <a:buFontTx/>
              <a:buNone/>
            </a:pPr>
            <a:r>
              <a:rPr lang="en-US" altLang="en-US" sz="1600" b="1" dirty="0">
                <a:latin typeface="Courier New" panose="02070309020205020404" pitchFamily="49" charset="0"/>
                <a:cs typeface="Courier New" panose="02070309020205020404" pitchFamily="49" charset="0"/>
              </a:rPr>
              <a:t>if (hours &gt; 50)</a:t>
            </a:r>
          </a:p>
          <a:p>
            <a:pPr lvl="1" eaLnBrk="1" hangingPunct="1">
              <a:spcBef>
                <a:spcPct val="0"/>
              </a:spcBef>
              <a:buFontTx/>
              <a:buNone/>
            </a:pPr>
            <a:r>
              <a:rPr lang="en-US" altLang="en-US" sz="1600" b="1" dirty="0">
                <a:latin typeface="Courier New" panose="02070309020205020404" pitchFamily="49" charset="0"/>
                <a:cs typeface="Courier New" panose="02070309020205020404" pitchFamily="49" charset="0"/>
              </a:rPr>
              <a:t>{</a:t>
            </a:r>
          </a:p>
          <a:p>
            <a:pPr lvl="1" eaLnBrk="1" hangingPunct="1">
              <a:spcBef>
                <a:spcPct val="0"/>
              </a:spcBef>
              <a:buFontTx/>
              <a:buNone/>
            </a:pPr>
            <a:r>
              <a:rPr lang="en-US" altLang="en-US" sz="1600" b="1" dirty="0">
                <a:latin typeface="Courier New" panose="02070309020205020404" pitchFamily="49" charset="0"/>
                <a:cs typeface="Courier New" panose="02070309020205020404" pitchFamily="49" charset="0"/>
              </a:rPr>
              <a:t>	alert("Wow, you're a hard worker!");</a:t>
            </a:r>
          </a:p>
          <a:p>
            <a:pPr lvl="1" eaLnBrk="1" hangingPunct="1">
              <a:spcBef>
                <a:spcPct val="0"/>
              </a:spcBef>
              <a:buFontTx/>
              <a:buNone/>
            </a:pPr>
            <a:r>
              <a:rPr lang="en-US" altLang="en-US" sz="1600" b="1" dirty="0">
                <a:latin typeface="Courier New" panose="02070309020205020404" pitchFamily="49" charset="0"/>
                <a:cs typeface="Courier New" panose="02070309020205020404" pitchFamily="49" charset="0"/>
              </a:rPr>
              <a:t>}</a:t>
            </a:r>
          </a:p>
          <a:p>
            <a:pPr eaLnBrk="1" hangingPunct="1">
              <a:buClr>
                <a:schemeClr val="tx2"/>
              </a:buClr>
              <a:buSzPct val="70000"/>
              <a:buFont typeface="Wingdings" panose="05000000000000000000" pitchFamily="2" charset="2"/>
              <a:buNone/>
            </a:pPr>
            <a:endParaRPr lang="en-US" altLang="en-US" sz="1800" dirty="0">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a:extLst>
              <a:ext uri="{FF2B5EF4-FFF2-40B4-BE49-F238E27FC236}">
                <a16:creationId xmlns:a16="http://schemas.microsoft.com/office/drawing/2014/main" id="{195C127D-EF95-446E-8691-AEFB516C07B4}"/>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787EE254-15EF-4CFF-9472-7EEFA874F0BF}" type="slidenum">
              <a:rPr lang="en-US" altLang="en-US" sz="1000">
                <a:latin typeface="Arial" panose="020B0604020202020204" pitchFamily="34" charset="0"/>
              </a:rPr>
              <a:pPr algn="r" eaLnBrk="1" hangingPunct="1">
                <a:spcBef>
                  <a:spcPct val="0"/>
                </a:spcBef>
                <a:buFontTx/>
                <a:buNone/>
              </a:pPr>
              <a:t>18</a:t>
            </a:fld>
            <a:endParaRPr lang="en-US" altLang="en-US" sz="1000" dirty="0">
              <a:latin typeface="Arial" panose="020B0604020202020204" pitchFamily="34" charset="0"/>
            </a:endParaRPr>
          </a:p>
        </p:txBody>
      </p:sp>
      <p:sp>
        <p:nvSpPr>
          <p:cNvPr id="34819" name="Rectangle 2">
            <a:extLst>
              <a:ext uri="{FF2B5EF4-FFF2-40B4-BE49-F238E27FC236}">
                <a16:creationId xmlns:a16="http://schemas.microsoft.com/office/drawing/2014/main" id="{238DFCB1-D69F-493B-A1AB-20F8199B1FF2}"/>
              </a:ext>
            </a:extLst>
          </p:cNvPr>
          <p:cNvSpPr>
            <a:spLocks noGrp="1" noChangeArrowheads="1"/>
          </p:cNvSpPr>
          <p:nvPr>
            <p:ph type="title" idx="4294967295"/>
          </p:nvPr>
        </p:nvSpPr>
        <p:spPr>
          <a:xfrm>
            <a:off x="681038" y="6350"/>
            <a:ext cx="7543800" cy="715963"/>
          </a:xfrm>
        </p:spPr>
        <p:txBody>
          <a:bodyPr/>
          <a:lstStyle/>
          <a:p>
            <a:pPr eaLnBrk="1" hangingPunct="1"/>
            <a:r>
              <a:rPr lang="en-US" altLang="en-US" sz="2800" dirty="0"/>
              <a:t>Exercise</a:t>
            </a:r>
          </a:p>
        </p:txBody>
      </p:sp>
      <p:sp>
        <p:nvSpPr>
          <p:cNvPr id="17412" name="Rectangle 3">
            <a:extLst>
              <a:ext uri="{FF2B5EF4-FFF2-40B4-BE49-F238E27FC236}">
                <a16:creationId xmlns:a16="http://schemas.microsoft.com/office/drawing/2014/main" id="{15B94AC3-0D0A-4C76-8E76-3007D7213086}"/>
              </a:ext>
            </a:extLst>
          </p:cNvPr>
          <p:cNvSpPr>
            <a:spLocks noGrp="1" noChangeArrowheads="1"/>
          </p:cNvSpPr>
          <p:nvPr>
            <p:ph type="body" idx="4294967295"/>
          </p:nvPr>
        </p:nvSpPr>
        <p:spPr>
          <a:xfrm>
            <a:off x="304800" y="990601"/>
            <a:ext cx="8229600" cy="990600"/>
          </a:xfrm>
        </p:spPr>
        <p:txBody>
          <a:bodyPr/>
          <a:lstStyle/>
          <a:p>
            <a:pPr marL="0" indent="0" eaLnBrk="1" hangingPunct="1">
              <a:buNone/>
              <a:defRPr/>
            </a:pPr>
            <a:r>
              <a:rPr lang="en-US" sz="1600" dirty="0"/>
              <a:t>Ask their age: If the user’s age is 65 or over, say “You are eligible for retirement benefits”, otherwise, say “Sorry, no benefits yet!” Assume the text field is called “</a:t>
            </a:r>
            <a:r>
              <a:rPr lang="en-US" sz="1600" dirty="0">
                <a:latin typeface="Courier New" panose="02070309020205020404" pitchFamily="49" charset="0"/>
                <a:cs typeface="Courier New" panose="02070309020205020404" pitchFamily="49" charset="0"/>
              </a:rPr>
              <a:t>txtAge</a:t>
            </a:r>
            <a:r>
              <a:rPr lang="en-US" sz="1600" dirty="0"/>
              <a:t>”.  </a:t>
            </a:r>
          </a:p>
          <a:p>
            <a:pPr marL="0" indent="0" algn="ctr" eaLnBrk="1" hangingPunct="1">
              <a:buNone/>
              <a:defRPr/>
            </a:pPr>
            <a:r>
              <a:rPr lang="en-US" sz="1200" dirty="0"/>
              <a:t>Again, feel free to use </a:t>
            </a:r>
            <a:r>
              <a:rPr lang="en-US" sz="1200" dirty="0">
                <a:latin typeface="Courier New" panose="02070309020205020404" pitchFamily="49" charset="0"/>
                <a:cs typeface="Courier New" panose="02070309020205020404" pitchFamily="49" charset="0"/>
              </a:rPr>
              <a:t>alert() </a:t>
            </a:r>
            <a:r>
              <a:rPr lang="en-US" sz="1200" dirty="0"/>
              <a:t>since we are just practicing.</a:t>
            </a:r>
            <a:endParaRPr lang="en-US" sz="1600" dirty="0"/>
          </a:p>
          <a:p>
            <a:pPr marL="0" indent="0" eaLnBrk="1" hangingPunct="1">
              <a:buFont typeface="Arial" charset="0"/>
              <a:buNone/>
              <a:defRPr/>
            </a:pPr>
            <a:endParaRPr lang="en-US" sz="1800" dirty="0"/>
          </a:p>
          <a:p>
            <a:pPr marL="0" indent="0" eaLnBrk="1" hangingPunct="1">
              <a:buFont typeface="Arial" charset="0"/>
              <a:buNone/>
              <a:defRPr/>
            </a:pPr>
            <a:endParaRPr lang="en-US" sz="1800" dirty="0"/>
          </a:p>
        </p:txBody>
      </p:sp>
      <p:sp>
        <p:nvSpPr>
          <p:cNvPr id="5" name="Rectangle 2">
            <a:extLst>
              <a:ext uri="{FF2B5EF4-FFF2-40B4-BE49-F238E27FC236}">
                <a16:creationId xmlns:a16="http://schemas.microsoft.com/office/drawing/2014/main" id="{06C1F5AA-AE77-4A1D-B7B6-BFD85F7EA979}"/>
              </a:ext>
            </a:extLst>
          </p:cNvPr>
          <p:cNvSpPr>
            <a:spLocks noChangeArrowheads="1"/>
          </p:cNvSpPr>
          <p:nvPr/>
        </p:nvSpPr>
        <p:spPr bwMode="auto">
          <a:xfrm>
            <a:off x="304800" y="2971800"/>
            <a:ext cx="838200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1600" b="1" dirty="0">
                <a:latin typeface="Courier New" panose="02070309020205020404" pitchFamily="49" charset="0"/>
                <a:cs typeface="Courier New" panose="02070309020205020404" pitchFamily="49" charset="0"/>
              </a:rPr>
              <a:t>	var age = </a:t>
            </a:r>
            <a:r>
              <a:rPr lang="en-US" sz="1600" b="1" dirty="0">
                <a:latin typeface="Courier New" pitchFamily="49" charset="0"/>
              </a:rPr>
              <a:t>document.getElementById('txtAge').value;</a:t>
            </a:r>
          </a:p>
          <a:p>
            <a:pPr eaLnBrk="1" hangingPunct="1">
              <a:defRPr/>
            </a:pPr>
            <a:r>
              <a:rPr lang="en-US" altLang="en-US" sz="1600" b="1" dirty="0">
                <a:latin typeface="Courier New" panose="02070309020205020404" pitchFamily="49" charset="0"/>
                <a:cs typeface="Courier New" panose="02070309020205020404" pitchFamily="49" charset="0"/>
              </a:rPr>
              <a:t>	age = parseInt(age);</a:t>
            </a:r>
          </a:p>
          <a:p>
            <a:pPr eaLnBrk="1" hangingPunct="1">
              <a:defRPr/>
            </a:pPr>
            <a:endParaRPr lang="en-US" altLang="en-US" sz="1600" b="1" dirty="0">
              <a:latin typeface="Courier New" panose="02070309020205020404" pitchFamily="49" charset="0"/>
              <a:cs typeface="Courier New" panose="02070309020205020404" pitchFamily="49" charset="0"/>
            </a:endParaRPr>
          </a:p>
          <a:p>
            <a:pPr eaLnBrk="1" hangingPunct="1">
              <a:defRPr/>
            </a:pPr>
            <a:r>
              <a:rPr lang="en-US" altLang="en-US" sz="1600" b="1" dirty="0">
                <a:latin typeface="Courier New" panose="02070309020205020404" pitchFamily="49" charset="0"/>
                <a:cs typeface="Courier New" panose="02070309020205020404" pitchFamily="49" charset="0"/>
              </a:rPr>
              <a:t>	</a:t>
            </a:r>
            <a:r>
              <a:rPr lang="en-US" altLang="en-US" sz="1600" b="1">
                <a:latin typeface="Courier New" panose="02070309020205020404" pitchFamily="49" charset="0"/>
                <a:cs typeface="Courier New" panose="02070309020205020404" pitchFamily="49" charset="0"/>
              </a:rPr>
              <a:t>if (age </a:t>
            </a:r>
            <a:r>
              <a:rPr lang="en-US" altLang="en-US" sz="1600" b="1" dirty="0">
                <a:latin typeface="Courier New" panose="02070309020205020404" pitchFamily="49" charset="0"/>
                <a:cs typeface="Courier New" panose="02070309020205020404" pitchFamily="49" charset="0"/>
              </a:rPr>
              <a:t>&gt;= 65)</a:t>
            </a:r>
          </a:p>
          <a:p>
            <a:pPr eaLnBrk="1" hangingPunct="1">
              <a:defRPr/>
            </a:pPr>
            <a:r>
              <a:rPr lang="en-US" altLang="en-US" sz="1600" b="1" dirty="0">
                <a:latin typeface="Courier New" panose="02070309020205020404" pitchFamily="49" charset="0"/>
                <a:cs typeface="Courier New" panose="02070309020205020404" pitchFamily="49" charset="0"/>
              </a:rPr>
              <a:t>	{</a:t>
            </a:r>
          </a:p>
          <a:p>
            <a:pPr eaLnBrk="1" hangingPunct="1">
              <a:defRPr/>
            </a:pPr>
            <a:r>
              <a:rPr lang="en-US" altLang="en-US" sz="1600" b="1" dirty="0">
                <a:latin typeface="Courier New" panose="02070309020205020404" pitchFamily="49" charset="0"/>
                <a:cs typeface="Courier New" panose="02070309020205020404" pitchFamily="49" charset="0"/>
              </a:rPr>
              <a:t>		alert("Eligible for retirement benefits");</a:t>
            </a:r>
          </a:p>
          <a:p>
            <a:pPr eaLnBrk="1" hangingPunct="1">
              <a:defRPr/>
            </a:pPr>
            <a:r>
              <a:rPr lang="en-US" altLang="en-US" sz="1600" b="1" dirty="0">
                <a:latin typeface="Courier New" panose="02070309020205020404" pitchFamily="49" charset="0"/>
                <a:cs typeface="Courier New" panose="02070309020205020404" pitchFamily="49" charset="0"/>
              </a:rPr>
              <a:t>	}</a:t>
            </a:r>
          </a:p>
          <a:p>
            <a:pPr eaLnBrk="1" hangingPunct="1">
              <a:defRPr/>
            </a:pPr>
            <a:r>
              <a:rPr lang="en-US" altLang="en-US" sz="1600" b="1" dirty="0">
                <a:latin typeface="Courier New" panose="02070309020205020404" pitchFamily="49" charset="0"/>
                <a:cs typeface="Courier New" panose="02070309020205020404" pitchFamily="49" charset="0"/>
              </a:rPr>
              <a:t>	else</a:t>
            </a:r>
          </a:p>
          <a:p>
            <a:pPr eaLnBrk="1" hangingPunct="1">
              <a:defRPr/>
            </a:pPr>
            <a:r>
              <a:rPr lang="en-US" altLang="en-US" sz="1600" b="1" dirty="0">
                <a:latin typeface="Courier New" panose="02070309020205020404" pitchFamily="49" charset="0"/>
                <a:cs typeface="Courier New" panose="02070309020205020404" pitchFamily="49" charset="0"/>
              </a:rPr>
              <a:t>	{</a:t>
            </a:r>
          </a:p>
          <a:p>
            <a:pPr eaLnBrk="1" hangingPunct="1">
              <a:defRPr/>
            </a:pPr>
            <a:r>
              <a:rPr lang="en-US" altLang="en-US" sz="1600" b="1" dirty="0">
                <a:latin typeface="Courier New" panose="02070309020205020404" pitchFamily="49" charset="0"/>
                <a:cs typeface="Courier New" panose="02070309020205020404" pitchFamily="49" charset="0"/>
              </a:rPr>
              <a:t>		alert("Wait a few years, sorry.");</a:t>
            </a:r>
          </a:p>
          <a:p>
            <a:pPr eaLnBrk="1" hangingPunct="1">
              <a:defRPr/>
            </a:pPr>
            <a:r>
              <a:rPr lang="en-US" altLang="en-US" sz="1600" b="1"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912708750"/>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EB93812B-2CC7-4FB7-9571-95446E8523D3}"/>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en-US" dirty="0"/>
              <a:t>The conditional:  </a:t>
            </a:r>
            <a:br>
              <a:rPr lang="en-US" dirty="0"/>
            </a:br>
            <a:r>
              <a:rPr lang="en-US" sz="2300" dirty="0"/>
              <a:t>if</a:t>
            </a:r>
            <a:r>
              <a:rPr lang="en-US" dirty="0"/>
              <a:t> </a:t>
            </a:r>
            <a:r>
              <a:rPr lang="en-US" sz="2700" dirty="0">
                <a:solidFill>
                  <a:srgbClr val="FF0000"/>
                </a:solidFill>
              </a:rPr>
              <a:t>(………)</a:t>
            </a:r>
            <a:endParaRPr lang="en-US" dirty="0">
              <a:solidFill>
                <a:srgbClr val="FF0000"/>
              </a:solidFill>
            </a:endParaRPr>
          </a:p>
        </p:txBody>
      </p:sp>
      <p:sp>
        <p:nvSpPr>
          <p:cNvPr id="40963" name="Rectangle 3">
            <a:extLst>
              <a:ext uri="{FF2B5EF4-FFF2-40B4-BE49-F238E27FC236}">
                <a16:creationId xmlns:a16="http://schemas.microsoft.com/office/drawing/2014/main" id="{7A458999-38A3-4F78-86BB-DE198EB57684}"/>
              </a:ext>
            </a:extLst>
          </p:cNvPr>
          <p:cNvSpPr>
            <a:spLocks noGrp="1" noChangeArrowheads="1"/>
          </p:cNvSpPr>
          <p:nvPr>
            <p:ph idx="1"/>
          </p:nvPr>
        </p:nvSpPr>
        <p:spPr>
          <a:xfrm>
            <a:off x="457200" y="1752600"/>
            <a:ext cx="8229600" cy="4525963"/>
          </a:xfrm>
        </p:spPr>
        <p:txBody>
          <a:bodyPr/>
          <a:lstStyle/>
          <a:p>
            <a:pPr eaLnBrk="1" hangingPunct="1"/>
            <a:r>
              <a:rPr lang="en-US" altLang="en-US" sz="2000" dirty="0"/>
              <a:t>The conditional is </a:t>
            </a:r>
            <a:r>
              <a:rPr lang="en-US" altLang="en-US" sz="2000" u="sng" dirty="0"/>
              <a:t>the</a:t>
            </a:r>
            <a:r>
              <a:rPr lang="en-US" altLang="en-US" sz="2000" dirty="0"/>
              <a:t> key component of  ‘if’ statements.  </a:t>
            </a:r>
          </a:p>
          <a:p>
            <a:pPr eaLnBrk="1" hangingPunct="1"/>
            <a:r>
              <a:rPr lang="en-US" altLang="en-US" sz="2000" dirty="0"/>
              <a:t>The conditional asks a question that must ultimately be evaluated as either ‘true’ or ‘false’</a:t>
            </a:r>
          </a:p>
          <a:p>
            <a:pPr eaLnBrk="1" hangingPunct="1"/>
            <a:endParaRPr lang="en-US" altLang="en-US" sz="2000" dirty="0"/>
          </a:p>
          <a:p>
            <a:pPr eaLnBrk="1" hangingPunct="1"/>
            <a:r>
              <a:rPr lang="en-US" altLang="en-US" sz="2000" dirty="0"/>
              <a:t>Is the user less than 21 years old? </a:t>
            </a:r>
          </a:p>
          <a:p>
            <a:pPr lvl="1" eaLnBrk="1" hangingPunct="1"/>
            <a:r>
              <a:rPr lang="en-US" altLang="en-US" sz="1800" dirty="0">
                <a:latin typeface="Courier New" panose="02070309020205020404" pitchFamily="49" charset="0"/>
              </a:rPr>
              <a:t>if( age &lt; 21)…</a:t>
            </a:r>
          </a:p>
          <a:p>
            <a:pPr eaLnBrk="1" hangingPunct="1"/>
            <a:endParaRPr lang="en-US" altLang="en-US" sz="2000" dirty="0"/>
          </a:p>
          <a:p>
            <a:pPr eaLnBrk="1" hangingPunct="1"/>
            <a:r>
              <a:rPr lang="en-US" altLang="en-US" sz="2000" dirty="0"/>
              <a:t>Is the due date later than today’s date? </a:t>
            </a:r>
          </a:p>
          <a:p>
            <a:pPr lvl="1" eaLnBrk="1" hangingPunct="1"/>
            <a:r>
              <a:rPr lang="en-US" altLang="en-US" sz="1800" dirty="0">
                <a:latin typeface="Courier New" panose="02070309020205020404" pitchFamily="49" charset="0"/>
              </a:rPr>
              <a:t>if (dueDate &gt; todayDate)…</a:t>
            </a:r>
          </a:p>
          <a:p>
            <a:pPr eaLnBrk="1" hangingPunct="1"/>
            <a:endParaRPr lang="en-US"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6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96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96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31BF1E43-07BB-4D1B-ABCD-5A932C52929D}"/>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E93AA3B5-920D-4FEA-9C70-B4F3134552B1}"/>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400" dirty="0"/>
              <a:t>By the end of this lecture, you should be able to:</a:t>
            </a:r>
          </a:p>
          <a:p>
            <a:pPr marL="57150" indent="0" eaLnBrk="1" hangingPunct="1">
              <a:buFont typeface="Arial" charset="0"/>
              <a:buNone/>
              <a:defRPr/>
            </a:pPr>
            <a:endParaRPr lang="en-US" sz="2400" dirty="0"/>
          </a:p>
          <a:p>
            <a:pPr lvl="1" eaLnBrk="1" hangingPunct="1">
              <a:buFont typeface="Arial" charset="0"/>
              <a:buChar char="–"/>
              <a:defRPr/>
            </a:pPr>
            <a:r>
              <a:rPr lang="en-US" sz="1800" dirty="0"/>
              <a:t>Describe what is meant by a ‘conditional expression ‘ (a.k.a. boolean expression, a.k.a. logical expression) and how they are evaluated</a:t>
            </a:r>
          </a:p>
          <a:p>
            <a:pPr lvl="1" eaLnBrk="1" hangingPunct="1">
              <a:buFont typeface="Arial" charset="0"/>
              <a:buChar char="–"/>
              <a:defRPr/>
            </a:pPr>
            <a:r>
              <a:rPr lang="en-US" sz="1800" dirty="0"/>
              <a:t>Understand how the order (a.k.a. “flow”) of JavaScript commands is executed based on whether or not a conditional evaluates to true</a:t>
            </a:r>
          </a:p>
          <a:p>
            <a:pPr lvl="1" eaLnBrk="1" hangingPunct="1">
              <a:buFont typeface="Arial" charset="0"/>
              <a:buChar char="–"/>
              <a:defRPr/>
            </a:pPr>
            <a:r>
              <a:rPr lang="en-US" sz="1800" dirty="0"/>
              <a:t>Write simple scripts demonstrating </a:t>
            </a:r>
            <a:r>
              <a:rPr lang="en-US" sz="1800" i="1" dirty="0"/>
              <a:t>comfort</a:t>
            </a:r>
            <a:r>
              <a:rPr lang="en-US" sz="1800" dirty="0"/>
              <a:t> with if and if-else statements</a:t>
            </a:r>
          </a:p>
          <a:p>
            <a:pPr lvl="1" eaLnBrk="1" hangingPunct="1">
              <a:buFont typeface="Arial" charset="0"/>
              <a:buChar char="–"/>
              <a:defRPr/>
            </a:pPr>
            <a:r>
              <a:rPr lang="en-US" sz="1800" dirty="0"/>
              <a:t>Interpret – and write – slightly more involved web page using if-else statements such as the one demonstrated in  </a:t>
            </a:r>
            <a:r>
              <a:rPr lang="en-US" sz="1800" dirty="0">
                <a:latin typeface="Courier New" pitchFamily="49" charset="0"/>
                <a:cs typeface="Courier New" pitchFamily="49" charset="0"/>
              </a:rPr>
              <a:t>salary_calculator.html</a:t>
            </a: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b="1" dirty="0"/>
          </a:p>
          <a:p>
            <a:pPr marL="457200" lvl="1" indent="0" eaLnBrk="1" hangingPunct="1">
              <a:buFont typeface="Arial" charset="0"/>
              <a:buNone/>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p:txBody>
      </p:sp>
      <p:pic>
        <p:nvPicPr>
          <p:cNvPr id="5124" name="Picture 4" descr="C:\Users\yosef\Dropbox\130 Expression Web\images\question_mark_learning.jpg">
            <a:extLst>
              <a:ext uri="{FF2B5EF4-FFF2-40B4-BE49-F238E27FC236}">
                <a16:creationId xmlns:a16="http://schemas.microsoft.com/office/drawing/2014/main" id="{031E2F69-8936-429C-BFB1-6E62CE0162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6484572-0597-4A41-87C6-7479A73D5B87}"/>
              </a:ext>
            </a:extLst>
          </p:cNvPr>
          <p:cNvSpPr>
            <a:spLocks noGrp="1"/>
          </p:cNvSpPr>
          <p:nvPr>
            <p:ph type="title"/>
          </p:nvPr>
        </p:nvSpPr>
        <p:spPr>
          <a:xfrm>
            <a:off x="533400" y="381000"/>
            <a:ext cx="8229600" cy="2667000"/>
          </a:xfrm>
        </p:spPr>
        <p:txBody>
          <a:bodyPr/>
          <a:lstStyle/>
          <a:p>
            <a:pPr algn="l">
              <a:defRPr/>
            </a:pPr>
            <a:r>
              <a:rPr lang="en-US" sz="2400" dirty="0"/>
              <a:t>File:  </a:t>
            </a:r>
            <a:r>
              <a:rPr lang="en-US" sz="2400" b="1" dirty="0">
                <a:latin typeface="Courier New" pitchFamily="49" charset="0"/>
                <a:cs typeface="Courier New" pitchFamily="49" charset="0"/>
              </a:rPr>
              <a:t>salary_calculator.html</a:t>
            </a:r>
            <a:br>
              <a:rPr lang="en-US" sz="2400" dirty="0">
                <a:solidFill>
                  <a:srgbClr val="FF0000"/>
                </a:solidFill>
                <a:latin typeface="Courier New" pitchFamily="49" charset="0"/>
                <a:cs typeface="Courier New" pitchFamily="49" charset="0"/>
              </a:rPr>
            </a:br>
            <a:br>
              <a:rPr lang="en-US" sz="2400" dirty="0">
                <a:latin typeface="Courier New" pitchFamily="49" charset="0"/>
                <a:cs typeface="Courier New" pitchFamily="49" charset="0"/>
              </a:rPr>
            </a:br>
            <a:r>
              <a:rPr lang="en-US" sz="1800" dirty="0">
                <a:latin typeface="+mn-lt"/>
                <a:cs typeface="Courier New" pitchFamily="49" charset="0"/>
              </a:rPr>
              <a:t>This example is the level that you need to reach </a:t>
            </a:r>
            <a:r>
              <a:rPr lang="en-US" sz="1800" u="sng" dirty="0">
                <a:latin typeface="+mn-lt"/>
                <a:cs typeface="Courier New" pitchFamily="49" charset="0"/>
              </a:rPr>
              <a:t>before moving </a:t>
            </a:r>
            <a:r>
              <a:rPr lang="en-US" sz="1800" u="sng">
                <a:latin typeface="+mn-lt"/>
                <a:cs typeface="Courier New" pitchFamily="49" charset="0"/>
              </a:rPr>
              <a:t>on</a:t>
            </a:r>
            <a:r>
              <a:rPr lang="en-US" sz="1800">
                <a:latin typeface="+mn-lt"/>
                <a:cs typeface="Courier New" pitchFamily="49" charset="0"/>
              </a:rPr>
              <a:t> to the next module</a:t>
            </a:r>
            <a:r>
              <a:rPr lang="en-US" sz="1800" dirty="0">
                <a:latin typeface="+mn-lt"/>
                <a:cs typeface="Courier New" pitchFamily="49" charset="0"/>
              </a:rPr>
              <a:t>. </a:t>
            </a:r>
            <a:br>
              <a:rPr lang="en-US" sz="1800" dirty="0">
                <a:latin typeface="+mn-lt"/>
                <a:cs typeface="Courier New" pitchFamily="49" charset="0"/>
              </a:rPr>
            </a:br>
            <a:br>
              <a:rPr lang="en-US" sz="1800" dirty="0">
                <a:latin typeface="+mn-lt"/>
                <a:cs typeface="Courier New" pitchFamily="49" charset="0"/>
              </a:rPr>
            </a:br>
            <a:r>
              <a:rPr lang="en-US" sz="1800" dirty="0">
                <a:latin typeface="+mn-lt"/>
                <a:cs typeface="Courier New" pitchFamily="49" charset="0"/>
              </a:rPr>
              <a:t>It may take some practice and review. Be sure to study this example until you completely understand it! The next if-else lecture will assume that you have a clear understanding of this material.</a:t>
            </a:r>
            <a:br>
              <a:rPr lang="en-US" sz="2400" dirty="0">
                <a:solidFill>
                  <a:srgbClr val="FF0000"/>
                </a:solidFill>
                <a:latin typeface="+mn-lt"/>
                <a:cs typeface="Courier New" pitchFamily="49" charset="0"/>
              </a:rPr>
            </a:br>
            <a:endParaRPr lang="en-US" sz="2000" dirty="0">
              <a:latin typeface="Courier New" pitchFamily="49" charset="0"/>
              <a:cs typeface="Courier New" pitchFamily="49" charset="0"/>
            </a:endParaRPr>
          </a:p>
        </p:txBody>
      </p:sp>
      <p:sp>
        <p:nvSpPr>
          <p:cNvPr id="43011" name="Slide Number Placeholder 1">
            <a:extLst>
              <a:ext uri="{FF2B5EF4-FFF2-40B4-BE49-F238E27FC236}">
                <a16:creationId xmlns:a16="http://schemas.microsoft.com/office/drawing/2014/main" id="{F526CA6C-5739-4F55-8832-1FFD929DF9A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AFEBC09-1E51-45A3-AE92-B6C16DB16430}" type="slidenum">
              <a:rPr lang="en-US" altLang="en-US" sz="1200" smtClean="0">
                <a:solidFill>
                  <a:srgbClr val="898989"/>
                </a:solidFill>
                <a:latin typeface="Arial" panose="020B0604020202020204" pitchFamily="34" charset="0"/>
              </a:rPr>
              <a:pPr>
                <a:spcBef>
                  <a:spcPct val="0"/>
                </a:spcBef>
                <a:buFontTx/>
                <a:buNone/>
              </a:pPr>
              <a:t>20</a:t>
            </a:fld>
            <a:endParaRPr lang="en-US" altLang="en-US" sz="1200" dirty="0">
              <a:solidFill>
                <a:srgbClr val="898989"/>
              </a:solidFill>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a:extLst>
              <a:ext uri="{FF2B5EF4-FFF2-40B4-BE49-F238E27FC236}">
                <a16:creationId xmlns:a16="http://schemas.microsoft.com/office/drawing/2014/main" id="{9C5AEF89-2E41-4A77-8CB1-32A8FEFF259E}"/>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80FC6841-6FC6-43C5-8302-EBB795E67679}" type="slidenum">
              <a:rPr lang="en-US" altLang="en-US" sz="1000">
                <a:latin typeface="Arial" panose="020B0604020202020204" pitchFamily="34" charset="0"/>
              </a:rPr>
              <a:pPr algn="r" eaLnBrk="1" hangingPunct="1">
                <a:spcBef>
                  <a:spcPct val="0"/>
                </a:spcBef>
                <a:buFontTx/>
                <a:buNone/>
              </a:pPr>
              <a:t>3</a:t>
            </a:fld>
            <a:endParaRPr lang="en-US" altLang="en-US" sz="1000" dirty="0">
              <a:latin typeface="Arial" panose="020B0604020202020204" pitchFamily="34" charset="0"/>
            </a:endParaRPr>
          </a:p>
        </p:txBody>
      </p:sp>
      <p:sp>
        <p:nvSpPr>
          <p:cNvPr id="6147" name="Rectangle 2">
            <a:extLst>
              <a:ext uri="{FF2B5EF4-FFF2-40B4-BE49-F238E27FC236}">
                <a16:creationId xmlns:a16="http://schemas.microsoft.com/office/drawing/2014/main" id="{3AE795C9-B4F3-412F-B8DE-30F3359E2967}"/>
              </a:ext>
            </a:extLst>
          </p:cNvPr>
          <p:cNvSpPr>
            <a:spLocks noGrp="1" noChangeArrowheads="1"/>
          </p:cNvSpPr>
          <p:nvPr>
            <p:ph type="title" idx="4294967295"/>
          </p:nvPr>
        </p:nvSpPr>
        <p:spPr>
          <a:xfrm>
            <a:off x="1066800" y="25400"/>
            <a:ext cx="7543800" cy="639763"/>
          </a:xfrm>
        </p:spPr>
        <p:txBody>
          <a:bodyPr/>
          <a:lstStyle/>
          <a:p>
            <a:pPr eaLnBrk="1" hangingPunct="1"/>
            <a:r>
              <a:rPr lang="en-US" altLang="en-US" sz="2400" dirty="0"/>
              <a:t>Changing our code based on specific circumstances</a:t>
            </a:r>
          </a:p>
        </p:txBody>
      </p:sp>
      <p:sp>
        <p:nvSpPr>
          <p:cNvPr id="4100" name="Rectangle 3">
            <a:extLst>
              <a:ext uri="{FF2B5EF4-FFF2-40B4-BE49-F238E27FC236}">
                <a16:creationId xmlns:a16="http://schemas.microsoft.com/office/drawing/2014/main" id="{C0D8AB6C-34E7-470E-8260-530DA7D3776C}"/>
              </a:ext>
            </a:extLst>
          </p:cNvPr>
          <p:cNvSpPr>
            <a:spLocks noGrp="1" noChangeArrowheads="1"/>
          </p:cNvSpPr>
          <p:nvPr>
            <p:ph type="body" idx="4294967295"/>
          </p:nvPr>
        </p:nvSpPr>
        <p:spPr>
          <a:xfrm>
            <a:off x="457200" y="762000"/>
            <a:ext cx="8229600" cy="4945063"/>
          </a:xfrm>
        </p:spPr>
        <p:txBody>
          <a:bodyPr/>
          <a:lstStyle/>
          <a:p>
            <a:pPr marL="0" indent="0" eaLnBrk="1" hangingPunct="1">
              <a:buFont typeface="Arial" panose="020B0604020202020204" pitchFamily="34" charset="0"/>
              <a:buNone/>
              <a:defRPr/>
            </a:pPr>
            <a:r>
              <a:rPr lang="en-US" sz="1600" dirty="0"/>
              <a:t>At this point, all of our code always runs exactly the same way every time we submit our forms. Very, very often, however, we may want our code to react differently depending on the particular situation. </a:t>
            </a:r>
          </a:p>
          <a:p>
            <a:pPr marL="0" indent="0" eaLnBrk="1" hangingPunct="1">
              <a:buFont typeface="Arial" panose="020B0604020202020204" pitchFamily="34" charset="0"/>
              <a:buNone/>
              <a:defRPr/>
            </a:pPr>
            <a:endParaRPr lang="en-US" sz="1800" dirty="0"/>
          </a:p>
          <a:p>
            <a:pPr marL="0" indent="0" eaLnBrk="1" hangingPunct="1">
              <a:buFont typeface="Arial" panose="020B0604020202020204" pitchFamily="34" charset="0"/>
              <a:buNone/>
              <a:defRPr/>
            </a:pPr>
            <a:r>
              <a:rPr lang="en-US" sz="1600" dirty="0"/>
              <a:t>Here are some examples that we will learn to code. Each of these examples has a unique coding concept that we will learn to apply over the next couple of lectures:</a:t>
            </a:r>
          </a:p>
          <a:p>
            <a:pPr marL="857250" lvl="1" indent="-457200" eaLnBrk="1" hangingPunct="1">
              <a:buFont typeface="+mj-lt"/>
              <a:buAutoNum type="arabicPeriod"/>
              <a:defRPr/>
            </a:pPr>
            <a:r>
              <a:rPr lang="en-US" sz="1600" dirty="0"/>
              <a:t>Suppose we want to create a page that determines the cost of a movie ticket. However, the cost of the ticket </a:t>
            </a:r>
            <a:r>
              <a:rPr lang="en-US" sz="1600" u="sng" dirty="0"/>
              <a:t>depends</a:t>
            </a:r>
            <a:r>
              <a:rPr lang="en-US" sz="1600" dirty="0"/>
              <a:t> on the user’s age. The regular cost of a ticket is $10. However, if the user is 65 or over, the ticket cost should only be $5.</a:t>
            </a:r>
          </a:p>
          <a:p>
            <a:pPr marL="857250" lvl="1" indent="-457200" eaLnBrk="1" hangingPunct="1">
              <a:buFont typeface="+mj-lt"/>
              <a:buAutoNum type="arabicPeriod"/>
              <a:defRPr/>
            </a:pPr>
            <a:r>
              <a:rPr lang="en-US" sz="1600" dirty="0"/>
              <a:t>Suppose we want to let a user know whether or not they are eligible to rent a car. In order to do that, they must be 18 or older, </a:t>
            </a:r>
            <a:r>
              <a:rPr lang="en-US" sz="1600" u="sng" dirty="0"/>
              <a:t>AND</a:t>
            </a:r>
            <a:r>
              <a:rPr lang="en-US" sz="1600" dirty="0"/>
              <a:t>* must have a valid credit card. </a:t>
            </a:r>
          </a:p>
          <a:p>
            <a:pPr marL="857250" lvl="1" indent="-457200" eaLnBrk="1" hangingPunct="1">
              <a:buFont typeface="+mj-lt"/>
              <a:buAutoNum type="arabicPeriod"/>
              <a:defRPr/>
            </a:pPr>
            <a:r>
              <a:rPr lang="en-US" sz="1600" dirty="0"/>
              <a:t>Suppose we want to let the user know whether or not they need to pay a parking meter. We ask the user for the day of the week. If it is a Sunday </a:t>
            </a:r>
            <a:r>
              <a:rPr lang="en-US" sz="1600" u="sng" dirty="0"/>
              <a:t>OR</a:t>
            </a:r>
            <a:r>
              <a:rPr lang="en-US" sz="1600" dirty="0"/>
              <a:t>* a holiday, they do not have to feed the meter. Otherwise, they do.</a:t>
            </a:r>
          </a:p>
          <a:p>
            <a:pPr marL="0" indent="0" eaLnBrk="1" hangingPunct="1">
              <a:buFont typeface="Arial" charset="0"/>
              <a:buNone/>
              <a:defRPr/>
            </a:pPr>
            <a:endParaRPr lang="en-US" sz="1400" dirty="0"/>
          </a:p>
          <a:p>
            <a:pPr marL="0" indent="0" eaLnBrk="1" hangingPunct="1">
              <a:buFont typeface="Arial" charset="0"/>
              <a:buNone/>
              <a:defRPr/>
            </a:pPr>
            <a:r>
              <a:rPr lang="en-US" sz="1400" dirty="0"/>
              <a:t>* The ‘AND’ and the ‘OR’ each have their particular coding constructs that we will learn about in subsequent lectures.</a:t>
            </a:r>
          </a:p>
          <a:p>
            <a:pPr lvl="1" eaLnBrk="1" hangingPunct="1">
              <a:buFont typeface="Wingdings" pitchFamily="2" charset="2"/>
              <a:buNone/>
              <a:defRPr/>
            </a:pPr>
            <a:endParaRPr lang="en-US" sz="18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4100">
                                            <p:txEl>
                                              <p:pRg st="3" end="3"/>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0">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4100">
                                            <p:txEl>
                                              <p:pRg st="4" end="4"/>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0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4B51EACC-36CF-4EEB-BA3C-6DAA8029C758}"/>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EA2F0730-D245-48B9-8B14-47123257130B}" type="slidenum">
              <a:rPr lang="en-US" altLang="en-US" sz="1000">
                <a:latin typeface="Arial" panose="020B0604020202020204" pitchFamily="34" charset="0"/>
              </a:rPr>
              <a:pPr algn="r" eaLnBrk="1" hangingPunct="1">
                <a:spcBef>
                  <a:spcPct val="0"/>
                </a:spcBef>
                <a:buFontTx/>
                <a:buNone/>
              </a:pPr>
              <a:t>4</a:t>
            </a:fld>
            <a:endParaRPr lang="en-US" altLang="en-US" sz="1000" dirty="0">
              <a:latin typeface="Arial" panose="020B0604020202020204" pitchFamily="34" charset="0"/>
            </a:endParaRPr>
          </a:p>
        </p:txBody>
      </p:sp>
      <p:sp>
        <p:nvSpPr>
          <p:cNvPr id="8195" name="Rectangle 2">
            <a:extLst>
              <a:ext uri="{FF2B5EF4-FFF2-40B4-BE49-F238E27FC236}">
                <a16:creationId xmlns:a16="http://schemas.microsoft.com/office/drawing/2014/main" id="{2898D9BD-D9C0-47B1-A0DA-D1B9D049AF7D}"/>
              </a:ext>
            </a:extLst>
          </p:cNvPr>
          <p:cNvSpPr>
            <a:spLocks noGrp="1" noChangeArrowheads="1"/>
          </p:cNvSpPr>
          <p:nvPr>
            <p:ph type="title" idx="4294967295"/>
          </p:nvPr>
        </p:nvSpPr>
        <p:spPr>
          <a:xfrm>
            <a:off x="990600" y="152400"/>
            <a:ext cx="7543800" cy="792163"/>
          </a:xfrm>
        </p:spPr>
        <p:txBody>
          <a:bodyPr/>
          <a:lstStyle/>
          <a:p>
            <a:pPr eaLnBrk="1" hangingPunct="1"/>
            <a:r>
              <a:rPr lang="en-US" altLang="en-US" sz="3600" dirty="0"/>
              <a:t>Other hypothetical scenarios</a:t>
            </a:r>
          </a:p>
        </p:txBody>
      </p:sp>
      <p:sp>
        <p:nvSpPr>
          <p:cNvPr id="8196" name="Rectangle 3">
            <a:extLst>
              <a:ext uri="{FF2B5EF4-FFF2-40B4-BE49-F238E27FC236}">
                <a16:creationId xmlns:a16="http://schemas.microsoft.com/office/drawing/2014/main" id="{A5231507-655C-4D81-BDC1-C8F27464C735}"/>
              </a:ext>
            </a:extLst>
          </p:cNvPr>
          <p:cNvSpPr>
            <a:spLocks noGrp="1" noChangeArrowheads="1"/>
          </p:cNvSpPr>
          <p:nvPr>
            <p:ph type="body" idx="4294967295"/>
          </p:nvPr>
        </p:nvSpPr>
        <p:spPr>
          <a:xfrm>
            <a:off x="609600" y="1295400"/>
            <a:ext cx="8229600" cy="4411663"/>
          </a:xfrm>
        </p:spPr>
        <p:txBody>
          <a:bodyPr/>
          <a:lstStyle/>
          <a:p>
            <a:pPr eaLnBrk="1" hangingPunct="1">
              <a:defRPr/>
            </a:pPr>
            <a:r>
              <a:rPr lang="en-US" altLang="en-US" sz="1800"/>
              <a:t>If the </a:t>
            </a:r>
            <a:r>
              <a:rPr lang="en-US" altLang="en-US" sz="1800" dirty="0"/>
              <a:t>due </a:t>
            </a:r>
            <a:r>
              <a:rPr lang="en-US" altLang="en-US" sz="1800"/>
              <a:t>date of a book </a:t>
            </a:r>
            <a:r>
              <a:rPr lang="en-US" altLang="en-US" sz="1800" dirty="0"/>
              <a:t>is before today’s date</a:t>
            </a:r>
          </a:p>
          <a:p>
            <a:pPr lvl="1" eaLnBrk="1" hangingPunct="1">
              <a:defRPr/>
            </a:pPr>
            <a:r>
              <a:rPr lang="en-US" altLang="en-US" sz="1800"/>
              <a:t>Charge an overdue fee to the member</a:t>
            </a:r>
            <a:endParaRPr lang="en-US" altLang="en-US" sz="1800" dirty="0"/>
          </a:p>
          <a:p>
            <a:pPr marL="457200" lvl="1" indent="0" eaLnBrk="1" hangingPunct="1">
              <a:buFont typeface="Arial" panose="020B0604020202020204" pitchFamily="34" charset="0"/>
              <a:buNone/>
              <a:defRPr/>
            </a:pPr>
            <a:endParaRPr lang="en-US" altLang="en-US" sz="1800" dirty="0"/>
          </a:p>
          <a:p>
            <a:pPr eaLnBrk="1" hangingPunct="1">
              <a:defRPr/>
            </a:pPr>
            <a:r>
              <a:rPr lang="en-US" altLang="en-US" sz="1800"/>
              <a:t>If the number </a:t>
            </a:r>
            <a:r>
              <a:rPr lang="en-US" altLang="en-US" sz="1800" dirty="0"/>
              <a:t>of hours worked is more than 40</a:t>
            </a:r>
          </a:p>
          <a:p>
            <a:pPr lvl="1" eaLnBrk="1" hangingPunct="1">
              <a:defRPr/>
            </a:pPr>
            <a:r>
              <a:rPr lang="en-US" altLang="en-US" sz="1800" dirty="0"/>
              <a:t>Add </a:t>
            </a:r>
            <a:r>
              <a:rPr lang="en-US" altLang="en-US" sz="1800"/>
              <a:t>overtime pay to the person’s salary this week</a:t>
            </a:r>
            <a:endParaRPr lang="en-US" altLang="en-US" sz="1800" dirty="0"/>
          </a:p>
          <a:p>
            <a:pPr lvl="1" eaLnBrk="1" hangingPunct="1">
              <a:buFont typeface="Wingdings" panose="05000000000000000000" pitchFamily="2" charset="2"/>
              <a:buNone/>
              <a:defRPr/>
            </a:pPr>
            <a:endParaRPr lang="en-US" altLang="en-US" sz="1800" dirty="0"/>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a:extLst>
              <a:ext uri="{FF2B5EF4-FFF2-40B4-BE49-F238E27FC236}">
                <a16:creationId xmlns:a16="http://schemas.microsoft.com/office/drawing/2014/main" id="{90395C64-E904-4CDF-8EA7-F46A6243B425}"/>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0AB73AC1-D03D-4FA3-A42E-D38808B0015D}" type="slidenum">
              <a:rPr lang="en-US" altLang="en-US" sz="1000">
                <a:latin typeface="Arial" panose="020B0604020202020204" pitchFamily="34" charset="0"/>
              </a:rPr>
              <a:pPr algn="r" eaLnBrk="1" hangingPunct="1">
                <a:spcBef>
                  <a:spcPct val="0"/>
                </a:spcBef>
                <a:buFontTx/>
                <a:buNone/>
              </a:pPr>
              <a:t>5</a:t>
            </a:fld>
            <a:endParaRPr lang="en-US" altLang="en-US" sz="1000" dirty="0">
              <a:latin typeface="Arial" panose="020B0604020202020204" pitchFamily="34" charset="0"/>
            </a:endParaRPr>
          </a:p>
        </p:txBody>
      </p:sp>
      <p:sp>
        <p:nvSpPr>
          <p:cNvPr id="10243" name="Rectangle 2">
            <a:extLst>
              <a:ext uri="{FF2B5EF4-FFF2-40B4-BE49-F238E27FC236}">
                <a16:creationId xmlns:a16="http://schemas.microsoft.com/office/drawing/2014/main" id="{DA5AAD8A-A4FF-4019-B7B5-CB1735A5F326}"/>
              </a:ext>
            </a:extLst>
          </p:cNvPr>
          <p:cNvSpPr>
            <a:spLocks noGrp="1" noChangeArrowheads="1"/>
          </p:cNvSpPr>
          <p:nvPr>
            <p:ph type="title" idx="4294967295"/>
          </p:nvPr>
        </p:nvSpPr>
        <p:spPr>
          <a:xfrm>
            <a:off x="1066800" y="228600"/>
            <a:ext cx="7543800" cy="792163"/>
          </a:xfrm>
        </p:spPr>
        <p:txBody>
          <a:bodyPr/>
          <a:lstStyle/>
          <a:p>
            <a:pPr eaLnBrk="1" hangingPunct="1"/>
            <a:r>
              <a:rPr lang="en-US" altLang="en-US" sz="3600" dirty="0"/>
              <a:t>Conditional Execution</a:t>
            </a:r>
          </a:p>
        </p:txBody>
      </p:sp>
      <p:sp>
        <p:nvSpPr>
          <p:cNvPr id="5124" name="Rectangle 3">
            <a:extLst>
              <a:ext uri="{FF2B5EF4-FFF2-40B4-BE49-F238E27FC236}">
                <a16:creationId xmlns:a16="http://schemas.microsoft.com/office/drawing/2014/main" id="{FCD5E2C9-2797-47C0-9D52-997802A6C8F7}"/>
              </a:ext>
            </a:extLst>
          </p:cNvPr>
          <p:cNvSpPr>
            <a:spLocks noGrp="1" noChangeArrowheads="1"/>
          </p:cNvSpPr>
          <p:nvPr>
            <p:ph type="body" idx="4294967295"/>
          </p:nvPr>
        </p:nvSpPr>
        <p:spPr>
          <a:xfrm>
            <a:off x="381000" y="1371600"/>
            <a:ext cx="8458200" cy="4411663"/>
          </a:xfrm>
        </p:spPr>
        <p:txBody>
          <a:bodyPr/>
          <a:lstStyle/>
          <a:p>
            <a:pPr marL="0" indent="0" eaLnBrk="1" hangingPunct="1">
              <a:buFont typeface="Arial" panose="020B0604020202020204" pitchFamily="34" charset="0"/>
              <a:buNone/>
              <a:defRPr/>
            </a:pPr>
            <a:r>
              <a:rPr lang="en-US" sz="1800" b="1" dirty="0"/>
              <a:t>A </a:t>
            </a:r>
            <a:r>
              <a:rPr lang="en-US" sz="1800" b="1" u="sng" dirty="0"/>
              <a:t>conditional</a:t>
            </a:r>
            <a:r>
              <a:rPr lang="en-US" sz="1800" b="1" dirty="0"/>
              <a:t> is something that evaluates to true or false. </a:t>
            </a:r>
          </a:p>
          <a:p>
            <a:pPr marL="0" indent="0" eaLnBrk="1" hangingPunct="1">
              <a:buFont typeface="Arial" panose="020B0604020202020204" pitchFamily="34" charset="0"/>
              <a:buNone/>
              <a:defRPr/>
            </a:pPr>
            <a:endParaRPr lang="en-US" sz="1800" b="1" dirty="0"/>
          </a:p>
          <a:p>
            <a:pPr eaLnBrk="1" hangingPunct="1">
              <a:buFont typeface="Arial" charset="0"/>
              <a:buChar char="•"/>
              <a:defRPr/>
            </a:pPr>
            <a:r>
              <a:rPr lang="en-US" sz="1800" b="1" dirty="0"/>
              <a:t>Unconditional </a:t>
            </a:r>
            <a:r>
              <a:rPr lang="en-US" sz="1800" dirty="0"/>
              <a:t>execution</a:t>
            </a:r>
            <a:r>
              <a:rPr lang="en-US" sz="1800" b="1" dirty="0"/>
              <a:t> </a:t>
            </a:r>
            <a:r>
              <a:rPr lang="en-US" sz="1800" dirty="0"/>
              <a:t>(a conditional is </a:t>
            </a:r>
            <a:r>
              <a:rPr lang="en-US" sz="1800" u="sng" dirty="0"/>
              <a:t>not</a:t>
            </a:r>
            <a:r>
              <a:rPr lang="en-US" sz="1800" dirty="0"/>
              <a:t> present)</a:t>
            </a:r>
            <a:endParaRPr lang="en-US" sz="2400" dirty="0"/>
          </a:p>
          <a:p>
            <a:pPr lvl="1" eaLnBrk="1" hangingPunct="1">
              <a:buFont typeface="Arial" charset="0"/>
              <a:buChar char="–"/>
              <a:defRPr/>
            </a:pPr>
            <a:r>
              <a:rPr lang="en-US" sz="1800" dirty="0"/>
              <a:t>This is what we have been doing to date.</a:t>
            </a:r>
          </a:p>
          <a:p>
            <a:pPr lvl="1" eaLnBrk="1" hangingPunct="1">
              <a:buFont typeface="Arial" charset="0"/>
              <a:buChar char="–"/>
              <a:defRPr/>
            </a:pPr>
            <a:r>
              <a:rPr lang="en-US" sz="1800" dirty="0"/>
              <a:t>All lines of the code are executed in sequence. </a:t>
            </a:r>
          </a:p>
          <a:p>
            <a:pPr lvl="1" eaLnBrk="1" hangingPunct="1">
              <a:buFont typeface="Wingdings" pitchFamily="2" charset="2"/>
              <a:buNone/>
              <a:defRPr/>
            </a:pPr>
            <a:endParaRPr lang="en-US" sz="1800" dirty="0"/>
          </a:p>
          <a:p>
            <a:pPr eaLnBrk="1" hangingPunct="1">
              <a:buFont typeface="Arial" charset="0"/>
              <a:buChar char="•"/>
              <a:defRPr/>
            </a:pPr>
            <a:r>
              <a:rPr lang="en-US" sz="1800" b="1" dirty="0"/>
              <a:t>Conditional</a:t>
            </a:r>
            <a:r>
              <a:rPr lang="en-US" sz="1800" dirty="0"/>
              <a:t> execution (a conditional </a:t>
            </a:r>
            <a:r>
              <a:rPr lang="en-US" sz="1800" u="sng" dirty="0"/>
              <a:t>is</a:t>
            </a:r>
            <a:r>
              <a:rPr lang="en-US" sz="1800" dirty="0"/>
              <a:t> present)</a:t>
            </a:r>
          </a:p>
          <a:p>
            <a:pPr lvl="1" eaLnBrk="1" hangingPunct="1">
              <a:buFont typeface="Arial" charset="0"/>
              <a:buChar char="•"/>
              <a:defRPr/>
            </a:pPr>
            <a:r>
              <a:rPr lang="en-US" sz="1600"/>
              <a:t>Something in the code called a “conditional” is present. This conditional is </a:t>
            </a:r>
            <a:r>
              <a:rPr lang="en-US" sz="1600" u="sng" dirty="0"/>
              <a:t>immediately followed</a:t>
            </a:r>
            <a:r>
              <a:rPr lang="en-US" sz="1600" dirty="0"/>
              <a:t> by a certain block of code (which we put in braces). Here is how it works:</a:t>
            </a:r>
          </a:p>
          <a:p>
            <a:pPr marL="914400" lvl="1" indent="-457200" eaLnBrk="1" hangingPunct="1">
              <a:buFont typeface="+mj-lt"/>
              <a:buAutoNum type="arabicPeriod"/>
              <a:defRPr/>
            </a:pPr>
            <a:r>
              <a:rPr lang="en-US" sz="1800" dirty="0"/>
              <a:t>First evaluate </a:t>
            </a:r>
            <a:r>
              <a:rPr lang="en-US" sz="1800"/>
              <a:t>the conditional.</a:t>
            </a:r>
            <a:endParaRPr lang="en-US" sz="1800" dirty="0"/>
          </a:p>
          <a:p>
            <a:pPr marL="914400" lvl="1" indent="-457200" eaLnBrk="1" hangingPunct="1">
              <a:buFont typeface="+mj-lt"/>
              <a:buAutoNum type="arabicPeriod"/>
              <a:defRPr/>
            </a:pPr>
            <a:r>
              <a:rPr lang="en-US" sz="1800" dirty="0"/>
              <a:t>If the conditional is true, </a:t>
            </a:r>
            <a:r>
              <a:rPr lang="en-US" sz="1800" u="sng" dirty="0"/>
              <a:t>execute</a:t>
            </a:r>
            <a:r>
              <a:rPr lang="en-US" sz="1800" dirty="0"/>
              <a:t> the block of code</a:t>
            </a:r>
            <a:r>
              <a:rPr lang="en-US" sz="1800"/>
              <a:t>. </a:t>
            </a:r>
          </a:p>
          <a:p>
            <a:pPr marL="914400" lvl="1" indent="-457200" eaLnBrk="1" hangingPunct="1">
              <a:buFont typeface="+mj-lt"/>
              <a:buAutoNum type="arabicPeriod"/>
              <a:defRPr/>
            </a:pPr>
            <a:r>
              <a:rPr lang="en-US" sz="1800"/>
              <a:t>If the conditional </a:t>
            </a:r>
            <a:r>
              <a:rPr lang="en-US" sz="1800" dirty="0"/>
              <a:t>is false </a:t>
            </a:r>
            <a:r>
              <a:rPr lang="en-US" sz="1800" u="sng" dirty="0"/>
              <a:t>skip</a:t>
            </a:r>
            <a:r>
              <a:rPr lang="en-US" sz="1800" dirty="0"/>
              <a:t> that block of code. </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4">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4">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4">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a:extLst>
              <a:ext uri="{FF2B5EF4-FFF2-40B4-BE49-F238E27FC236}">
                <a16:creationId xmlns:a16="http://schemas.microsoft.com/office/drawing/2014/main" id="{E124B72C-7644-44AC-B6E5-D3D38A4AD5C6}"/>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400511B1-8E5F-44A1-9C29-9388829422A5}" type="slidenum">
              <a:rPr lang="en-US" altLang="en-US" sz="1000">
                <a:latin typeface="Arial" panose="020B0604020202020204" pitchFamily="34" charset="0"/>
              </a:rPr>
              <a:pPr algn="r" eaLnBrk="1" hangingPunct="1">
                <a:spcBef>
                  <a:spcPct val="0"/>
                </a:spcBef>
                <a:buFontTx/>
                <a:buNone/>
              </a:pPr>
              <a:t>6</a:t>
            </a:fld>
            <a:endParaRPr lang="en-US" altLang="en-US" sz="1000" dirty="0">
              <a:latin typeface="Arial" panose="020B0604020202020204" pitchFamily="34" charset="0"/>
            </a:endParaRPr>
          </a:p>
        </p:txBody>
      </p:sp>
      <p:sp>
        <p:nvSpPr>
          <p:cNvPr id="12291" name="Rectangle 2">
            <a:extLst>
              <a:ext uri="{FF2B5EF4-FFF2-40B4-BE49-F238E27FC236}">
                <a16:creationId xmlns:a16="http://schemas.microsoft.com/office/drawing/2014/main" id="{155FC114-A949-4B50-ADE1-D8F829610100}"/>
              </a:ext>
            </a:extLst>
          </p:cNvPr>
          <p:cNvSpPr>
            <a:spLocks noGrp="1" noChangeArrowheads="1"/>
          </p:cNvSpPr>
          <p:nvPr>
            <p:ph type="title" idx="4294967295"/>
          </p:nvPr>
        </p:nvSpPr>
        <p:spPr>
          <a:xfrm>
            <a:off x="874713" y="0"/>
            <a:ext cx="7543800" cy="609600"/>
          </a:xfrm>
        </p:spPr>
        <p:txBody>
          <a:bodyPr/>
          <a:lstStyle/>
          <a:p>
            <a:pPr eaLnBrk="1" hangingPunct="1"/>
            <a:r>
              <a:rPr lang="en-US" altLang="en-US" sz="3200" dirty="0"/>
              <a:t>Syntax: The if statement</a:t>
            </a:r>
          </a:p>
        </p:txBody>
      </p:sp>
      <p:sp>
        <p:nvSpPr>
          <p:cNvPr id="140292" name="Rectangle 3">
            <a:extLst>
              <a:ext uri="{FF2B5EF4-FFF2-40B4-BE49-F238E27FC236}">
                <a16:creationId xmlns:a16="http://schemas.microsoft.com/office/drawing/2014/main" id="{50985C0D-536C-4DFA-A92B-160CB2ECAB13}"/>
              </a:ext>
            </a:extLst>
          </p:cNvPr>
          <p:cNvSpPr>
            <a:spLocks noGrp="1" noChangeArrowheads="1"/>
          </p:cNvSpPr>
          <p:nvPr>
            <p:ph type="body" idx="4294967295"/>
          </p:nvPr>
        </p:nvSpPr>
        <p:spPr>
          <a:xfrm>
            <a:off x="457200" y="838200"/>
            <a:ext cx="8229600" cy="4411663"/>
          </a:xfrm>
        </p:spPr>
        <p:txBody>
          <a:bodyPr/>
          <a:lstStyle/>
          <a:p>
            <a:pPr lvl="1" eaLnBrk="1" hangingPunct="1">
              <a:buFont typeface="Wingdings" pitchFamily="2" charset="2"/>
              <a:buNone/>
              <a:defRPr/>
            </a:pPr>
            <a:r>
              <a:rPr lang="en-US" sz="2000" b="1" dirty="0">
                <a:latin typeface="Courier New" pitchFamily="49" charset="0"/>
                <a:cs typeface="Courier New" pitchFamily="49" charset="0"/>
              </a:rPr>
              <a:t>if (conditional)</a:t>
            </a:r>
          </a:p>
          <a:p>
            <a:pPr lvl="1" eaLnBrk="1" hangingPunct="1">
              <a:buFont typeface="Wingdings" pitchFamily="2" charset="2"/>
              <a:buNone/>
              <a:defRPr/>
            </a:pPr>
            <a:r>
              <a:rPr lang="en-US" sz="2000" b="1" dirty="0">
                <a:latin typeface="Courier New" pitchFamily="49" charset="0"/>
                <a:cs typeface="Courier New" pitchFamily="49" charset="0"/>
              </a:rPr>
              <a:t>{</a:t>
            </a:r>
          </a:p>
          <a:p>
            <a:pPr lvl="1" eaLnBrk="1" hangingPunct="1">
              <a:buFont typeface="Wingdings" pitchFamily="2" charset="2"/>
              <a:buNone/>
              <a:defRPr/>
            </a:pPr>
            <a:r>
              <a:rPr lang="en-US" sz="2000" b="1" dirty="0">
                <a:latin typeface="Courier New" pitchFamily="49" charset="0"/>
                <a:cs typeface="Courier New" pitchFamily="49" charset="0"/>
              </a:rPr>
              <a:t>	Block A statements…</a:t>
            </a:r>
          </a:p>
          <a:p>
            <a:pPr lvl="1" eaLnBrk="1" hangingPunct="1">
              <a:buFont typeface="Wingdings" pitchFamily="2" charset="2"/>
              <a:buNone/>
              <a:defRPr/>
            </a:pPr>
            <a:r>
              <a:rPr lang="en-US" sz="2000" b="1" dirty="0">
                <a:latin typeface="Courier New" pitchFamily="49" charset="0"/>
                <a:cs typeface="Courier New" pitchFamily="49" charset="0"/>
              </a:rPr>
              <a:t>}</a:t>
            </a:r>
          </a:p>
          <a:p>
            <a:pPr lvl="1" eaLnBrk="1" hangingPunct="1">
              <a:buFont typeface="Wingdings" pitchFamily="2" charset="2"/>
              <a:buNone/>
              <a:defRPr/>
            </a:pPr>
            <a:r>
              <a:rPr lang="en-US" sz="2000" b="1" dirty="0">
                <a:latin typeface="Courier New" pitchFamily="49" charset="0"/>
                <a:cs typeface="Courier New" pitchFamily="49" charset="0"/>
              </a:rPr>
              <a:t>else</a:t>
            </a:r>
          </a:p>
          <a:p>
            <a:pPr lvl="1" eaLnBrk="1" hangingPunct="1">
              <a:buFont typeface="Wingdings" pitchFamily="2" charset="2"/>
              <a:buNone/>
              <a:defRPr/>
            </a:pPr>
            <a:r>
              <a:rPr lang="en-US" sz="2000" b="1" dirty="0">
                <a:latin typeface="Courier New" pitchFamily="49" charset="0"/>
                <a:cs typeface="Courier New" pitchFamily="49" charset="0"/>
              </a:rPr>
              <a:t>{</a:t>
            </a:r>
          </a:p>
          <a:p>
            <a:pPr lvl="1" eaLnBrk="1" hangingPunct="1">
              <a:buFont typeface="Wingdings" pitchFamily="2" charset="2"/>
              <a:buNone/>
              <a:defRPr/>
            </a:pPr>
            <a:r>
              <a:rPr lang="en-US" sz="2000" b="1" dirty="0">
                <a:latin typeface="Courier New" pitchFamily="49" charset="0"/>
                <a:cs typeface="Courier New" pitchFamily="49" charset="0"/>
              </a:rPr>
              <a:t>	Block B statements…</a:t>
            </a:r>
          </a:p>
          <a:p>
            <a:pPr lvl="1" eaLnBrk="1" hangingPunct="1">
              <a:buFont typeface="Wingdings" pitchFamily="2" charset="2"/>
              <a:buNone/>
              <a:defRPr/>
            </a:pPr>
            <a:r>
              <a:rPr lang="en-US" sz="2000" b="1" dirty="0">
                <a:latin typeface="Courier New" pitchFamily="49" charset="0"/>
                <a:cs typeface="Courier New" pitchFamily="49" charset="0"/>
              </a:rPr>
              <a:t>}</a:t>
            </a:r>
          </a:p>
          <a:p>
            <a:pPr marL="457200" lvl="1" indent="0" eaLnBrk="1" hangingPunct="1">
              <a:buFont typeface="Arial" charset="0"/>
              <a:buNone/>
              <a:defRPr/>
            </a:pPr>
            <a:endParaRPr lang="en-US" sz="2400" dirty="0"/>
          </a:p>
          <a:p>
            <a:pPr marL="457200" lvl="1" indent="0" eaLnBrk="1" hangingPunct="1">
              <a:buFont typeface="Arial" charset="0"/>
              <a:buNone/>
              <a:defRPr/>
            </a:pPr>
            <a:r>
              <a:rPr lang="en-US" sz="1800" dirty="0"/>
              <a:t>If the conditional inside the parentheses is </a:t>
            </a:r>
            <a:r>
              <a:rPr lang="en-US" sz="1800" u="sng" dirty="0"/>
              <a:t>true</a:t>
            </a:r>
            <a:r>
              <a:rPr lang="en-US" sz="1800" dirty="0"/>
              <a:t>, the code inside the braces labeled ‘Block A’ will be executed. If the conditional is false, then the flow </a:t>
            </a:r>
            <a:r>
              <a:rPr lang="en-US" sz="1800" u="sng" dirty="0"/>
              <a:t>skips</a:t>
            </a:r>
            <a:r>
              <a:rPr lang="en-US" sz="1800" dirty="0"/>
              <a:t> the block.  In that case, the code inside the braces after the </a:t>
            </a:r>
            <a:r>
              <a:rPr lang="en-US" sz="1800" b="1" dirty="0">
                <a:latin typeface="Courier New" panose="02070309020205020404" pitchFamily="49" charset="0"/>
                <a:cs typeface="Courier New" panose="02070309020205020404" pitchFamily="49" charset="0"/>
              </a:rPr>
              <a:t>else</a:t>
            </a:r>
            <a:r>
              <a:rPr lang="en-US" sz="1800" dirty="0"/>
              <a:t> statement will be executed.</a:t>
            </a:r>
          </a:p>
          <a:p>
            <a:pPr marL="457200" lvl="1" indent="0" eaLnBrk="1" hangingPunct="1">
              <a:buFont typeface="Arial" charset="0"/>
              <a:buNone/>
              <a:defRPr/>
            </a:pPr>
            <a:endParaRPr lang="en-US" sz="1800" dirty="0"/>
          </a:p>
          <a:p>
            <a:pPr marL="457200" lvl="1" indent="0" eaLnBrk="1" hangingPunct="1">
              <a:buFont typeface="Arial" charset="0"/>
              <a:buNone/>
              <a:defRPr/>
            </a:pPr>
            <a:r>
              <a:rPr lang="en-US" sz="1800" dirty="0"/>
              <a:t>However, if the ‘if’ condition is true, then once that “true” block has been executed, the </a:t>
            </a:r>
            <a:r>
              <a:rPr lang="en-US" sz="1800" b="1" dirty="0">
                <a:latin typeface="Courier New" panose="02070309020205020404" pitchFamily="49" charset="0"/>
                <a:cs typeface="Courier New" panose="02070309020205020404" pitchFamily="49" charset="0"/>
              </a:rPr>
              <a:t>else</a:t>
            </a:r>
            <a:r>
              <a:rPr lang="en-US" sz="1800" dirty="0"/>
              <a:t> block will be </a:t>
            </a:r>
            <a:r>
              <a:rPr lang="en-US" sz="1800" u="sng" dirty="0"/>
              <a:t>skipped</a:t>
            </a:r>
            <a:r>
              <a:rPr lang="en-US" sz="1800" dirty="0"/>
              <a:t>.</a:t>
            </a:r>
          </a:p>
        </p:txBody>
      </p:sp>
      <p:sp>
        <p:nvSpPr>
          <p:cNvPr id="8" name="TextBox 7">
            <a:extLst>
              <a:ext uri="{FF2B5EF4-FFF2-40B4-BE49-F238E27FC236}">
                <a16:creationId xmlns:a16="http://schemas.microsoft.com/office/drawing/2014/main" id="{F6F4FF72-B477-4CD5-BCFA-887061CEC403}"/>
              </a:ext>
            </a:extLst>
          </p:cNvPr>
          <p:cNvSpPr txBox="1">
            <a:spLocks noChangeArrowheads="1"/>
          </p:cNvSpPr>
          <p:nvPr/>
        </p:nvSpPr>
        <p:spPr bwMode="auto">
          <a:xfrm>
            <a:off x="5678488" y="735013"/>
            <a:ext cx="32004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b="1" dirty="0">
                <a:latin typeface="Arial" panose="020B0604020202020204" pitchFamily="34" charset="0"/>
              </a:rPr>
              <a:t>NOTE: There is NO semicolon placed at the end of a conditional.</a:t>
            </a:r>
          </a:p>
        </p:txBody>
      </p:sp>
      <p:cxnSp>
        <p:nvCxnSpPr>
          <p:cNvPr id="10" name="Straight Arrow Connector 9">
            <a:extLst>
              <a:ext uri="{FF2B5EF4-FFF2-40B4-BE49-F238E27FC236}">
                <a16:creationId xmlns:a16="http://schemas.microsoft.com/office/drawing/2014/main" id="{E477B4B5-C71D-4EA7-9FE7-70BF962B3447}"/>
              </a:ext>
            </a:extLst>
          </p:cNvPr>
          <p:cNvCxnSpPr/>
          <p:nvPr/>
        </p:nvCxnSpPr>
        <p:spPr>
          <a:xfrm flipH="1">
            <a:off x="3849688" y="996950"/>
            <a:ext cx="18288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029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40292">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029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0292">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40292">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40292">
                                            <p:txEl>
                                              <p:pRg st="5" end="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0292">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40292">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40292">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4029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a:extLst>
              <a:ext uri="{FF2B5EF4-FFF2-40B4-BE49-F238E27FC236}">
                <a16:creationId xmlns:a16="http://schemas.microsoft.com/office/drawing/2014/main" id="{32AB1A23-E67F-45F6-9541-A0F4C2FF1DAE}"/>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ADC3632E-54AD-4549-B20A-FDB8CA9CE980}" type="slidenum">
              <a:rPr lang="en-US" altLang="en-US" sz="1000">
                <a:latin typeface="Arial" panose="020B0604020202020204" pitchFamily="34" charset="0"/>
              </a:rPr>
              <a:pPr algn="r" eaLnBrk="1" hangingPunct="1">
                <a:spcBef>
                  <a:spcPct val="0"/>
                </a:spcBef>
                <a:buFontTx/>
                <a:buNone/>
              </a:pPr>
              <a:t>7</a:t>
            </a:fld>
            <a:endParaRPr lang="en-US" altLang="en-US" sz="1000" dirty="0">
              <a:latin typeface="Arial" panose="020B0604020202020204" pitchFamily="34" charset="0"/>
            </a:endParaRPr>
          </a:p>
        </p:txBody>
      </p:sp>
      <p:sp>
        <p:nvSpPr>
          <p:cNvPr id="14339" name="Rectangle 2">
            <a:extLst>
              <a:ext uri="{FF2B5EF4-FFF2-40B4-BE49-F238E27FC236}">
                <a16:creationId xmlns:a16="http://schemas.microsoft.com/office/drawing/2014/main" id="{CFFBCFB7-E83D-4EBF-95B5-0EC5E5FF1571}"/>
              </a:ext>
            </a:extLst>
          </p:cNvPr>
          <p:cNvSpPr>
            <a:spLocks noGrp="1" noChangeArrowheads="1"/>
          </p:cNvSpPr>
          <p:nvPr>
            <p:ph type="title" idx="4294967295"/>
          </p:nvPr>
        </p:nvSpPr>
        <p:spPr>
          <a:xfrm>
            <a:off x="838200" y="152400"/>
            <a:ext cx="7543800" cy="609600"/>
          </a:xfrm>
        </p:spPr>
        <p:txBody>
          <a:bodyPr/>
          <a:lstStyle/>
          <a:p>
            <a:pPr eaLnBrk="1" hangingPunct="1"/>
            <a:r>
              <a:rPr lang="en-US" altLang="en-US" sz="3200" dirty="0"/>
              <a:t>Blocks can be as long/short as you like</a:t>
            </a:r>
          </a:p>
        </p:txBody>
      </p:sp>
      <p:sp>
        <p:nvSpPr>
          <p:cNvPr id="140292" name="Rectangle 3">
            <a:extLst>
              <a:ext uri="{FF2B5EF4-FFF2-40B4-BE49-F238E27FC236}">
                <a16:creationId xmlns:a16="http://schemas.microsoft.com/office/drawing/2014/main" id="{B621883D-FDD2-4AED-B2F5-4E7966D0ED28}"/>
              </a:ext>
            </a:extLst>
          </p:cNvPr>
          <p:cNvSpPr>
            <a:spLocks noGrp="1" noChangeArrowheads="1"/>
          </p:cNvSpPr>
          <p:nvPr>
            <p:ph type="body" idx="4294967295"/>
          </p:nvPr>
        </p:nvSpPr>
        <p:spPr>
          <a:xfrm>
            <a:off x="457200" y="838200"/>
            <a:ext cx="8229600" cy="4411663"/>
          </a:xfrm>
        </p:spPr>
        <p:txBody>
          <a:bodyPr/>
          <a:lstStyle/>
          <a:p>
            <a:pPr lvl="1" eaLnBrk="1" hangingPunct="1">
              <a:buFont typeface="Wingdings" pitchFamily="2" charset="2"/>
              <a:buNone/>
              <a:defRPr/>
            </a:pPr>
            <a:r>
              <a:rPr lang="en-US" sz="1200" b="1" dirty="0">
                <a:latin typeface="Courier New" pitchFamily="49" charset="0"/>
                <a:cs typeface="Courier New" pitchFamily="49" charset="0"/>
              </a:rPr>
              <a:t>if (conditional)</a:t>
            </a:r>
          </a:p>
          <a:p>
            <a:pPr lvl="1" eaLnBrk="1" hangingPunct="1">
              <a:buFont typeface="Wingdings" pitchFamily="2" charset="2"/>
              <a:buNone/>
              <a:defRPr/>
            </a:pPr>
            <a:r>
              <a:rPr lang="en-US" sz="1200" b="1" dirty="0">
                <a:latin typeface="Courier New" pitchFamily="49" charset="0"/>
                <a:cs typeface="Courier New" pitchFamily="49" charset="0"/>
              </a:rPr>
              <a:t>{</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a:t>
            </a:r>
          </a:p>
          <a:p>
            <a:pPr lvl="1" eaLnBrk="1" hangingPunct="1">
              <a:buFont typeface="Wingdings" pitchFamily="2" charset="2"/>
              <a:buNone/>
              <a:defRPr/>
            </a:pPr>
            <a:r>
              <a:rPr lang="en-US" sz="1200" b="1" dirty="0">
                <a:latin typeface="Courier New" pitchFamily="49" charset="0"/>
                <a:cs typeface="Courier New" pitchFamily="49" charset="0"/>
              </a:rPr>
              <a:t>else</a:t>
            </a:r>
          </a:p>
          <a:p>
            <a:pPr lvl="1" eaLnBrk="1" hangingPunct="1">
              <a:buFont typeface="Wingdings" pitchFamily="2" charset="2"/>
              <a:buNone/>
              <a:defRPr/>
            </a:pPr>
            <a:r>
              <a:rPr lang="en-US" sz="1200" b="1" dirty="0">
                <a:latin typeface="Courier New" pitchFamily="49" charset="0"/>
                <a:cs typeface="Courier New" pitchFamily="49" charset="0"/>
              </a:rPr>
              <a:t>{</a:t>
            </a:r>
          </a:p>
          <a:p>
            <a:pPr lvl="1" eaLnBrk="1" hangingPunct="1">
              <a:buFont typeface="Wingdings" pitchFamily="2" charset="2"/>
              <a:buNone/>
              <a:defRPr/>
            </a:pPr>
            <a:r>
              <a:rPr lang="en-US" sz="1200" b="1" dirty="0">
                <a:latin typeface="Courier New" pitchFamily="49" charset="0"/>
                <a:cs typeface="Courier New" pitchFamily="49" charset="0"/>
              </a:rPr>
              <a:t>  Block B statements</a:t>
            </a:r>
          </a:p>
          <a:p>
            <a:pPr lvl="1" eaLnBrk="1" hangingPunct="1">
              <a:buFont typeface="Wingdings" pitchFamily="2" charset="2"/>
              <a:buNone/>
              <a:defRPr/>
            </a:pPr>
            <a:r>
              <a:rPr lang="en-US" sz="1200" b="1" dirty="0">
                <a:latin typeface="Courier New" pitchFamily="49" charset="0"/>
                <a:cs typeface="Courier New" pitchFamily="49" charset="0"/>
              </a:rPr>
              <a:t>}</a:t>
            </a:r>
          </a:p>
          <a:p>
            <a:pPr marL="457200" lvl="1" indent="0" eaLnBrk="1" hangingPunct="1">
              <a:buFont typeface="Arial" charset="0"/>
              <a:buNone/>
              <a:defRPr/>
            </a:pPr>
            <a:endParaRPr lang="en-US" sz="2000" dirty="0"/>
          </a:p>
          <a:p>
            <a:pPr marL="457200" lvl="1" indent="0" eaLnBrk="1" hangingPunct="1">
              <a:buFont typeface="Arial" charset="0"/>
              <a:buNone/>
              <a:defRPr/>
            </a:pPr>
            <a:r>
              <a:rPr lang="en-US" sz="2000" dirty="0"/>
              <a:t>The code inside these blocks can be as short (e.g. one line) or as long (e.g. 500 lines) as you wish.</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029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029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029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029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029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029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0292">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0292">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0292">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0292">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0292">
                                            <p:txEl>
                                              <p:pRg st="10" end="10"/>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40292">
                                            <p:txEl>
                                              <p:pRg st="11" end="11"/>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40292">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40292">
                                            <p:txEl>
                                              <p:pRg st="13" end="1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40292">
                                            <p:txEl>
                                              <p:pRg st="14" end="1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40292">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a:extLst>
              <a:ext uri="{FF2B5EF4-FFF2-40B4-BE49-F238E27FC236}">
                <a16:creationId xmlns:a16="http://schemas.microsoft.com/office/drawing/2014/main" id="{05AC8278-A986-4CAF-8713-E4EC3581DA2A}"/>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AD620D1B-534C-4228-89D7-132C13809187}" type="slidenum">
              <a:rPr lang="en-US" altLang="en-US" sz="1000">
                <a:latin typeface="Arial" panose="020B0604020202020204" pitchFamily="34" charset="0"/>
              </a:rPr>
              <a:pPr algn="r" eaLnBrk="1" hangingPunct="1">
                <a:spcBef>
                  <a:spcPct val="0"/>
                </a:spcBef>
                <a:buFontTx/>
                <a:buNone/>
              </a:pPr>
              <a:t>8</a:t>
            </a:fld>
            <a:endParaRPr lang="en-US" altLang="en-US" sz="1000" dirty="0">
              <a:latin typeface="Arial" panose="020B0604020202020204" pitchFamily="34" charset="0"/>
            </a:endParaRPr>
          </a:p>
        </p:txBody>
      </p:sp>
      <p:sp>
        <p:nvSpPr>
          <p:cNvPr id="16387" name="Rectangle 2">
            <a:extLst>
              <a:ext uri="{FF2B5EF4-FFF2-40B4-BE49-F238E27FC236}">
                <a16:creationId xmlns:a16="http://schemas.microsoft.com/office/drawing/2014/main" id="{CB2A9821-BCB0-4A88-9324-417FC2FC0E80}"/>
              </a:ext>
            </a:extLst>
          </p:cNvPr>
          <p:cNvSpPr>
            <a:spLocks noGrp="1" noChangeArrowheads="1"/>
          </p:cNvSpPr>
          <p:nvPr>
            <p:ph type="title" idx="4294967295"/>
          </p:nvPr>
        </p:nvSpPr>
        <p:spPr>
          <a:xfrm>
            <a:off x="838200" y="152400"/>
            <a:ext cx="7543800" cy="609600"/>
          </a:xfrm>
        </p:spPr>
        <p:txBody>
          <a:bodyPr/>
          <a:lstStyle/>
          <a:p>
            <a:pPr eaLnBrk="1" hangingPunct="1"/>
            <a:r>
              <a:rPr lang="en-US" altLang="en-US" sz="3200" dirty="0"/>
              <a:t>An </a:t>
            </a:r>
            <a:r>
              <a:rPr lang="en-US" altLang="en-US" sz="3200" dirty="0">
                <a:latin typeface="Courier New" panose="02070309020205020404" pitchFamily="49" charset="0"/>
                <a:cs typeface="Courier New" panose="02070309020205020404" pitchFamily="49" charset="0"/>
              </a:rPr>
              <a:t>else</a:t>
            </a:r>
            <a:r>
              <a:rPr lang="en-US" altLang="en-US" sz="3200" dirty="0"/>
              <a:t> block is </a:t>
            </a:r>
            <a:r>
              <a:rPr lang="en-US" altLang="en-US" sz="3200" u="sng" dirty="0"/>
              <a:t>not</a:t>
            </a:r>
            <a:r>
              <a:rPr lang="en-US" altLang="en-US" sz="3200" dirty="0"/>
              <a:t> required</a:t>
            </a:r>
          </a:p>
        </p:txBody>
      </p:sp>
      <p:sp>
        <p:nvSpPr>
          <p:cNvPr id="140292" name="Rectangle 3">
            <a:extLst>
              <a:ext uri="{FF2B5EF4-FFF2-40B4-BE49-F238E27FC236}">
                <a16:creationId xmlns:a16="http://schemas.microsoft.com/office/drawing/2014/main" id="{D5AE224F-DBC4-414A-AEBD-D73A15ABCF91}"/>
              </a:ext>
            </a:extLst>
          </p:cNvPr>
          <p:cNvSpPr>
            <a:spLocks noGrp="1" noChangeArrowheads="1"/>
          </p:cNvSpPr>
          <p:nvPr>
            <p:ph type="body" idx="4294967295"/>
          </p:nvPr>
        </p:nvSpPr>
        <p:spPr>
          <a:xfrm>
            <a:off x="457200" y="838200"/>
            <a:ext cx="8229600" cy="4411663"/>
          </a:xfrm>
        </p:spPr>
        <p:txBody>
          <a:bodyPr/>
          <a:lstStyle/>
          <a:p>
            <a:pPr lvl="1" eaLnBrk="1" hangingPunct="1">
              <a:buFont typeface="Wingdings" pitchFamily="2" charset="2"/>
              <a:buNone/>
              <a:defRPr/>
            </a:pPr>
            <a:r>
              <a:rPr lang="en-US" sz="1200" b="1" dirty="0">
                <a:latin typeface="Courier New" pitchFamily="49" charset="0"/>
                <a:cs typeface="Courier New" pitchFamily="49" charset="0"/>
              </a:rPr>
              <a:t>if (conditional)</a:t>
            </a:r>
          </a:p>
          <a:p>
            <a:pPr lvl="1" eaLnBrk="1" hangingPunct="1">
              <a:buFont typeface="Wingdings" pitchFamily="2" charset="2"/>
              <a:buNone/>
              <a:defRPr/>
            </a:pPr>
            <a:r>
              <a:rPr lang="en-US" sz="1200" b="1" dirty="0">
                <a:latin typeface="Courier New" pitchFamily="49" charset="0"/>
                <a:cs typeface="Courier New" pitchFamily="49" charset="0"/>
              </a:rPr>
              <a:t>{</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  Block A statements</a:t>
            </a:r>
          </a:p>
          <a:p>
            <a:pPr lvl="1" eaLnBrk="1" hangingPunct="1">
              <a:buFont typeface="Wingdings" pitchFamily="2" charset="2"/>
              <a:buNone/>
              <a:defRPr/>
            </a:pPr>
            <a:r>
              <a:rPr lang="en-US" sz="1200" b="1" dirty="0">
                <a:latin typeface="Courier New" pitchFamily="49" charset="0"/>
                <a:cs typeface="Courier New" pitchFamily="49" charset="0"/>
              </a:rPr>
              <a:t>}</a:t>
            </a:r>
          </a:p>
          <a:p>
            <a:pPr marL="457200" lvl="1" indent="0" eaLnBrk="1" hangingPunct="1">
              <a:buFont typeface="Arial" charset="0"/>
              <a:buNone/>
              <a:defRPr/>
            </a:pPr>
            <a:endParaRPr lang="en-US" sz="2000" dirty="0"/>
          </a:p>
          <a:p>
            <a:pPr marL="457200" lvl="1" indent="0" eaLnBrk="1" hangingPunct="1">
              <a:buFont typeface="Arial" charset="0"/>
              <a:buNone/>
              <a:defRPr/>
            </a:pPr>
            <a:r>
              <a:rPr lang="en-US" sz="2400" dirty="0"/>
              <a:t>Sometimes you have no need for an </a:t>
            </a:r>
            <a:r>
              <a:rPr lang="en-US" sz="2400" dirty="0">
                <a:latin typeface="Courier New" panose="02070309020205020404" pitchFamily="49" charset="0"/>
                <a:cs typeface="Courier New" panose="02070309020205020404" pitchFamily="49" charset="0"/>
              </a:rPr>
              <a:t>else</a:t>
            </a:r>
            <a:r>
              <a:rPr lang="en-US" sz="2400" dirty="0"/>
              <a:t> block at all. This is absolutely fine. Whether or not you choose to include an </a:t>
            </a:r>
            <a:r>
              <a:rPr lang="en-US" sz="2400" dirty="0">
                <a:latin typeface="Courier New" panose="02070309020205020404" pitchFamily="49" charset="0"/>
                <a:cs typeface="Courier New" panose="02070309020205020404" pitchFamily="49" charset="0"/>
              </a:rPr>
              <a:t>else</a:t>
            </a:r>
            <a:r>
              <a:rPr lang="en-US" sz="2400" dirty="0"/>
              <a:t> block depends on what your program is supposed to do. We will see examples of this.</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029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029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029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029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029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029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0292">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0292">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0292">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0292">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0292">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029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DEDF84CC-D7A6-4238-ADDF-2549D01F4EEC}"/>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7917B8D8-2C9B-4FF7-BEA0-0683B497ABEE}" type="slidenum">
              <a:rPr lang="en-US" altLang="en-US" sz="1000">
                <a:latin typeface="Arial" panose="020B0604020202020204" pitchFamily="34" charset="0"/>
              </a:rPr>
              <a:pPr algn="r" eaLnBrk="1" hangingPunct="1">
                <a:spcBef>
                  <a:spcPct val="0"/>
                </a:spcBef>
                <a:buFontTx/>
                <a:buNone/>
              </a:pPr>
              <a:t>9</a:t>
            </a:fld>
            <a:endParaRPr lang="en-US" altLang="en-US" sz="1000" dirty="0">
              <a:latin typeface="Arial" panose="020B0604020202020204" pitchFamily="34" charset="0"/>
            </a:endParaRPr>
          </a:p>
        </p:txBody>
      </p:sp>
      <p:sp>
        <p:nvSpPr>
          <p:cNvPr id="18435" name="Rectangle 2">
            <a:extLst>
              <a:ext uri="{FF2B5EF4-FFF2-40B4-BE49-F238E27FC236}">
                <a16:creationId xmlns:a16="http://schemas.microsoft.com/office/drawing/2014/main" id="{9DABFF40-E5E3-4BB4-AF0C-941F1085245E}"/>
              </a:ext>
            </a:extLst>
          </p:cNvPr>
          <p:cNvSpPr>
            <a:spLocks noGrp="1" noChangeArrowheads="1"/>
          </p:cNvSpPr>
          <p:nvPr>
            <p:ph type="title" idx="4294967295"/>
          </p:nvPr>
        </p:nvSpPr>
        <p:spPr>
          <a:xfrm>
            <a:off x="2057400" y="122238"/>
            <a:ext cx="5486400" cy="1020762"/>
          </a:xfrm>
        </p:spPr>
        <p:txBody>
          <a:bodyPr/>
          <a:lstStyle/>
          <a:p>
            <a:pPr eaLnBrk="1" hangingPunct="1"/>
            <a:r>
              <a:rPr lang="en-US" altLang="en-US" dirty="0"/>
              <a:t>Curly braces</a:t>
            </a:r>
          </a:p>
        </p:txBody>
      </p:sp>
      <p:sp>
        <p:nvSpPr>
          <p:cNvPr id="7172" name="Rectangle 3">
            <a:extLst>
              <a:ext uri="{FF2B5EF4-FFF2-40B4-BE49-F238E27FC236}">
                <a16:creationId xmlns:a16="http://schemas.microsoft.com/office/drawing/2014/main" id="{B266CF20-E0A3-440A-BBCB-D352937538D3}"/>
              </a:ext>
            </a:extLst>
          </p:cNvPr>
          <p:cNvSpPr>
            <a:spLocks noGrp="1" noChangeArrowheads="1"/>
          </p:cNvSpPr>
          <p:nvPr>
            <p:ph type="body" idx="4294967295"/>
          </p:nvPr>
        </p:nvSpPr>
        <p:spPr>
          <a:xfrm>
            <a:off x="609600" y="1219200"/>
            <a:ext cx="8229600" cy="4411663"/>
          </a:xfrm>
        </p:spPr>
        <p:txBody>
          <a:bodyPr/>
          <a:lstStyle/>
          <a:p>
            <a:pPr eaLnBrk="1" hangingPunct="1">
              <a:buFont typeface="Wingdings" pitchFamily="2" charset="2"/>
              <a:buNone/>
              <a:defRPr/>
            </a:pPr>
            <a:r>
              <a:rPr lang="en-US" sz="2000" dirty="0"/>
              <a:t>{  } are called </a:t>
            </a:r>
            <a:r>
              <a:rPr lang="en-US" sz="2000" i="1" dirty="0"/>
              <a:t>curly braces</a:t>
            </a:r>
            <a:r>
              <a:rPr lang="en-US" sz="2000" dirty="0"/>
              <a:t> or simply </a:t>
            </a:r>
            <a:r>
              <a:rPr lang="en-US" sz="2000" i="1" dirty="0"/>
              <a:t>braces</a:t>
            </a:r>
            <a:r>
              <a:rPr lang="en-US" sz="2000" dirty="0"/>
              <a:t>.</a:t>
            </a:r>
          </a:p>
          <a:p>
            <a:pPr eaLnBrk="1" hangingPunct="1">
              <a:buFont typeface="Wingdings" pitchFamily="2" charset="2"/>
              <a:buNone/>
              <a:defRPr/>
            </a:pPr>
            <a:endParaRPr lang="en-US" sz="2000" dirty="0"/>
          </a:p>
          <a:p>
            <a:pPr marL="0" indent="0" eaLnBrk="1" hangingPunct="1">
              <a:buFont typeface="Arial" charset="0"/>
              <a:buNone/>
              <a:defRPr/>
            </a:pPr>
            <a:r>
              <a:rPr lang="en-US" sz="2000" dirty="0"/>
              <a:t>Recall that we have already used these in the past: to delineate the beginning and end of our user-defined functions. </a:t>
            </a:r>
          </a:p>
          <a:p>
            <a:pPr marL="0" indent="0" eaLnBrk="1" hangingPunct="1">
              <a:buFont typeface="Arial" charset="0"/>
              <a:buNone/>
              <a:defRPr/>
            </a:pPr>
            <a:endParaRPr lang="en-US" sz="2000" dirty="0"/>
          </a:p>
          <a:p>
            <a:pPr marL="0" indent="0" eaLnBrk="1" hangingPunct="1">
              <a:buFont typeface="Arial" charset="0"/>
              <a:buNone/>
              <a:defRPr/>
            </a:pPr>
            <a:r>
              <a:rPr lang="en-US" sz="2000" dirty="0"/>
              <a:t>As we have just seen, we also use braces to delineate the blocks that follow </a:t>
            </a:r>
            <a:r>
              <a:rPr lang="en-US" sz="2000" b="1" dirty="0">
                <a:latin typeface="Courier New" panose="02070309020205020404" pitchFamily="49" charset="0"/>
                <a:cs typeface="Courier New" panose="02070309020205020404" pitchFamily="49" charset="0"/>
              </a:rPr>
              <a:t>if</a:t>
            </a:r>
            <a:r>
              <a:rPr lang="en-US" sz="2000" dirty="0"/>
              <a:t> and </a:t>
            </a:r>
            <a:r>
              <a:rPr lang="en-US" sz="2000" b="1" dirty="0">
                <a:latin typeface="Courier New" panose="02070309020205020404" pitchFamily="49" charset="0"/>
                <a:cs typeface="Courier New" panose="02070309020205020404" pitchFamily="49" charset="0"/>
              </a:rPr>
              <a:t>else</a:t>
            </a:r>
            <a:r>
              <a:rPr lang="en-US" sz="2000" dirty="0"/>
              <a:t> statements.</a:t>
            </a:r>
          </a:p>
          <a:p>
            <a:pPr marL="0" indent="0" eaLnBrk="1" hangingPunct="1">
              <a:buFont typeface="Arial" charset="0"/>
              <a:buNone/>
              <a:defRPr/>
            </a:pPr>
            <a:endParaRPr lang="en-US" sz="2000" dirty="0"/>
          </a:p>
          <a:p>
            <a:pPr marL="0" indent="0" eaLnBrk="1" hangingPunct="1">
              <a:buFont typeface="Arial" charset="0"/>
              <a:buNone/>
              <a:defRPr/>
            </a:pPr>
            <a:r>
              <a:rPr lang="en-US" sz="2000" dirty="0"/>
              <a:t>You should indent the code inside the braces for purposes of clarity. </a:t>
            </a:r>
          </a:p>
          <a:p>
            <a:pPr lvl="1" eaLnBrk="1" hangingPunct="1">
              <a:buFont typeface="Wingdings" pitchFamily="2" charset="2"/>
              <a:buNone/>
              <a:defRPr/>
            </a:pPr>
            <a:endParaRPr lang="en-US" sz="1100" b="1" dirty="0">
              <a:latin typeface="Courier New" pitchFamily="49" charset="0"/>
              <a:cs typeface="Courier New" pitchFamily="49" charset="0"/>
            </a:endParaRPr>
          </a:p>
          <a:p>
            <a:pPr lvl="1" eaLnBrk="1" hangingPunct="1">
              <a:buFont typeface="Wingdings" pitchFamily="2" charset="2"/>
              <a:buNone/>
              <a:defRPr/>
            </a:pPr>
            <a:r>
              <a:rPr lang="en-US" sz="1600" b="1" dirty="0">
                <a:latin typeface="Courier New" pitchFamily="49" charset="0"/>
                <a:cs typeface="Courier New" pitchFamily="49" charset="0"/>
              </a:rPr>
              <a:t>if (conditional)</a:t>
            </a:r>
          </a:p>
          <a:p>
            <a:pPr lvl="1" eaLnBrk="1" hangingPunct="1">
              <a:buFont typeface="Wingdings" pitchFamily="2" charset="2"/>
              <a:buNone/>
              <a:defRPr/>
            </a:pPr>
            <a:r>
              <a:rPr lang="en-US" sz="1600" b="1" dirty="0">
                <a:latin typeface="Courier New" pitchFamily="49" charset="0"/>
                <a:cs typeface="Courier New" pitchFamily="49" charset="0"/>
              </a:rPr>
              <a:t>{</a:t>
            </a:r>
          </a:p>
          <a:p>
            <a:pPr lvl="1" eaLnBrk="1" hangingPunct="1">
              <a:buFont typeface="Wingdings" pitchFamily="2" charset="2"/>
              <a:buNone/>
              <a:defRPr/>
            </a:pPr>
            <a:r>
              <a:rPr lang="en-US" sz="1600" b="1" dirty="0">
                <a:latin typeface="Courier New" pitchFamily="49" charset="0"/>
                <a:cs typeface="Courier New" pitchFamily="49" charset="0"/>
              </a:rPr>
              <a:t>   statements</a:t>
            </a:r>
          </a:p>
          <a:p>
            <a:pPr lvl="1" eaLnBrk="1" hangingPunct="1">
              <a:buFont typeface="Wingdings" pitchFamily="2" charset="2"/>
              <a:buNone/>
              <a:defRPr/>
            </a:pPr>
            <a:r>
              <a:rPr lang="en-US" sz="1600" b="1" dirty="0">
                <a:latin typeface="Courier New" pitchFamily="49" charset="0"/>
                <a:cs typeface="Courier New" pitchFamily="49" charset="0"/>
              </a:rPr>
              <a:t>   statements</a:t>
            </a:r>
          </a:p>
          <a:p>
            <a:pPr lvl="1" eaLnBrk="1" hangingPunct="1">
              <a:buFont typeface="Wingdings" pitchFamily="2" charset="2"/>
              <a:buNone/>
              <a:defRPr/>
            </a:pPr>
            <a:r>
              <a:rPr lang="en-US" sz="1600" b="1" dirty="0">
                <a:latin typeface="Courier New" pitchFamily="49" charset="0"/>
                <a:cs typeface="Courier New" pitchFamily="49" charset="0"/>
              </a:rPr>
              <a:t>}</a:t>
            </a:r>
          </a:p>
          <a:p>
            <a:pPr marL="0" indent="0" eaLnBrk="1" hangingPunct="1">
              <a:buFont typeface="Arial" charset="0"/>
              <a:buNone/>
              <a:defRPr/>
            </a:pPr>
            <a:endParaRPr lang="en-US" sz="20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2">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2">
                                            <p:txEl>
                                              <p:pRg st="12" end="1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2">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172">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2">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17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9050">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7328</TotalTime>
  <Words>2224</Words>
  <Application>Microsoft Office PowerPoint</Application>
  <PresentationFormat>On-screen Show (4:3)</PresentationFormat>
  <Paragraphs>268</Paragraphs>
  <Slides>20</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Courier New</vt:lpstr>
      <vt:lpstr>Times New Roman</vt:lpstr>
      <vt:lpstr>Wingdings</vt:lpstr>
      <vt:lpstr>Office Theme</vt:lpstr>
      <vt:lpstr>JavaScript   Controlling the flow of your programs with ‘if’ statements</vt:lpstr>
      <vt:lpstr>Learning Objectives</vt:lpstr>
      <vt:lpstr>Changing our code based on specific circumstances</vt:lpstr>
      <vt:lpstr>Other hypothetical scenarios</vt:lpstr>
      <vt:lpstr>Conditional Execution</vt:lpstr>
      <vt:lpstr>Syntax: The if statement</vt:lpstr>
      <vt:lpstr>Blocks can be as long/short as you like</vt:lpstr>
      <vt:lpstr>An else block is not required</vt:lpstr>
      <vt:lpstr>Curly braces</vt:lpstr>
      <vt:lpstr>Example – Movie Ticket</vt:lpstr>
      <vt:lpstr>An ‘else’ is NOT required</vt:lpstr>
      <vt:lpstr>What happens after the if/else block?</vt:lpstr>
      <vt:lpstr>Summary: The if-else statement</vt:lpstr>
      <vt:lpstr>Another example</vt:lpstr>
      <vt:lpstr>Example that includes an ‘else’ block:</vt:lpstr>
      <vt:lpstr>The  &gt;=   operator</vt:lpstr>
      <vt:lpstr>Exercise</vt:lpstr>
      <vt:lpstr>Exercise</vt:lpstr>
      <vt:lpstr>The conditional:   if (………)</vt:lpstr>
      <vt:lpstr>File:  salary_calculator.html  This example is the level that you need to reach before moving on to the next module.   It may take some practice and review. Be sure to study this example until you completely understand it! The next if-else lecture will assume that you have a clear understanding of this material. </vt:lpstr>
    </vt:vector>
  </TitlesOfParts>
  <Company>DePaul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ECT270- Introduction to networking</dc:subject>
  <dc:creator>Raffaella Settimi</dc:creator>
  <cp:lastModifiedBy>Mendelsohn, Yosef</cp:lastModifiedBy>
  <cp:revision>1522</cp:revision>
  <dcterms:created xsi:type="dcterms:W3CDTF">2000-04-04T21:22:54Z</dcterms:created>
  <dcterms:modified xsi:type="dcterms:W3CDTF">2025-05-19T23:30:32Z</dcterms:modified>
</cp:coreProperties>
</file>