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3" r:id="rId1"/>
  </p:sldMasterIdLst>
  <p:notesMasterIdLst>
    <p:notesMasterId r:id="rId21"/>
  </p:notesMasterIdLst>
  <p:handoutMasterIdLst>
    <p:handoutMasterId r:id="rId22"/>
  </p:handoutMasterIdLst>
  <p:sldIdLst>
    <p:sldId id="618" r:id="rId2"/>
    <p:sldId id="619" r:id="rId3"/>
    <p:sldId id="621" r:id="rId4"/>
    <p:sldId id="622" r:id="rId5"/>
    <p:sldId id="623" r:id="rId6"/>
    <p:sldId id="624" r:id="rId7"/>
    <p:sldId id="620" r:id="rId8"/>
    <p:sldId id="625" r:id="rId9"/>
    <p:sldId id="628" r:id="rId10"/>
    <p:sldId id="626" r:id="rId11"/>
    <p:sldId id="634" r:id="rId12"/>
    <p:sldId id="635" r:id="rId13"/>
    <p:sldId id="627" r:id="rId14"/>
    <p:sldId id="629" r:id="rId15"/>
    <p:sldId id="636" r:id="rId16"/>
    <p:sldId id="630" r:id="rId17"/>
    <p:sldId id="631" r:id="rId18"/>
    <p:sldId id="632" r:id="rId19"/>
    <p:sldId id="637" r:id="rId20"/>
  </p:sldIdLst>
  <p:sldSz cx="9144000" cy="6858000" type="screen4x3"/>
  <p:notesSz cx="7010400" cy="92964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6600"/>
    <a:srgbClr val="00CC00"/>
    <a:srgbClr val="6699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899" autoAdjust="0"/>
    <p:restoredTop sz="94605" autoAdjust="0"/>
  </p:normalViewPr>
  <p:slideViewPr>
    <p:cSldViewPr>
      <p:cViewPr varScale="1">
        <p:scale>
          <a:sx n="106" d="100"/>
          <a:sy n="106" d="100"/>
        </p:scale>
        <p:origin x="912"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864"/>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2514" name="Rectangle 2">
            <a:extLst>
              <a:ext uri="{FF2B5EF4-FFF2-40B4-BE49-F238E27FC236}">
                <a16:creationId xmlns:a16="http://schemas.microsoft.com/office/drawing/2014/main" id="{6E1E516C-9E5B-43FE-A9CD-8EFB0AB5EA30}"/>
              </a:ext>
            </a:extLst>
          </p:cNvPr>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eaLnBrk="1" hangingPunct="1">
              <a:defRPr sz="1200">
                <a:latin typeface="Times New Roman" pitchFamily="18" charset="0"/>
              </a:defRPr>
            </a:lvl1pPr>
          </a:lstStyle>
          <a:p>
            <a:pPr>
              <a:defRPr/>
            </a:pPr>
            <a:endParaRPr lang="en-US" dirty="0"/>
          </a:p>
        </p:txBody>
      </p:sp>
      <p:sp>
        <p:nvSpPr>
          <p:cNvPr id="192515" name="Rectangle 3">
            <a:extLst>
              <a:ext uri="{FF2B5EF4-FFF2-40B4-BE49-F238E27FC236}">
                <a16:creationId xmlns:a16="http://schemas.microsoft.com/office/drawing/2014/main" id="{C0CCBF11-FD4F-4DD0-8982-F7FB346AAEEA}"/>
              </a:ext>
            </a:extLst>
          </p:cNvPr>
          <p:cNvSpPr>
            <a:spLocks noGrp="1" noChangeArrowheads="1"/>
          </p:cNvSpPr>
          <p:nvPr>
            <p:ph type="dt" sz="quarter" idx="1"/>
          </p:nvPr>
        </p:nvSpPr>
        <p:spPr bwMode="auto">
          <a:xfrm>
            <a:off x="3971925"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eaLnBrk="1" hangingPunct="1">
              <a:defRPr sz="1200">
                <a:latin typeface="Times New Roman" pitchFamily="18" charset="0"/>
              </a:defRPr>
            </a:lvl1pPr>
          </a:lstStyle>
          <a:p>
            <a:pPr>
              <a:defRPr/>
            </a:pPr>
            <a:endParaRPr lang="en-US" dirty="0"/>
          </a:p>
        </p:txBody>
      </p:sp>
      <p:sp>
        <p:nvSpPr>
          <p:cNvPr id="192516" name="Rectangle 4">
            <a:extLst>
              <a:ext uri="{FF2B5EF4-FFF2-40B4-BE49-F238E27FC236}">
                <a16:creationId xmlns:a16="http://schemas.microsoft.com/office/drawing/2014/main" id="{701B51EB-0EEC-4F2E-83A9-E3A22A1A598E}"/>
              </a:ext>
            </a:extLst>
          </p:cNvPr>
          <p:cNvSpPr>
            <a:spLocks noGrp="1" noChangeArrowheads="1"/>
          </p:cNvSpPr>
          <p:nvPr>
            <p:ph type="ftr" sz="quarter" idx="2"/>
          </p:nvPr>
        </p:nvSpPr>
        <p:spPr bwMode="auto">
          <a:xfrm>
            <a:off x="0"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eaLnBrk="1" hangingPunct="1">
              <a:defRPr sz="1200">
                <a:latin typeface="Times New Roman" pitchFamily="18" charset="0"/>
              </a:defRPr>
            </a:lvl1pPr>
          </a:lstStyle>
          <a:p>
            <a:pPr>
              <a:defRPr/>
            </a:pPr>
            <a:endParaRPr lang="en-US" dirty="0"/>
          </a:p>
        </p:txBody>
      </p:sp>
      <p:sp>
        <p:nvSpPr>
          <p:cNvPr id="192517" name="Rectangle 5">
            <a:extLst>
              <a:ext uri="{FF2B5EF4-FFF2-40B4-BE49-F238E27FC236}">
                <a16:creationId xmlns:a16="http://schemas.microsoft.com/office/drawing/2014/main" id="{E7A814E1-81FA-46A2-A744-DE3FC29C1AA9}"/>
              </a:ext>
            </a:extLst>
          </p:cNvPr>
          <p:cNvSpPr>
            <a:spLocks noGrp="1" noChangeArrowheads="1"/>
          </p:cNvSpPr>
          <p:nvPr>
            <p:ph type="sldNum" sz="quarter" idx="3"/>
          </p:nvPr>
        </p:nvSpPr>
        <p:spPr bwMode="auto">
          <a:xfrm>
            <a:off x="3971925"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eaLnBrk="1" hangingPunct="1">
              <a:defRPr sz="1200">
                <a:latin typeface="Times New Roman" panose="02020603050405020304" pitchFamily="18" charset="0"/>
              </a:defRPr>
            </a:lvl1pPr>
          </a:lstStyle>
          <a:p>
            <a:pPr>
              <a:defRPr/>
            </a:pPr>
            <a:fld id="{583F36D1-99C8-4AE7-866A-69186211244F}" type="slidenum">
              <a:rPr lang="en-US" altLang="en-US"/>
              <a:pPr>
                <a:defRPr/>
              </a:pPr>
              <a:t>‹#›</a:t>
            </a:fld>
            <a:endParaRPr lang="en-US" altLang="en-US" dirty="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8914" name="Rectangle 2">
            <a:extLst>
              <a:ext uri="{FF2B5EF4-FFF2-40B4-BE49-F238E27FC236}">
                <a16:creationId xmlns:a16="http://schemas.microsoft.com/office/drawing/2014/main" id="{4DFFC613-4262-4A01-8F7C-2369DBB9F71C}"/>
              </a:ext>
            </a:extLst>
          </p:cNvPr>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eaLnBrk="1" hangingPunct="1">
              <a:defRPr sz="1200">
                <a:latin typeface="Times New Roman" pitchFamily="18" charset="0"/>
              </a:defRPr>
            </a:lvl1pPr>
          </a:lstStyle>
          <a:p>
            <a:pPr>
              <a:defRPr/>
            </a:pPr>
            <a:endParaRPr lang="en-US" dirty="0"/>
          </a:p>
        </p:txBody>
      </p:sp>
      <p:sp>
        <p:nvSpPr>
          <p:cNvPr id="38915" name="Rectangle 3">
            <a:extLst>
              <a:ext uri="{FF2B5EF4-FFF2-40B4-BE49-F238E27FC236}">
                <a16:creationId xmlns:a16="http://schemas.microsoft.com/office/drawing/2014/main" id="{03C8BFA6-14F6-4BC2-BDB7-7AA1EFD81E73}"/>
              </a:ext>
            </a:extLst>
          </p:cNvPr>
          <p:cNvSpPr>
            <a:spLocks noGrp="1" noChangeArrowheads="1"/>
          </p:cNvSpPr>
          <p:nvPr>
            <p:ph type="dt" idx="1"/>
          </p:nvPr>
        </p:nvSpPr>
        <p:spPr bwMode="auto">
          <a:xfrm>
            <a:off x="3971925"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eaLnBrk="1" hangingPunct="1">
              <a:defRPr sz="1200">
                <a:latin typeface="Times New Roman" pitchFamily="18" charset="0"/>
              </a:defRPr>
            </a:lvl1pPr>
          </a:lstStyle>
          <a:p>
            <a:pPr>
              <a:defRPr/>
            </a:pPr>
            <a:endParaRPr lang="en-US" dirty="0"/>
          </a:p>
        </p:txBody>
      </p:sp>
      <p:sp>
        <p:nvSpPr>
          <p:cNvPr id="2052" name="Rectangle 4">
            <a:extLst>
              <a:ext uri="{FF2B5EF4-FFF2-40B4-BE49-F238E27FC236}">
                <a16:creationId xmlns:a16="http://schemas.microsoft.com/office/drawing/2014/main" id="{BC3CCAF4-6040-480E-ABFF-6A3C6F6C96A1}"/>
              </a:ext>
            </a:extLst>
          </p:cNvPr>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7" name="Rectangle 5">
            <a:extLst>
              <a:ext uri="{FF2B5EF4-FFF2-40B4-BE49-F238E27FC236}">
                <a16:creationId xmlns:a16="http://schemas.microsoft.com/office/drawing/2014/main" id="{02A981A4-7EF0-42C0-8392-719657D569B9}"/>
              </a:ext>
            </a:extLst>
          </p:cNvPr>
          <p:cNvSpPr>
            <a:spLocks noGrp="1" noChangeArrowheads="1"/>
          </p:cNvSpPr>
          <p:nvPr>
            <p:ph type="body" sz="quarter" idx="3"/>
          </p:nvPr>
        </p:nvSpPr>
        <p:spPr bwMode="auto">
          <a:xfrm>
            <a:off x="935038" y="4416425"/>
            <a:ext cx="5140325" cy="4183063"/>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8918" name="Rectangle 6">
            <a:extLst>
              <a:ext uri="{FF2B5EF4-FFF2-40B4-BE49-F238E27FC236}">
                <a16:creationId xmlns:a16="http://schemas.microsoft.com/office/drawing/2014/main" id="{9D381354-95C2-4F8F-A8A2-EEAE7CEACF29}"/>
              </a:ext>
            </a:extLst>
          </p:cNvPr>
          <p:cNvSpPr>
            <a:spLocks noGrp="1" noChangeArrowheads="1"/>
          </p:cNvSpPr>
          <p:nvPr>
            <p:ph type="ftr" sz="quarter" idx="4"/>
          </p:nvPr>
        </p:nvSpPr>
        <p:spPr bwMode="auto">
          <a:xfrm>
            <a:off x="0"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eaLnBrk="1" hangingPunct="1">
              <a:defRPr sz="1200">
                <a:latin typeface="Times New Roman" pitchFamily="18" charset="0"/>
              </a:defRPr>
            </a:lvl1pPr>
          </a:lstStyle>
          <a:p>
            <a:pPr>
              <a:defRPr/>
            </a:pPr>
            <a:endParaRPr lang="en-US" dirty="0"/>
          </a:p>
        </p:txBody>
      </p:sp>
      <p:sp>
        <p:nvSpPr>
          <p:cNvPr id="38919" name="Rectangle 7">
            <a:extLst>
              <a:ext uri="{FF2B5EF4-FFF2-40B4-BE49-F238E27FC236}">
                <a16:creationId xmlns:a16="http://schemas.microsoft.com/office/drawing/2014/main" id="{9A0DA5CE-4AFF-4807-8FEC-AEB7B0459F8F}"/>
              </a:ext>
            </a:extLst>
          </p:cNvPr>
          <p:cNvSpPr>
            <a:spLocks noGrp="1" noChangeArrowheads="1"/>
          </p:cNvSpPr>
          <p:nvPr>
            <p:ph type="sldNum" sz="quarter" idx="5"/>
          </p:nvPr>
        </p:nvSpPr>
        <p:spPr bwMode="auto">
          <a:xfrm>
            <a:off x="3971925"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eaLnBrk="1" hangingPunct="1">
              <a:defRPr sz="1200">
                <a:latin typeface="Times New Roman" panose="02020603050405020304" pitchFamily="18" charset="0"/>
              </a:defRPr>
            </a:lvl1pPr>
          </a:lstStyle>
          <a:p>
            <a:pPr>
              <a:defRPr/>
            </a:pPr>
            <a:fld id="{6A9E5F1D-B736-41D3-BC13-026D3A034B91}" type="slidenum">
              <a:rPr lang="en-US" altLang="en-US"/>
              <a:pPr>
                <a:defRPr/>
              </a:pPr>
              <a:t>‹#›</a:t>
            </a:fld>
            <a:endParaRPr lang="en-US" alt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3A710125-ADC0-4855-9A27-39E5080F9CF2}"/>
              </a:ext>
            </a:extLst>
          </p:cNvPr>
          <p:cNvSpPr>
            <a:spLocks noGrp="1" noRot="1" noChangeAspect="1" noChangeArrowheads="1" noTextEdit="1"/>
          </p:cNvSpPr>
          <p:nvPr>
            <p:ph type="sldImg"/>
          </p:nvPr>
        </p:nvSpPr>
        <p:spPr>
          <a:ln/>
        </p:spPr>
      </p:sp>
      <p:sp>
        <p:nvSpPr>
          <p:cNvPr id="11267" name="Rectangle 3">
            <a:extLst>
              <a:ext uri="{FF2B5EF4-FFF2-40B4-BE49-F238E27FC236}">
                <a16:creationId xmlns:a16="http://schemas.microsoft.com/office/drawing/2014/main" id="{F40E922E-42AF-42E0-8375-377A72674957}"/>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70778373-2001-4D86-B9D4-06279883DFAB}"/>
              </a:ext>
            </a:extLst>
          </p:cNvPr>
          <p:cNvSpPr>
            <a:spLocks noGrp="1" noRot="1" noChangeAspect="1" noChangeArrowheads="1" noTextEdit="1"/>
          </p:cNvSpPr>
          <p:nvPr>
            <p:ph type="sldImg"/>
          </p:nvPr>
        </p:nvSpPr>
        <p:spPr>
          <a:ln/>
        </p:spPr>
      </p:sp>
      <p:sp>
        <p:nvSpPr>
          <p:cNvPr id="13315" name="Rectangle 3">
            <a:extLst>
              <a:ext uri="{FF2B5EF4-FFF2-40B4-BE49-F238E27FC236}">
                <a16:creationId xmlns:a16="http://schemas.microsoft.com/office/drawing/2014/main" id="{A1AB8706-D6E9-4A10-A9EC-25188FF3B08D}"/>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D85A7803-12E4-4580-9359-66228C710D10}"/>
              </a:ext>
            </a:extLst>
          </p:cNvPr>
          <p:cNvSpPr>
            <a:spLocks noGrp="1" noRot="1" noChangeAspect="1" noChangeArrowheads="1" noTextEdit="1"/>
          </p:cNvSpPr>
          <p:nvPr>
            <p:ph type="sldImg"/>
          </p:nvPr>
        </p:nvSpPr>
        <p:spPr>
          <a:ln/>
        </p:spPr>
      </p:sp>
      <p:sp>
        <p:nvSpPr>
          <p:cNvPr id="16387" name="Rectangle 3">
            <a:extLst>
              <a:ext uri="{FF2B5EF4-FFF2-40B4-BE49-F238E27FC236}">
                <a16:creationId xmlns:a16="http://schemas.microsoft.com/office/drawing/2014/main" id="{B3D6764D-BA61-4852-89E3-384B400BA5CF}"/>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EDFC6FB1-35E6-490C-8F05-C2D92FF8D394}"/>
              </a:ext>
            </a:extLst>
          </p:cNvPr>
          <p:cNvSpPr>
            <a:spLocks noGrp="1" noRot="1" noChangeAspect="1" noChangeArrowheads="1" noTextEdit="1"/>
          </p:cNvSpPr>
          <p:nvPr>
            <p:ph type="sldImg"/>
          </p:nvPr>
        </p:nvSpPr>
        <p:spPr>
          <a:ln/>
        </p:spPr>
      </p:sp>
      <p:sp>
        <p:nvSpPr>
          <p:cNvPr id="19459" name="Rectangle 3">
            <a:extLst>
              <a:ext uri="{FF2B5EF4-FFF2-40B4-BE49-F238E27FC236}">
                <a16:creationId xmlns:a16="http://schemas.microsoft.com/office/drawing/2014/main" id="{975A0902-D26D-47FB-A0C5-5936A4CAB12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EDFC6FB1-35E6-490C-8F05-C2D92FF8D394}"/>
              </a:ext>
            </a:extLst>
          </p:cNvPr>
          <p:cNvSpPr>
            <a:spLocks noGrp="1" noRot="1" noChangeAspect="1" noChangeArrowheads="1" noTextEdit="1"/>
          </p:cNvSpPr>
          <p:nvPr>
            <p:ph type="sldImg"/>
          </p:nvPr>
        </p:nvSpPr>
        <p:spPr>
          <a:ln/>
        </p:spPr>
      </p:sp>
      <p:sp>
        <p:nvSpPr>
          <p:cNvPr id="19459" name="Rectangle 3">
            <a:extLst>
              <a:ext uri="{FF2B5EF4-FFF2-40B4-BE49-F238E27FC236}">
                <a16:creationId xmlns:a16="http://schemas.microsoft.com/office/drawing/2014/main" id="{975A0902-D26D-47FB-A0C5-5936A4CAB12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405968135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3AB3E4FB-D5A2-48FB-BB7A-D07DED83F263}"/>
              </a:ext>
            </a:extLst>
          </p:cNvPr>
          <p:cNvSpPr>
            <a:spLocks noGrp="1" noRot="1" noChangeAspect="1" noChangeArrowheads="1" noTextEdit="1"/>
          </p:cNvSpPr>
          <p:nvPr>
            <p:ph type="sldImg"/>
          </p:nvPr>
        </p:nvSpPr>
        <p:spPr>
          <a:ln/>
        </p:spPr>
      </p:sp>
      <p:sp>
        <p:nvSpPr>
          <p:cNvPr id="21507" name="Rectangle 3">
            <a:extLst>
              <a:ext uri="{FF2B5EF4-FFF2-40B4-BE49-F238E27FC236}">
                <a16:creationId xmlns:a16="http://schemas.microsoft.com/office/drawing/2014/main" id="{3BD057CB-78D2-4800-BEAA-C39A5C4FE11D}"/>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a:extLst>
              <a:ext uri="{FF2B5EF4-FFF2-40B4-BE49-F238E27FC236}">
                <a16:creationId xmlns:a16="http://schemas.microsoft.com/office/drawing/2014/main" id="{F0F4B389-1665-4F7D-83AF-AD431806C185}"/>
              </a:ext>
            </a:extLst>
          </p:cNvPr>
          <p:cNvSpPr>
            <a:spLocks noGrp="1" noRot="1" noChangeAspect="1" noChangeArrowheads="1" noTextEdit="1"/>
          </p:cNvSpPr>
          <p:nvPr>
            <p:ph type="sldImg"/>
          </p:nvPr>
        </p:nvSpPr>
        <p:spPr>
          <a:ln/>
        </p:spPr>
      </p:sp>
      <p:sp>
        <p:nvSpPr>
          <p:cNvPr id="23555" name="Rectangle 3">
            <a:extLst>
              <a:ext uri="{FF2B5EF4-FFF2-40B4-BE49-F238E27FC236}">
                <a16:creationId xmlns:a16="http://schemas.microsoft.com/office/drawing/2014/main" id="{7F0F8FD4-2765-4947-BCAD-E1813941A695}"/>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a:extLst>
              <a:ext uri="{FF2B5EF4-FFF2-40B4-BE49-F238E27FC236}">
                <a16:creationId xmlns:a16="http://schemas.microsoft.com/office/drawing/2014/main" id="{FDC7BA40-FC66-43A5-A76B-A83415463E24}"/>
              </a:ext>
            </a:extLst>
          </p:cNvPr>
          <p:cNvSpPr>
            <a:spLocks noGrp="1"/>
          </p:cNvSpPr>
          <p:nvPr>
            <p:ph type="dt" sz="half" idx="10"/>
          </p:nvPr>
        </p:nvSpPr>
        <p:spPr/>
        <p:txBody>
          <a:bodyPr/>
          <a:lstStyle>
            <a:lvl1pPr>
              <a:defRPr/>
            </a:lvl1pPr>
          </a:lstStyle>
          <a:p>
            <a:pPr>
              <a:defRPr/>
            </a:pPr>
            <a:endParaRPr lang="en-US" altLang="en-US" dirty="0"/>
          </a:p>
        </p:txBody>
      </p:sp>
      <p:sp>
        <p:nvSpPr>
          <p:cNvPr id="5" name="Footer Placeholder 4">
            <a:extLst>
              <a:ext uri="{FF2B5EF4-FFF2-40B4-BE49-F238E27FC236}">
                <a16:creationId xmlns:a16="http://schemas.microsoft.com/office/drawing/2014/main" id="{39E5C8AD-CA01-490A-AC12-7C3B9AEAE6A4}"/>
              </a:ext>
            </a:extLst>
          </p:cNvPr>
          <p:cNvSpPr>
            <a:spLocks noGrp="1"/>
          </p:cNvSpPr>
          <p:nvPr>
            <p:ph type="ftr" sz="quarter" idx="11"/>
          </p:nvPr>
        </p:nvSpPr>
        <p:spPr/>
        <p:txBody>
          <a:bodyPr/>
          <a:lstStyle>
            <a:lvl1pPr>
              <a:defRPr/>
            </a:lvl1pPr>
          </a:lstStyle>
          <a:p>
            <a:pPr>
              <a:defRPr/>
            </a:pPr>
            <a:endParaRPr lang="en-US" altLang="en-US" dirty="0"/>
          </a:p>
        </p:txBody>
      </p:sp>
      <p:sp>
        <p:nvSpPr>
          <p:cNvPr id="6" name="Slide Number Placeholder 5">
            <a:extLst>
              <a:ext uri="{FF2B5EF4-FFF2-40B4-BE49-F238E27FC236}">
                <a16:creationId xmlns:a16="http://schemas.microsoft.com/office/drawing/2014/main" id="{C26AF366-4AAA-4558-B91A-098464A748DD}"/>
              </a:ext>
            </a:extLst>
          </p:cNvPr>
          <p:cNvSpPr>
            <a:spLocks noGrp="1"/>
          </p:cNvSpPr>
          <p:nvPr>
            <p:ph type="sldNum" sz="quarter" idx="12"/>
          </p:nvPr>
        </p:nvSpPr>
        <p:spPr/>
        <p:txBody>
          <a:bodyPr/>
          <a:lstStyle>
            <a:lvl1pPr>
              <a:defRPr/>
            </a:lvl1pPr>
          </a:lstStyle>
          <a:p>
            <a:pPr>
              <a:defRPr/>
            </a:pPr>
            <a:fld id="{4CAC2966-8E1D-414C-9D07-88B508CF77DF}" type="slidenum">
              <a:rPr lang="en-US" altLang="en-US"/>
              <a:pPr>
                <a:defRPr/>
              </a:pPr>
              <a:t>‹#›</a:t>
            </a:fld>
            <a:endParaRPr lang="en-US" altLang="en-US" dirty="0"/>
          </a:p>
        </p:txBody>
      </p:sp>
    </p:spTree>
    <p:extLst>
      <p:ext uri="{BB962C8B-B14F-4D97-AF65-F5344CB8AC3E}">
        <p14:creationId xmlns:p14="http://schemas.microsoft.com/office/powerpoint/2010/main" val="3281218009"/>
      </p:ext>
    </p:extLst>
  </p:cSld>
  <p:clrMapOvr>
    <a:masterClrMapping/>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0519635-5894-44CB-9C99-BF7946AD12E6}"/>
              </a:ext>
            </a:extLst>
          </p:cNvPr>
          <p:cNvSpPr>
            <a:spLocks noGrp="1"/>
          </p:cNvSpPr>
          <p:nvPr>
            <p:ph type="dt" sz="half" idx="10"/>
          </p:nvPr>
        </p:nvSpPr>
        <p:spPr/>
        <p:txBody>
          <a:bodyPr/>
          <a:lstStyle>
            <a:lvl1pPr>
              <a:defRPr/>
            </a:lvl1pPr>
          </a:lstStyle>
          <a:p>
            <a:pPr>
              <a:defRPr/>
            </a:pPr>
            <a:endParaRPr lang="en-US" altLang="en-US" dirty="0"/>
          </a:p>
        </p:txBody>
      </p:sp>
      <p:sp>
        <p:nvSpPr>
          <p:cNvPr id="5" name="Footer Placeholder 4">
            <a:extLst>
              <a:ext uri="{FF2B5EF4-FFF2-40B4-BE49-F238E27FC236}">
                <a16:creationId xmlns:a16="http://schemas.microsoft.com/office/drawing/2014/main" id="{FD7034A8-416F-44B7-9EF6-E91C8339D6C8}"/>
              </a:ext>
            </a:extLst>
          </p:cNvPr>
          <p:cNvSpPr>
            <a:spLocks noGrp="1"/>
          </p:cNvSpPr>
          <p:nvPr>
            <p:ph type="ftr" sz="quarter" idx="11"/>
          </p:nvPr>
        </p:nvSpPr>
        <p:spPr/>
        <p:txBody>
          <a:bodyPr/>
          <a:lstStyle>
            <a:lvl1pPr>
              <a:defRPr/>
            </a:lvl1pPr>
          </a:lstStyle>
          <a:p>
            <a:pPr>
              <a:defRPr/>
            </a:pPr>
            <a:endParaRPr lang="en-US" altLang="en-US" dirty="0"/>
          </a:p>
        </p:txBody>
      </p:sp>
      <p:sp>
        <p:nvSpPr>
          <p:cNvPr id="6" name="Slide Number Placeholder 5">
            <a:extLst>
              <a:ext uri="{FF2B5EF4-FFF2-40B4-BE49-F238E27FC236}">
                <a16:creationId xmlns:a16="http://schemas.microsoft.com/office/drawing/2014/main" id="{ADB986EC-A4D8-4D63-A90D-41C4F130208E}"/>
              </a:ext>
            </a:extLst>
          </p:cNvPr>
          <p:cNvSpPr>
            <a:spLocks noGrp="1"/>
          </p:cNvSpPr>
          <p:nvPr>
            <p:ph type="sldNum" sz="quarter" idx="12"/>
          </p:nvPr>
        </p:nvSpPr>
        <p:spPr/>
        <p:txBody>
          <a:bodyPr/>
          <a:lstStyle>
            <a:lvl1pPr>
              <a:defRPr/>
            </a:lvl1pPr>
          </a:lstStyle>
          <a:p>
            <a:pPr>
              <a:defRPr/>
            </a:pPr>
            <a:fld id="{1F5E32F5-B9DE-48AD-B034-7ABB0548D31D}" type="slidenum">
              <a:rPr lang="en-US" altLang="en-US"/>
              <a:pPr>
                <a:defRPr/>
              </a:pPr>
              <a:t>‹#›</a:t>
            </a:fld>
            <a:endParaRPr lang="en-US" altLang="en-US" dirty="0"/>
          </a:p>
        </p:txBody>
      </p:sp>
    </p:spTree>
    <p:extLst>
      <p:ext uri="{BB962C8B-B14F-4D97-AF65-F5344CB8AC3E}">
        <p14:creationId xmlns:p14="http://schemas.microsoft.com/office/powerpoint/2010/main" val="38111669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377977F-BF4C-44D1-82A9-FC1031013AC6}"/>
              </a:ext>
            </a:extLst>
          </p:cNvPr>
          <p:cNvSpPr>
            <a:spLocks noGrp="1"/>
          </p:cNvSpPr>
          <p:nvPr>
            <p:ph type="dt" sz="half" idx="10"/>
          </p:nvPr>
        </p:nvSpPr>
        <p:spPr/>
        <p:txBody>
          <a:bodyPr/>
          <a:lstStyle>
            <a:lvl1pPr>
              <a:defRPr/>
            </a:lvl1pPr>
          </a:lstStyle>
          <a:p>
            <a:pPr>
              <a:defRPr/>
            </a:pPr>
            <a:endParaRPr lang="en-US" altLang="en-US" dirty="0"/>
          </a:p>
        </p:txBody>
      </p:sp>
      <p:sp>
        <p:nvSpPr>
          <p:cNvPr id="5" name="Footer Placeholder 4">
            <a:extLst>
              <a:ext uri="{FF2B5EF4-FFF2-40B4-BE49-F238E27FC236}">
                <a16:creationId xmlns:a16="http://schemas.microsoft.com/office/drawing/2014/main" id="{0073C8A0-E91B-4079-B015-D4031F9ED2AF}"/>
              </a:ext>
            </a:extLst>
          </p:cNvPr>
          <p:cNvSpPr>
            <a:spLocks noGrp="1"/>
          </p:cNvSpPr>
          <p:nvPr>
            <p:ph type="ftr" sz="quarter" idx="11"/>
          </p:nvPr>
        </p:nvSpPr>
        <p:spPr/>
        <p:txBody>
          <a:bodyPr/>
          <a:lstStyle>
            <a:lvl1pPr>
              <a:defRPr/>
            </a:lvl1pPr>
          </a:lstStyle>
          <a:p>
            <a:pPr>
              <a:defRPr/>
            </a:pPr>
            <a:endParaRPr lang="en-US" altLang="en-US" dirty="0"/>
          </a:p>
        </p:txBody>
      </p:sp>
      <p:sp>
        <p:nvSpPr>
          <p:cNvPr id="6" name="Slide Number Placeholder 5">
            <a:extLst>
              <a:ext uri="{FF2B5EF4-FFF2-40B4-BE49-F238E27FC236}">
                <a16:creationId xmlns:a16="http://schemas.microsoft.com/office/drawing/2014/main" id="{5F1CA549-0982-457B-A50F-858F1EAC541E}"/>
              </a:ext>
            </a:extLst>
          </p:cNvPr>
          <p:cNvSpPr>
            <a:spLocks noGrp="1"/>
          </p:cNvSpPr>
          <p:nvPr>
            <p:ph type="sldNum" sz="quarter" idx="12"/>
          </p:nvPr>
        </p:nvSpPr>
        <p:spPr/>
        <p:txBody>
          <a:bodyPr/>
          <a:lstStyle>
            <a:lvl1pPr>
              <a:defRPr/>
            </a:lvl1pPr>
          </a:lstStyle>
          <a:p>
            <a:pPr>
              <a:defRPr/>
            </a:pPr>
            <a:fld id="{BFB241D6-E542-406E-A9CE-A77A630D62F2}" type="slidenum">
              <a:rPr lang="en-US" altLang="en-US"/>
              <a:pPr>
                <a:defRPr/>
              </a:pPr>
              <a:t>‹#›</a:t>
            </a:fld>
            <a:endParaRPr lang="en-US" altLang="en-US" dirty="0"/>
          </a:p>
        </p:txBody>
      </p:sp>
    </p:spTree>
    <p:extLst>
      <p:ext uri="{BB962C8B-B14F-4D97-AF65-F5344CB8AC3E}">
        <p14:creationId xmlns:p14="http://schemas.microsoft.com/office/powerpoint/2010/main" val="543461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00B7AD6-48B1-41A8-A591-7B2A0AC234BC}"/>
              </a:ext>
            </a:extLst>
          </p:cNvPr>
          <p:cNvSpPr>
            <a:spLocks noGrp="1"/>
          </p:cNvSpPr>
          <p:nvPr>
            <p:ph type="dt" sz="half" idx="10"/>
          </p:nvPr>
        </p:nvSpPr>
        <p:spPr/>
        <p:txBody>
          <a:bodyPr/>
          <a:lstStyle>
            <a:lvl1pPr>
              <a:defRPr/>
            </a:lvl1pPr>
          </a:lstStyle>
          <a:p>
            <a:pPr>
              <a:defRPr/>
            </a:pPr>
            <a:endParaRPr lang="en-US" altLang="en-US" dirty="0"/>
          </a:p>
        </p:txBody>
      </p:sp>
      <p:sp>
        <p:nvSpPr>
          <p:cNvPr id="5" name="Footer Placeholder 4">
            <a:extLst>
              <a:ext uri="{FF2B5EF4-FFF2-40B4-BE49-F238E27FC236}">
                <a16:creationId xmlns:a16="http://schemas.microsoft.com/office/drawing/2014/main" id="{240399CC-3760-4874-9AC0-4ABCA082285B}"/>
              </a:ext>
            </a:extLst>
          </p:cNvPr>
          <p:cNvSpPr>
            <a:spLocks noGrp="1"/>
          </p:cNvSpPr>
          <p:nvPr>
            <p:ph type="ftr" sz="quarter" idx="11"/>
          </p:nvPr>
        </p:nvSpPr>
        <p:spPr/>
        <p:txBody>
          <a:bodyPr/>
          <a:lstStyle>
            <a:lvl1pPr>
              <a:defRPr/>
            </a:lvl1pPr>
          </a:lstStyle>
          <a:p>
            <a:pPr>
              <a:defRPr/>
            </a:pPr>
            <a:endParaRPr lang="en-US" altLang="en-US" dirty="0"/>
          </a:p>
        </p:txBody>
      </p:sp>
      <p:sp>
        <p:nvSpPr>
          <p:cNvPr id="6" name="Slide Number Placeholder 5">
            <a:extLst>
              <a:ext uri="{FF2B5EF4-FFF2-40B4-BE49-F238E27FC236}">
                <a16:creationId xmlns:a16="http://schemas.microsoft.com/office/drawing/2014/main" id="{AB7F5F8F-5BD1-48B7-8AF3-0D4E16E58805}"/>
              </a:ext>
            </a:extLst>
          </p:cNvPr>
          <p:cNvSpPr>
            <a:spLocks noGrp="1"/>
          </p:cNvSpPr>
          <p:nvPr>
            <p:ph type="sldNum" sz="quarter" idx="12"/>
          </p:nvPr>
        </p:nvSpPr>
        <p:spPr/>
        <p:txBody>
          <a:bodyPr/>
          <a:lstStyle>
            <a:lvl1pPr>
              <a:defRPr/>
            </a:lvl1pPr>
          </a:lstStyle>
          <a:p>
            <a:pPr>
              <a:defRPr/>
            </a:pPr>
            <a:fld id="{24FE86E6-588A-4154-BA9D-029AF635A19F}" type="slidenum">
              <a:rPr lang="en-US" altLang="en-US"/>
              <a:pPr>
                <a:defRPr/>
              </a:pPr>
              <a:t>‹#›</a:t>
            </a:fld>
            <a:endParaRPr lang="en-US" altLang="en-US" dirty="0"/>
          </a:p>
        </p:txBody>
      </p:sp>
    </p:spTree>
    <p:extLst>
      <p:ext uri="{BB962C8B-B14F-4D97-AF65-F5344CB8AC3E}">
        <p14:creationId xmlns:p14="http://schemas.microsoft.com/office/powerpoint/2010/main" val="34584701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AF77D7A-E58D-473F-A9C5-C3168D46AA20}"/>
              </a:ext>
            </a:extLst>
          </p:cNvPr>
          <p:cNvSpPr>
            <a:spLocks noGrp="1"/>
          </p:cNvSpPr>
          <p:nvPr>
            <p:ph type="dt" sz="half" idx="10"/>
          </p:nvPr>
        </p:nvSpPr>
        <p:spPr/>
        <p:txBody>
          <a:bodyPr/>
          <a:lstStyle>
            <a:lvl1pPr>
              <a:defRPr/>
            </a:lvl1pPr>
          </a:lstStyle>
          <a:p>
            <a:pPr>
              <a:defRPr/>
            </a:pPr>
            <a:endParaRPr lang="en-US" altLang="en-US" dirty="0"/>
          </a:p>
        </p:txBody>
      </p:sp>
      <p:sp>
        <p:nvSpPr>
          <p:cNvPr id="5" name="Footer Placeholder 4">
            <a:extLst>
              <a:ext uri="{FF2B5EF4-FFF2-40B4-BE49-F238E27FC236}">
                <a16:creationId xmlns:a16="http://schemas.microsoft.com/office/drawing/2014/main" id="{78390E78-675D-409C-B4AD-DF3DDD2ABF32}"/>
              </a:ext>
            </a:extLst>
          </p:cNvPr>
          <p:cNvSpPr>
            <a:spLocks noGrp="1"/>
          </p:cNvSpPr>
          <p:nvPr>
            <p:ph type="ftr" sz="quarter" idx="11"/>
          </p:nvPr>
        </p:nvSpPr>
        <p:spPr/>
        <p:txBody>
          <a:bodyPr/>
          <a:lstStyle>
            <a:lvl1pPr>
              <a:defRPr/>
            </a:lvl1pPr>
          </a:lstStyle>
          <a:p>
            <a:pPr>
              <a:defRPr/>
            </a:pPr>
            <a:endParaRPr lang="en-US" altLang="en-US" dirty="0"/>
          </a:p>
        </p:txBody>
      </p:sp>
      <p:sp>
        <p:nvSpPr>
          <p:cNvPr id="6" name="Slide Number Placeholder 5">
            <a:extLst>
              <a:ext uri="{FF2B5EF4-FFF2-40B4-BE49-F238E27FC236}">
                <a16:creationId xmlns:a16="http://schemas.microsoft.com/office/drawing/2014/main" id="{05E356B0-EB70-4631-9DC7-D87D0F4FD5F5}"/>
              </a:ext>
            </a:extLst>
          </p:cNvPr>
          <p:cNvSpPr>
            <a:spLocks noGrp="1"/>
          </p:cNvSpPr>
          <p:nvPr>
            <p:ph type="sldNum" sz="quarter" idx="12"/>
          </p:nvPr>
        </p:nvSpPr>
        <p:spPr/>
        <p:txBody>
          <a:bodyPr/>
          <a:lstStyle>
            <a:lvl1pPr>
              <a:defRPr/>
            </a:lvl1pPr>
          </a:lstStyle>
          <a:p>
            <a:pPr>
              <a:defRPr/>
            </a:pPr>
            <a:fld id="{AE4A705D-3F05-4C83-918A-39244F15C15D}" type="slidenum">
              <a:rPr lang="en-US" altLang="en-US"/>
              <a:pPr>
                <a:defRPr/>
              </a:pPr>
              <a:t>‹#›</a:t>
            </a:fld>
            <a:endParaRPr lang="en-US" altLang="en-US" dirty="0"/>
          </a:p>
        </p:txBody>
      </p:sp>
    </p:spTree>
    <p:extLst>
      <p:ext uri="{BB962C8B-B14F-4D97-AF65-F5344CB8AC3E}">
        <p14:creationId xmlns:p14="http://schemas.microsoft.com/office/powerpoint/2010/main" val="12900605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id="{5D5CE073-9DF8-4D87-A1B0-732559AD9D0C}"/>
              </a:ext>
            </a:extLst>
          </p:cNvPr>
          <p:cNvSpPr>
            <a:spLocks noGrp="1"/>
          </p:cNvSpPr>
          <p:nvPr>
            <p:ph type="dt" sz="half" idx="10"/>
          </p:nvPr>
        </p:nvSpPr>
        <p:spPr/>
        <p:txBody>
          <a:bodyPr/>
          <a:lstStyle>
            <a:lvl1pPr>
              <a:defRPr/>
            </a:lvl1pPr>
          </a:lstStyle>
          <a:p>
            <a:pPr>
              <a:defRPr/>
            </a:pPr>
            <a:endParaRPr lang="en-US" altLang="en-US" dirty="0"/>
          </a:p>
        </p:txBody>
      </p:sp>
      <p:sp>
        <p:nvSpPr>
          <p:cNvPr id="6" name="Footer Placeholder 4">
            <a:extLst>
              <a:ext uri="{FF2B5EF4-FFF2-40B4-BE49-F238E27FC236}">
                <a16:creationId xmlns:a16="http://schemas.microsoft.com/office/drawing/2014/main" id="{7D8990AC-0596-4D88-81B7-C1F6E5897759}"/>
              </a:ext>
            </a:extLst>
          </p:cNvPr>
          <p:cNvSpPr>
            <a:spLocks noGrp="1"/>
          </p:cNvSpPr>
          <p:nvPr>
            <p:ph type="ftr" sz="quarter" idx="11"/>
          </p:nvPr>
        </p:nvSpPr>
        <p:spPr/>
        <p:txBody>
          <a:bodyPr/>
          <a:lstStyle>
            <a:lvl1pPr>
              <a:defRPr/>
            </a:lvl1pPr>
          </a:lstStyle>
          <a:p>
            <a:pPr>
              <a:defRPr/>
            </a:pPr>
            <a:endParaRPr lang="en-US" altLang="en-US" dirty="0"/>
          </a:p>
        </p:txBody>
      </p:sp>
      <p:sp>
        <p:nvSpPr>
          <p:cNvPr id="7" name="Slide Number Placeholder 5">
            <a:extLst>
              <a:ext uri="{FF2B5EF4-FFF2-40B4-BE49-F238E27FC236}">
                <a16:creationId xmlns:a16="http://schemas.microsoft.com/office/drawing/2014/main" id="{01DBA8F8-9EF8-4CFB-B737-26CDAF98C0B2}"/>
              </a:ext>
            </a:extLst>
          </p:cNvPr>
          <p:cNvSpPr>
            <a:spLocks noGrp="1"/>
          </p:cNvSpPr>
          <p:nvPr>
            <p:ph type="sldNum" sz="quarter" idx="12"/>
          </p:nvPr>
        </p:nvSpPr>
        <p:spPr/>
        <p:txBody>
          <a:bodyPr/>
          <a:lstStyle>
            <a:lvl1pPr>
              <a:defRPr/>
            </a:lvl1pPr>
          </a:lstStyle>
          <a:p>
            <a:pPr>
              <a:defRPr/>
            </a:pPr>
            <a:fld id="{1489A9F5-6896-453C-9F07-950E4034FBE4}" type="slidenum">
              <a:rPr lang="en-US" altLang="en-US"/>
              <a:pPr>
                <a:defRPr/>
              </a:pPr>
              <a:t>‹#›</a:t>
            </a:fld>
            <a:endParaRPr lang="en-US" altLang="en-US" dirty="0"/>
          </a:p>
        </p:txBody>
      </p:sp>
    </p:spTree>
    <p:extLst>
      <p:ext uri="{BB962C8B-B14F-4D97-AF65-F5344CB8AC3E}">
        <p14:creationId xmlns:p14="http://schemas.microsoft.com/office/powerpoint/2010/main" val="6206141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a16="http://schemas.microsoft.com/office/drawing/2014/main" id="{2B2F1F4C-7908-4488-AB78-E30A92D9C5A3}"/>
              </a:ext>
            </a:extLst>
          </p:cNvPr>
          <p:cNvSpPr>
            <a:spLocks noGrp="1"/>
          </p:cNvSpPr>
          <p:nvPr>
            <p:ph type="dt" sz="half" idx="10"/>
          </p:nvPr>
        </p:nvSpPr>
        <p:spPr/>
        <p:txBody>
          <a:bodyPr/>
          <a:lstStyle>
            <a:lvl1pPr>
              <a:defRPr/>
            </a:lvl1pPr>
          </a:lstStyle>
          <a:p>
            <a:pPr>
              <a:defRPr/>
            </a:pPr>
            <a:endParaRPr lang="en-US" altLang="en-US" dirty="0"/>
          </a:p>
        </p:txBody>
      </p:sp>
      <p:sp>
        <p:nvSpPr>
          <p:cNvPr id="8" name="Footer Placeholder 4">
            <a:extLst>
              <a:ext uri="{FF2B5EF4-FFF2-40B4-BE49-F238E27FC236}">
                <a16:creationId xmlns:a16="http://schemas.microsoft.com/office/drawing/2014/main" id="{73C30C42-635A-4F1A-8CB7-D46253CE2B8D}"/>
              </a:ext>
            </a:extLst>
          </p:cNvPr>
          <p:cNvSpPr>
            <a:spLocks noGrp="1"/>
          </p:cNvSpPr>
          <p:nvPr>
            <p:ph type="ftr" sz="quarter" idx="11"/>
          </p:nvPr>
        </p:nvSpPr>
        <p:spPr/>
        <p:txBody>
          <a:bodyPr/>
          <a:lstStyle>
            <a:lvl1pPr>
              <a:defRPr/>
            </a:lvl1pPr>
          </a:lstStyle>
          <a:p>
            <a:pPr>
              <a:defRPr/>
            </a:pPr>
            <a:endParaRPr lang="en-US" altLang="en-US" dirty="0"/>
          </a:p>
        </p:txBody>
      </p:sp>
      <p:sp>
        <p:nvSpPr>
          <p:cNvPr id="9" name="Slide Number Placeholder 5">
            <a:extLst>
              <a:ext uri="{FF2B5EF4-FFF2-40B4-BE49-F238E27FC236}">
                <a16:creationId xmlns:a16="http://schemas.microsoft.com/office/drawing/2014/main" id="{97B7B745-81F6-4F46-94DF-A3E5141D32C1}"/>
              </a:ext>
            </a:extLst>
          </p:cNvPr>
          <p:cNvSpPr>
            <a:spLocks noGrp="1"/>
          </p:cNvSpPr>
          <p:nvPr>
            <p:ph type="sldNum" sz="quarter" idx="12"/>
          </p:nvPr>
        </p:nvSpPr>
        <p:spPr/>
        <p:txBody>
          <a:bodyPr/>
          <a:lstStyle>
            <a:lvl1pPr>
              <a:defRPr/>
            </a:lvl1pPr>
          </a:lstStyle>
          <a:p>
            <a:pPr>
              <a:defRPr/>
            </a:pPr>
            <a:fld id="{68630EB5-2010-456B-A8DF-45014AAED08E}" type="slidenum">
              <a:rPr lang="en-US" altLang="en-US"/>
              <a:pPr>
                <a:defRPr/>
              </a:pPr>
              <a:t>‹#›</a:t>
            </a:fld>
            <a:endParaRPr lang="en-US" altLang="en-US" dirty="0"/>
          </a:p>
        </p:txBody>
      </p:sp>
    </p:spTree>
    <p:extLst>
      <p:ext uri="{BB962C8B-B14F-4D97-AF65-F5344CB8AC3E}">
        <p14:creationId xmlns:p14="http://schemas.microsoft.com/office/powerpoint/2010/main" val="23194634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a:extLst>
              <a:ext uri="{FF2B5EF4-FFF2-40B4-BE49-F238E27FC236}">
                <a16:creationId xmlns:a16="http://schemas.microsoft.com/office/drawing/2014/main" id="{FC6DB6AF-6CDE-43B4-B385-E22760B3EAF0}"/>
              </a:ext>
            </a:extLst>
          </p:cNvPr>
          <p:cNvSpPr>
            <a:spLocks noGrp="1"/>
          </p:cNvSpPr>
          <p:nvPr>
            <p:ph type="dt" sz="half" idx="10"/>
          </p:nvPr>
        </p:nvSpPr>
        <p:spPr/>
        <p:txBody>
          <a:bodyPr/>
          <a:lstStyle>
            <a:lvl1pPr>
              <a:defRPr/>
            </a:lvl1pPr>
          </a:lstStyle>
          <a:p>
            <a:pPr>
              <a:defRPr/>
            </a:pPr>
            <a:endParaRPr lang="en-US" altLang="en-US" dirty="0"/>
          </a:p>
        </p:txBody>
      </p:sp>
      <p:sp>
        <p:nvSpPr>
          <p:cNvPr id="4" name="Footer Placeholder 4">
            <a:extLst>
              <a:ext uri="{FF2B5EF4-FFF2-40B4-BE49-F238E27FC236}">
                <a16:creationId xmlns:a16="http://schemas.microsoft.com/office/drawing/2014/main" id="{B492C836-DF43-4DA7-AC37-488ED921C9AA}"/>
              </a:ext>
            </a:extLst>
          </p:cNvPr>
          <p:cNvSpPr>
            <a:spLocks noGrp="1"/>
          </p:cNvSpPr>
          <p:nvPr>
            <p:ph type="ftr" sz="quarter" idx="11"/>
          </p:nvPr>
        </p:nvSpPr>
        <p:spPr/>
        <p:txBody>
          <a:bodyPr/>
          <a:lstStyle>
            <a:lvl1pPr>
              <a:defRPr/>
            </a:lvl1pPr>
          </a:lstStyle>
          <a:p>
            <a:pPr>
              <a:defRPr/>
            </a:pPr>
            <a:endParaRPr lang="en-US" altLang="en-US" dirty="0"/>
          </a:p>
        </p:txBody>
      </p:sp>
      <p:sp>
        <p:nvSpPr>
          <p:cNvPr id="5" name="Slide Number Placeholder 5">
            <a:extLst>
              <a:ext uri="{FF2B5EF4-FFF2-40B4-BE49-F238E27FC236}">
                <a16:creationId xmlns:a16="http://schemas.microsoft.com/office/drawing/2014/main" id="{73084604-FD0E-40AB-9D26-BD8C2B7AF6CB}"/>
              </a:ext>
            </a:extLst>
          </p:cNvPr>
          <p:cNvSpPr>
            <a:spLocks noGrp="1"/>
          </p:cNvSpPr>
          <p:nvPr>
            <p:ph type="sldNum" sz="quarter" idx="12"/>
          </p:nvPr>
        </p:nvSpPr>
        <p:spPr/>
        <p:txBody>
          <a:bodyPr/>
          <a:lstStyle>
            <a:lvl1pPr>
              <a:defRPr/>
            </a:lvl1pPr>
          </a:lstStyle>
          <a:p>
            <a:pPr>
              <a:defRPr/>
            </a:pPr>
            <a:fld id="{D88571A7-D0EB-46B0-9224-D3445DFFD6FC}" type="slidenum">
              <a:rPr lang="en-US" altLang="en-US"/>
              <a:pPr>
                <a:defRPr/>
              </a:pPr>
              <a:t>‹#›</a:t>
            </a:fld>
            <a:endParaRPr lang="en-US" altLang="en-US" dirty="0"/>
          </a:p>
        </p:txBody>
      </p:sp>
    </p:spTree>
    <p:extLst>
      <p:ext uri="{BB962C8B-B14F-4D97-AF65-F5344CB8AC3E}">
        <p14:creationId xmlns:p14="http://schemas.microsoft.com/office/powerpoint/2010/main" val="7712158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9F6870F8-889A-47CE-AFFD-F363EF2A96AE}"/>
              </a:ext>
            </a:extLst>
          </p:cNvPr>
          <p:cNvSpPr>
            <a:spLocks noGrp="1"/>
          </p:cNvSpPr>
          <p:nvPr>
            <p:ph type="dt" sz="half" idx="10"/>
          </p:nvPr>
        </p:nvSpPr>
        <p:spPr/>
        <p:txBody>
          <a:bodyPr/>
          <a:lstStyle>
            <a:lvl1pPr>
              <a:defRPr/>
            </a:lvl1pPr>
          </a:lstStyle>
          <a:p>
            <a:pPr>
              <a:defRPr/>
            </a:pPr>
            <a:endParaRPr lang="en-US" altLang="en-US" dirty="0"/>
          </a:p>
        </p:txBody>
      </p:sp>
      <p:sp>
        <p:nvSpPr>
          <p:cNvPr id="3" name="Footer Placeholder 4">
            <a:extLst>
              <a:ext uri="{FF2B5EF4-FFF2-40B4-BE49-F238E27FC236}">
                <a16:creationId xmlns:a16="http://schemas.microsoft.com/office/drawing/2014/main" id="{D1A31EE7-3F03-4A3A-9BA7-B1078F5C2F23}"/>
              </a:ext>
            </a:extLst>
          </p:cNvPr>
          <p:cNvSpPr>
            <a:spLocks noGrp="1"/>
          </p:cNvSpPr>
          <p:nvPr>
            <p:ph type="ftr" sz="quarter" idx="11"/>
          </p:nvPr>
        </p:nvSpPr>
        <p:spPr/>
        <p:txBody>
          <a:bodyPr/>
          <a:lstStyle>
            <a:lvl1pPr>
              <a:defRPr/>
            </a:lvl1pPr>
          </a:lstStyle>
          <a:p>
            <a:pPr>
              <a:defRPr/>
            </a:pPr>
            <a:endParaRPr lang="en-US" altLang="en-US" dirty="0"/>
          </a:p>
        </p:txBody>
      </p:sp>
      <p:sp>
        <p:nvSpPr>
          <p:cNvPr id="4" name="Slide Number Placeholder 5">
            <a:extLst>
              <a:ext uri="{FF2B5EF4-FFF2-40B4-BE49-F238E27FC236}">
                <a16:creationId xmlns:a16="http://schemas.microsoft.com/office/drawing/2014/main" id="{2F44DD02-D2F5-46BA-B424-F374B17DD594}"/>
              </a:ext>
            </a:extLst>
          </p:cNvPr>
          <p:cNvSpPr>
            <a:spLocks noGrp="1"/>
          </p:cNvSpPr>
          <p:nvPr>
            <p:ph type="sldNum" sz="quarter" idx="12"/>
          </p:nvPr>
        </p:nvSpPr>
        <p:spPr/>
        <p:txBody>
          <a:bodyPr/>
          <a:lstStyle>
            <a:lvl1pPr>
              <a:defRPr/>
            </a:lvl1pPr>
          </a:lstStyle>
          <a:p>
            <a:pPr>
              <a:defRPr/>
            </a:pPr>
            <a:fld id="{3171E5E9-1E09-414B-BEF7-352357E838E6}" type="slidenum">
              <a:rPr lang="en-US" altLang="en-US"/>
              <a:pPr>
                <a:defRPr/>
              </a:pPr>
              <a:t>‹#›</a:t>
            </a:fld>
            <a:endParaRPr lang="en-US" altLang="en-US" dirty="0"/>
          </a:p>
        </p:txBody>
      </p:sp>
    </p:spTree>
    <p:extLst>
      <p:ext uri="{BB962C8B-B14F-4D97-AF65-F5344CB8AC3E}">
        <p14:creationId xmlns:p14="http://schemas.microsoft.com/office/powerpoint/2010/main" val="5415946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F7D4F853-68B0-4B34-9B9E-A5C925B9DDF2}"/>
              </a:ext>
            </a:extLst>
          </p:cNvPr>
          <p:cNvSpPr>
            <a:spLocks noGrp="1"/>
          </p:cNvSpPr>
          <p:nvPr>
            <p:ph type="dt" sz="half" idx="10"/>
          </p:nvPr>
        </p:nvSpPr>
        <p:spPr/>
        <p:txBody>
          <a:bodyPr/>
          <a:lstStyle>
            <a:lvl1pPr>
              <a:defRPr/>
            </a:lvl1pPr>
          </a:lstStyle>
          <a:p>
            <a:pPr>
              <a:defRPr/>
            </a:pPr>
            <a:endParaRPr lang="en-US" altLang="en-US" dirty="0"/>
          </a:p>
        </p:txBody>
      </p:sp>
      <p:sp>
        <p:nvSpPr>
          <p:cNvPr id="6" name="Footer Placeholder 4">
            <a:extLst>
              <a:ext uri="{FF2B5EF4-FFF2-40B4-BE49-F238E27FC236}">
                <a16:creationId xmlns:a16="http://schemas.microsoft.com/office/drawing/2014/main" id="{1F868B0B-81B3-4A5A-9916-220FBD69A86F}"/>
              </a:ext>
            </a:extLst>
          </p:cNvPr>
          <p:cNvSpPr>
            <a:spLocks noGrp="1"/>
          </p:cNvSpPr>
          <p:nvPr>
            <p:ph type="ftr" sz="quarter" idx="11"/>
          </p:nvPr>
        </p:nvSpPr>
        <p:spPr/>
        <p:txBody>
          <a:bodyPr/>
          <a:lstStyle>
            <a:lvl1pPr>
              <a:defRPr/>
            </a:lvl1pPr>
          </a:lstStyle>
          <a:p>
            <a:pPr>
              <a:defRPr/>
            </a:pPr>
            <a:endParaRPr lang="en-US" altLang="en-US" dirty="0"/>
          </a:p>
        </p:txBody>
      </p:sp>
      <p:sp>
        <p:nvSpPr>
          <p:cNvPr id="7" name="Slide Number Placeholder 5">
            <a:extLst>
              <a:ext uri="{FF2B5EF4-FFF2-40B4-BE49-F238E27FC236}">
                <a16:creationId xmlns:a16="http://schemas.microsoft.com/office/drawing/2014/main" id="{B19C9C73-5AF5-44EA-8E65-6A1DC6CEB89F}"/>
              </a:ext>
            </a:extLst>
          </p:cNvPr>
          <p:cNvSpPr>
            <a:spLocks noGrp="1"/>
          </p:cNvSpPr>
          <p:nvPr>
            <p:ph type="sldNum" sz="quarter" idx="12"/>
          </p:nvPr>
        </p:nvSpPr>
        <p:spPr/>
        <p:txBody>
          <a:bodyPr/>
          <a:lstStyle>
            <a:lvl1pPr>
              <a:defRPr/>
            </a:lvl1pPr>
          </a:lstStyle>
          <a:p>
            <a:pPr>
              <a:defRPr/>
            </a:pPr>
            <a:fld id="{A11972D8-7628-4578-8455-A0886C4CF190}" type="slidenum">
              <a:rPr lang="en-US" altLang="en-US"/>
              <a:pPr>
                <a:defRPr/>
              </a:pPr>
              <a:t>‹#›</a:t>
            </a:fld>
            <a:endParaRPr lang="en-US" altLang="en-US" dirty="0"/>
          </a:p>
        </p:txBody>
      </p:sp>
    </p:spTree>
    <p:extLst>
      <p:ext uri="{BB962C8B-B14F-4D97-AF65-F5344CB8AC3E}">
        <p14:creationId xmlns:p14="http://schemas.microsoft.com/office/powerpoint/2010/main" val="26181121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52E91336-B589-4821-8CBD-4ACA6DC2F0A7}"/>
              </a:ext>
            </a:extLst>
          </p:cNvPr>
          <p:cNvSpPr>
            <a:spLocks noGrp="1"/>
          </p:cNvSpPr>
          <p:nvPr>
            <p:ph type="dt" sz="half" idx="10"/>
          </p:nvPr>
        </p:nvSpPr>
        <p:spPr/>
        <p:txBody>
          <a:bodyPr/>
          <a:lstStyle>
            <a:lvl1pPr>
              <a:defRPr/>
            </a:lvl1pPr>
          </a:lstStyle>
          <a:p>
            <a:pPr>
              <a:defRPr/>
            </a:pPr>
            <a:endParaRPr lang="en-US" altLang="en-US" dirty="0"/>
          </a:p>
        </p:txBody>
      </p:sp>
      <p:sp>
        <p:nvSpPr>
          <p:cNvPr id="6" name="Footer Placeholder 4">
            <a:extLst>
              <a:ext uri="{FF2B5EF4-FFF2-40B4-BE49-F238E27FC236}">
                <a16:creationId xmlns:a16="http://schemas.microsoft.com/office/drawing/2014/main" id="{483BC67D-D9B9-4D49-8BAF-00A2BBE6CDA6}"/>
              </a:ext>
            </a:extLst>
          </p:cNvPr>
          <p:cNvSpPr>
            <a:spLocks noGrp="1"/>
          </p:cNvSpPr>
          <p:nvPr>
            <p:ph type="ftr" sz="quarter" idx="11"/>
          </p:nvPr>
        </p:nvSpPr>
        <p:spPr/>
        <p:txBody>
          <a:bodyPr/>
          <a:lstStyle>
            <a:lvl1pPr>
              <a:defRPr/>
            </a:lvl1pPr>
          </a:lstStyle>
          <a:p>
            <a:pPr>
              <a:defRPr/>
            </a:pPr>
            <a:endParaRPr lang="en-US" altLang="en-US" dirty="0"/>
          </a:p>
        </p:txBody>
      </p:sp>
      <p:sp>
        <p:nvSpPr>
          <p:cNvPr id="7" name="Slide Number Placeholder 5">
            <a:extLst>
              <a:ext uri="{FF2B5EF4-FFF2-40B4-BE49-F238E27FC236}">
                <a16:creationId xmlns:a16="http://schemas.microsoft.com/office/drawing/2014/main" id="{AFC4EB81-0BCC-4E8E-9D7E-6B4708B2FFD3}"/>
              </a:ext>
            </a:extLst>
          </p:cNvPr>
          <p:cNvSpPr>
            <a:spLocks noGrp="1"/>
          </p:cNvSpPr>
          <p:nvPr>
            <p:ph type="sldNum" sz="quarter" idx="12"/>
          </p:nvPr>
        </p:nvSpPr>
        <p:spPr/>
        <p:txBody>
          <a:bodyPr/>
          <a:lstStyle>
            <a:lvl1pPr>
              <a:defRPr/>
            </a:lvl1pPr>
          </a:lstStyle>
          <a:p>
            <a:pPr>
              <a:defRPr/>
            </a:pPr>
            <a:fld id="{5331B6D0-CB41-49D9-9A0D-2502AD33496D}" type="slidenum">
              <a:rPr lang="en-US" altLang="en-US"/>
              <a:pPr>
                <a:defRPr/>
              </a:pPr>
              <a:t>‹#›</a:t>
            </a:fld>
            <a:endParaRPr lang="en-US" altLang="en-US" dirty="0"/>
          </a:p>
        </p:txBody>
      </p:sp>
    </p:spTree>
    <p:extLst>
      <p:ext uri="{BB962C8B-B14F-4D97-AF65-F5344CB8AC3E}">
        <p14:creationId xmlns:p14="http://schemas.microsoft.com/office/powerpoint/2010/main" val="41233329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71F22461-3CC3-4EF7-8989-A7994B3CF77F}"/>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a:extLst>
              <a:ext uri="{FF2B5EF4-FFF2-40B4-BE49-F238E27FC236}">
                <a16:creationId xmlns:a16="http://schemas.microsoft.com/office/drawing/2014/main" id="{1070FE40-1469-4685-A884-3CA99F6617EC}"/>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7E6D2291-D307-4620-BF94-FB271A54B688}"/>
              </a:ext>
            </a:extLst>
          </p:cNvPr>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hangingPunct="1">
              <a:defRPr sz="1200">
                <a:solidFill>
                  <a:schemeClr val="tx1">
                    <a:tint val="75000"/>
                  </a:schemeClr>
                </a:solidFill>
                <a:latin typeface="Arial" charset="0"/>
              </a:defRPr>
            </a:lvl1pPr>
          </a:lstStyle>
          <a:p>
            <a:pPr>
              <a:defRPr/>
            </a:pPr>
            <a:endParaRPr lang="en-US" altLang="en-US" dirty="0"/>
          </a:p>
        </p:txBody>
      </p:sp>
      <p:sp>
        <p:nvSpPr>
          <p:cNvPr id="5" name="Footer Placeholder 4">
            <a:extLst>
              <a:ext uri="{FF2B5EF4-FFF2-40B4-BE49-F238E27FC236}">
                <a16:creationId xmlns:a16="http://schemas.microsoft.com/office/drawing/2014/main" id="{A00DDD3F-1DE0-43E7-876A-EBF48B98075E}"/>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hangingPunct="1">
              <a:defRPr sz="1200">
                <a:solidFill>
                  <a:schemeClr val="tx1">
                    <a:tint val="75000"/>
                  </a:schemeClr>
                </a:solidFill>
                <a:latin typeface="Arial" charset="0"/>
              </a:defRPr>
            </a:lvl1pPr>
          </a:lstStyle>
          <a:p>
            <a:pPr>
              <a:defRPr/>
            </a:pPr>
            <a:endParaRPr lang="en-US" altLang="en-US" dirty="0"/>
          </a:p>
        </p:txBody>
      </p:sp>
      <p:sp>
        <p:nvSpPr>
          <p:cNvPr id="6" name="Slide Number Placeholder 5">
            <a:extLst>
              <a:ext uri="{FF2B5EF4-FFF2-40B4-BE49-F238E27FC236}">
                <a16:creationId xmlns:a16="http://schemas.microsoft.com/office/drawing/2014/main" id="{70D133AF-CD16-4B65-8433-1CB702A46CC5}"/>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pPr>
              <a:defRPr/>
            </a:pPr>
            <a:fld id="{C504F2B3-BD9D-420E-81DC-DFBDD81CA173}" type="slidenum">
              <a:rPr lang="en-US" altLang="en-US"/>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86197D16-FE75-4A0E-A0C9-28C0F04A43D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557022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73" name="Picture 72">
            <a:extLst>
              <a:ext uri="{FF2B5EF4-FFF2-40B4-BE49-F238E27FC236}">
                <a16:creationId xmlns:a16="http://schemas.microsoft.com/office/drawing/2014/main" id="{FA8FCEC6-4B30-4FF2-8B32-504BEAEA3A16}"/>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rcRect t="45716" b="9820"/>
          <a:stretch>
            <a:fillRect/>
          </a:stretch>
        </p:blipFill>
        <p:spPr>
          <a:xfrm>
            <a:off x="0" y="3808676"/>
            <a:ext cx="9144000" cy="3049325"/>
          </a:xfrm>
          <a:custGeom>
            <a:avLst/>
            <a:gdLst>
              <a:gd name="connsiteX0" fmla="*/ 0 w 12192000"/>
              <a:gd name="connsiteY0" fmla="*/ 0 h 3049325"/>
              <a:gd name="connsiteX1" fmla="*/ 12192000 w 12192000"/>
              <a:gd name="connsiteY1" fmla="*/ 0 h 3049325"/>
              <a:gd name="connsiteX2" fmla="*/ 12192000 w 12192000"/>
              <a:gd name="connsiteY2" fmla="*/ 3049325 h 3049325"/>
              <a:gd name="connsiteX3" fmla="*/ 0 w 12192000"/>
              <a:gd name="connsiteY3" fmla="*/ 3049325 h 3049325"/>
            </a:gdLst>
            <a:ahLst/>
            <a:cxnLst>
              <a:cxn ang="0">
                <a:pos x="connsiteX0" y="connsiteY0"/>
              </a:cxn>
              <a:cxn ang="0">
                <a:pos x="connsiteX1" y="connsiteY1"/>
              </a:cxn>
              <a:cxn ang="0">
                <a:pos x="connsiteX2" y="connsiteY2"/>
              </a:cxn>
              <a:cxn ang="0">
                <a:pos x="connsiteX3" y="connsiteY3"/>
              </a:cxn>
            </a:cxnLst>
            <a:rect l="l" t="t" r="r" b="b"/>
            <a:pathLst>
              <a:path w="12192000" h="3049325">
                <a:moveTo>
                  <a:pt x="0" y="0"/>
                </a:moveTo>
                <a:lnTo>
                  <a:pt x="12192000" y="0"/>
                </a:lnTo>
                <a:lnTo>
                  <a:pt x="12192000" y="3049325"/>
                </a:lnTo>
                <a:lnTo>
                  <a:pt x="0" y="3049325"/>
                </a:lnTo>
                <a:close/>
              </a:path>
            </a:pathLst>
          </a:custGeom>
        </p:spPr>
      </p:pic>
      <p:sp>
        <p:nvSpPr>
          <p:cNvPr id="4098" name="Title 1">
            <a:extLst>
              <a:ext uri="{FF2B5EF4-FFF2-40B4-BE49-F238E27FC236}">
                <a16:creationId xmlns:a16="http://schemas.microsoft.com/office/drawing/2014/main" id="{0B63494A-6E1A-4A9B-9D94-7021FCDCB93B}"/>
              </a:ext>
            </a:extLst>
          </p:cNvPr>
          <p:cNvSpPr>
            <a:spLocks noGrp="1"/>
          </p:cNvSpPr>
          <p:nvPr>
            <p:ph type="ctrTitle"/>
          </p:nvPr>
        </p:nvSpPr>
        <p:spPr>
          <a:xfrm>
            <a:off x="603363" y="1191796"/>
            <a:ext cx="7516084" cy="2976344"/>
          </a:xfrm>
        </p:spPr>
        <p:txBody>
          <a:bodyPr anchor="ctr">
            <a:normAutofit/>
          </a:bodyPr>
          <a:lstStyle/>
          <a:p>
            <a:pPr algn="l" eaLnBrk="1" hangingPunct="1"/>
            <a:r>
              <a:rPr lang="en-US" altLang="en-US" sz="5700" dirty="0">
                <a:solidFill>
                  <a:srgbClr val="FFFFFF"/>
                </a:solidFill>
              </a:rPr>
              <a:t>JavaScript</a:t>
            </a:r>
          </a:p>
        </p:txBody>
      </p:sp>
      <p:sp>
        <p:nvSpPr>
          <p:cNvPr id="2" name="Subtitle 1">
            <a:extLst>
              <a:ext uri="{FF2B5EF4-FFF2-40B4-BE49-F238E27FC236}">
                <a16:creationId xmlns:a16="http://schemas.microsoft.com/office/drawing/2014/main" id="{DC932E10-DBA3-4C6B-82D2-F99E07771573}"/>
              </a:ext>
            </a:extLst>
          </p:cNvPr>
          <p:cNvSpPr>
            <a:spLocks noGrp="1"/>
          </p:cNvSpPr>
          <p:nvPr>
            <p:ph type="subTitle" idx="1"/>
          </p:nvPr>
        </p:nvSpPr>
        <p:spPr>
          <a:xfrm>
            <a:off x="603591" y="5318990"/>
            <a:ext cx="7062673" cy="1158010"/>
          </a:xfrm>
        </p:spPr>
        <p:txBody>
          <a:bodyPr rtlCol="0" anchor="t">
            <a:normAutofit/>
          </a:bodyPr>
          <a:lstStyle/>
          <a:p>
            <a:pPr eaLnBrk="1" fontAlgn="auto" hangingPunct="1">
              <a:spcAft>
                <a:spcPts val="0"/>
              </a:spcAft>
              <a:defRPr/>
            </a:pPr>
            <a:r>
              <a:rPr lang="en-US" sz="2800" dirty="0">
                <a:solidFill>
                  <a:srgbClr val="000000"/>
                </a:solidFill>
              </a:rPr>
              <a:t>Concatenation of Strings</a:t>
            </a:r>
          </a:p>
          <a:p>
            <a:pPr eaLnBrk="1" fontAlgn="auto" hangingPunct="1">
              <a:spcAft>
                <a:spcPts val="0"/>
              </a:spcAft>
              <a:defRPr/>
            </a:pPr>
            <a:r>
              <a:rPr lang="en-US" sz="2800" dirty="0">
                <a:solidFill>
                  <a:srgbClr val="000000"/>
                </a:solidFill>
              </a:rPr>
              <a:t>JavaScript Comments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3">
            <a:extLst>
              <a:ext uri="{FF2B5EF4-FFF2-40B4-BE49-F238E27FC236}">
                <a16:creationId xmlns:a16="http://schemas.microsoft.com/office/drawing/2014/main" id="{B900B016-2F02-404B-9314-80794D9CFED9}"/>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02A49DB7-822E-4CE5-A570-E9D4354E926D}" type="slidenum">
              <a:rPr lang="en-US" altLang="en-US" sz="1200" smtClean="0">
                <a:solidFill>
                  <a:srgbClr val="898989"/>
                </a:solidFill>
                <a:latin typeface="Arial" panose="020B0604020202020204" pitchFamily="34" charset="0"/>
              </a:rPr>
              <a:pPr>
                <a:spcBef>
                  <a:spcPct val="0"/>
                </a:spcBef>
                <a:buFontTx/>
                <a:buNone/>
              </a:pPr>
              <a:t>10</a:t>
            </a:fld>
            <a:endParaRPr lang="en-US" altLang="en-US" sz="1200" dirty="0">
              <a:solidFill>
                <a:srgbClr val="898989"/>
              </a:solidFill>
              <a:latin typeface="Arial" panose="020B0604020202020204" pitchFamily="34" charset="0"/>
            </a:endParaRPr>
          </a:p>
        </p:txBody>
      </p:sp>
      <p:sp>
        <p:nvSpPr>
          <p:cNvPr id="14339" name="TextBox 4">
            <a:extLst>
              <a:ext uri="{FF2B5EF4-FFF2-40B4-BE49-F238E27FC236}">
                <a16:creationId xmlns:a16="http://schemas.microsoft.com/office/drawing/2014/main" id="{53E1F44A-CB2C-464A-97AA-44DFDD532649}"/>
              </a:ext>
            </a:extLst>
          </p:cNvPr>
          <p:cNvSpPr txBox="1">
            <a:spLocks noChangeArrowheads="1"/>
          </p:cNvSpPr>
          <p:nvPr/>
        </p:nvSpPr>
        <p:spPr bwMode="auto">
          <a:xfrm>
            <a:off x="152400" y="152400"/>
            <a:ext cx="8686800" cy="63401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400" dirty="0">
                <a:latin typeface="Courier New" panose="02070309020205020404" pitchFamily="49" charset="0"/>
                <a:cs typeface="Courier New" panose="02070309020205020404" pitchFamily="49" charset="0"/>
              </a:rPr>
              <a:t>&lt;!DOCTYPE html&gt;</a:t>
            </a:r>
          </a:p>
          <a:p>
            <a:pPr eaLnBrk="1" hangingPunct="1">
              <a:spcBef>
                <a:spcPct val="0"/>
              </a:spcBef>
              <a:buFontTx/>
              <a:buNone/>
            </a:pPr>
            <a:r>
              <a:rPr lang="en-US" altLang="en-US" sz="1400" dirty="0">
                <a:latin typeface="Courier New" panose="02070309020205020404" pitchFamily="49" charset="0"/>
                <a:cs typeface="Courier New" panose="02070309020205020404" pitchFamily="49" charset="0"/>
              </a:rPr>
              <a:t>&lt;html lang="en"&gt;</a:t>
            </a:r>
          </a:p>
          <a:p>
            <a:pPr eaLnBrk="1" hangingPunct="1">
              <a:spcBef>
                <a:spcPct val="0"/>
              </a:spcBef>
              <a:buFontTx/>
              <a:buNone/>
            </a:pPr>
            <a:r>
              <a:rPr lang="en-US" altLang="en-US" sz="1400" dirty="0">
                <a:latin typeface="Courier New" panose="02070309020205020404" pitchFamily="49" charset="0"/>
                <a:cs typeface="Courier New" panose="02070309020205020404" pitchFamily="49" charset="0"/>
              </a:rPr>
              <a:t>&lt;head&gt;</a:t>
            </a:r>
          </a:p>
          <a:p>
            <a:pPr eaLnBrk="1" hangingPunct="1">
              <a:spcBef>
                <a:spcPct val="0"/>
              </a:spcBef>
              <a:buFontTx/>
              <a:buNone/>
            </a:pPr>
            <a:r>
              <a:rPr lang="en-US" altLang="en-US" sz="1400" dirty="0">
                <a:latin typeface="Courier New" panose="02070309020205020404" pitchFamily="49" charset="0"/>
                <a:cs typeface="Courier New" panose="02070309020205020404" pitchFamily="49" charset="0"/>
              </a:rPr>
              <a:t>  &lt;meta charset="utf-8"&gt;</a:t>
            </a:r>
          </a:p>
          <a:p>
            <a:pPr eaLnBrk="1" hangingPunct="1">
              <a:spcBef>
                <a:spcPct val="0"/>
              </a:spcBef>
              <a:buFontTx/>
              <a:buNone/>
            </a:pPr>
            <a:r>
              <a:rPr lang="en-US" altLang="en-US" sz="1400" dirty="0">
                <a:latin typeface="Courier New" panose="02070309020205020404" pitchFamily="49" charset="0"/>
                <a:cs typeface="Courier New" panose="02070309020205020404" pitchFamily="49" charset="0"/>
              </a:rPr>
              <a:t>  &lt;title&gt;Concatenation Example&lt;/title&gt;</a:t>
            </a:r>
          </a:p>
          <a:p>
            <a:pPr eaLnBrk="1" hangingPunct="1">
              <a:spcBef>
                <a:spcPct val="0"/>
              </a:spcBef>
              <a:buFontTx/>
              <a:buNone/>
            </a:pPr>
            <a:r>
              <a:rPr lang="en-US" altLang="en-US" sz="1400" dirty="0">
                <a:latin typeface="Courier New" panose="02070309020205020404" pitchFamily="49" charset="0"/>
                <a:cs typeface="Courier New" panose="02070309020205020404" pitchFamily="49" charset="0"/>
              </a:rPr>
              <a:t>&lt;/head&gt;</a:t>
            </a:r>
          </a:p>
          <a:p>
            <a:pPr eaLnBrk="1" hangingPunct="1">
              <a:spcBef>
                <a:spcPct val="0"/>
              </a:spcBef>
              <a:buFontTx/>
              <a:buNone/>
            </a:pPr>
            <a:r>
              <a:rPr lang="en-US" altLang="en-US" sz="1400" dirty="0">
                <a:latin typeface="Courier New" panose="02070309020205020404" pitchFamily="49" charset="0"/>
                <a:cs typeface="Courier New" panose="02070309020205020404" pitchFamily="49" charset="0"/>
              </a:rPr>
              <a:t>&lt;body&gt;</a:t>
            </a:r>
          </a:p>
          <a:p>
            <a:pPr eaLnBrk="1" hangingPunct="1">
              <a:spcBef>
                <a:spcPct val="0"/>
              </a:spcBef>
              <a:buFontTx/>
              <a:buNone/>
            </a:pPr>
            <a:r>
              <a:rPr lang="en-US" altLang="en-US" sz="1400" dirty="0">
                <a:latin typeface="Courier New" panose="02070309020205020404" pitchFamily="49" charset="0"/>
                <a:cs typeface="Courier New" panose="02070309020205020404" pitchFamily="49" charset="0"/>
              </a:rPr>
              <a:t>&lt;h1&gt;It Takes Practice...&lt;/h1&gt;</a:t>
            </a:r>
          </a:p>
          <a:p>
            <a:pPr eaLnBrk="1" hangingPunct="1">
              <a:spcBef>
                <a:spcPct val="0"/>
              </a:spcBef>
              <a:buFontTx/>
              <a:buNone/>
            </a:pPr>
            <a:r>
              <a:rPr lang="en-US" altLang="en-US" sz="1400" dirty="0">
                <a:latin typeface="Courier New" panose="02070309020205020404" pitchFamily="49" charset="0"/>
                <a:cs typeface="Courier New" panose="02070309020205020404" pitchFamily="49" charset="0"/>
              </a:rPr>
              <a:t>&lt;form id="userInfo"&gt;</a:t>
            </a:r>
          </a:p>
          <a:p>
            <a:pPr eaLnBrk="1" hangingPunct="1">
              <a:spcBef>
                <a:spcPct val="0"/>
              </a:spcBef>
              <a:buFontTx/>
              <a:buNone/>
            </a:pPr>
            <a:r>
              <a:rPr lang="en-US" altLang="en-US" sz="1400" dirty="0">
                <a:latin typeface="Courier New" panose="02070309020205020404" pitchFamily="49" charset="0"/>
                <a:cs typeface="Courier New" panose="02070309020205020404" pitchFamily="49" charset="0"/>
              </a:rPr>
              <a:t>  &lt;p&gt;First Name: 	&lt;input type="text" id="txtFirstName"&gt;</a:t>
            </a:r>
          </a:p>
          <a:p>
            <a:pPr eaLnBrk="1" hangingPunct="1">
              <a:spcBef>
                <a:spcPct val="0"/>
              </a:spcBef>
              <a:buFontTx/>
              <a:buNone/>
            </a:pPr>
            <a:r>
              <a:rPr lang="en-US" altLang="en-US" sz="1400" dirty="0">
                <a:latin typeface="Courier New" panose="02070309020205020404" pitchFamily="49" charset="0"/>
                <a:cs typeface="Courier New" panose="02070309020205020404" pitchFamily="49" charset="0"/>
              </a:rPr>
              <a:t>  &lt;p&gt;Last Name:  	&lt;input type="text" id="txtLastName"&gt;</a:t>
            </a:r>
          </a:p>
          <a:p>
            <a:pPr eaLnBrk="1" hangingPunct="1">
              <a:spcBef>
                <a:spcPct val="0"/>
              </a:spcBef>
              <a:buFontTx/>
              <a:buNone/>
            </a:pPr>
            <a:r>
              <a:rPr lang="en-US" altLang="en-US" sz="1400" dirty="0">
                <a:latin typeface="Courier New" panose="02070309020205020404" pitchFamily="49" charset="0"/>
                <a:cs typeface="Courier New" panose="02070309020205020404" pitchFamily="49" charset="0"/>
              </a:rPr>
              <a:t>  &lt;p&gt;Age: 	&lt;input type="text" id="txtAge"&gt;</a:t>
            </a:r>
          </a:p>
          <a:p>
            <a:pPr eaLnBrk="1" hangingPunct="1">
              <a:spcBef>
                <a:spcPct val="0"/>
              </a:spcBef>
              <a:buFontTx/>
              <a:buNone/>
            </a:pPr>
            <a:endParaRPr lang="en-US" altLang="en-US" sz="1400" dirty="0">
              <a:latin typeface="Courier New" panose="02070309020205020404" pitchFamily="49" charset="0"/>
              <a:cs typeface="Courier New" panose="02070309020205020404" pitchFamily="49" charset="0"/>
            </a:endParaRPr>
          </a:p>
          <a:p>
            <a:pPr eaLnBrk="1" hangingPunct="1">
              <a:spcBef>
                <a:spcPct val="0"/>
              </a:spcBef>
              <a:buFontTx/>
              <a:buNone/>
            </a:pPr>
            <a:r>
              <a:rPr lang="en-US" altLang="en-US" sz="1400" dirty="0">
                <a:latin typeface="Courier New" panose="02070309020205020404" pitchFamily="49" charset="0"/>
                <a:cs typeface="Courier New" panose="02070309020205020404" pitchFamily="49" charset="0"/>
              </a:rPr>
              <a:t>  &lt;p&gt;&lt;button onclick="testConcatenation()"&gt;Submit Form&lt;/button&gt;</a:t>
            </a:r>
          </a:p>
          <a:p>
            <a:pPr eaLnBrk="1" hangingPunct="1">
              <a:spcBef>
                <a:spcPct val="0"/>
              </a:spcBef>
              <a:buFontTx/>
              <a:buNone/>
            </a:pPr>
            <a:r>
              <a:rPr lang="en-US" altLang="en-US" sz="1400" dirty="0">
                <a:latin typeface="Courier New" panose="02070309020205020404" pitchFamily="49" charset="0"/>
                <a:cs typeface="Courier New" panose="02070309020205020404" pitchFamily="49" charset="0"/>
              </a:rPr>
              <a:t>&lt;/form&gt;</a:t>
            </a:r>
          </a:p>
          <a:p>
            <a:pPr eaLnBrk="1" hangingPunct="1">
              <a:spcBef>
                <a:spcPct val="0"/>
              </a:spcBef>
              <a:buFontTx/>
              <a:buNone/>
            </a:pPr>
            <a:r>
              <a:rPr lang="en-US" altLang="en-US" sz="1400" dirty="0">
                <a:latin typeface="Courier New" panose="02070309020205020404" pitchFamily="49" charset="0"/>
                <a:cs typeface="Courier New" panose="02070309020205020404" pitchFamily="49" charset="0"/>
              </a:rPr>
              <a:t>&lt;script&gt;</a:t>
            </a:r>
          </a:p>
          <a:p>
            <a:pPr eaLnBrk="1" hangingPunct="1">
              <a:spcBef>
                <a:spcPct val="0"/>
              </a:spcBef>
              <a:buFontTx/>
              <a:buNone/>
            </a:pPr>
            <a:r>
              <a:rPr lang="en-US" altLang="en-US" sz="1400" dirty="0">
                <a:latin typeface="Courier New" panose="02070309020205020404" pitchFamily="49" charset="0"/>
                <a:cs typeface="Courier New" panose="02070309020205020404" pitchFamily="49" charset="0"/>
              </a:rPr>
              <a:t>  function testConcatenation()</a:t>
            </a:r>
          </a:p>
          <a:p>
            <a:pPr eaLnBrk="1" hangingPunct="1">
              <a:spcBef>
                <a:spcPct val="0"/>
              </a:spcBef>
              <a:buFontTx/>
              <a:buNone/>
            </a:pPr>
            <a:r>
              <a:rPr lang="en-US" altLang="en-US" sz="1400" dirty="0">
                <a:latin typeface="Courier New" panose="02070309020205020404" pitchFamily="49" charset="0"/>
                <a:cs typeface="Courier New" panose="02070309020205020404" pitchFamily="49" charset="0"/>
              </a:rPr>
              <a:t>  {</a:t>
            </a:r>
          </a:p>
          <a:p>
            <a:pPr eaLnBrk="1" hangingPunct="1">
              <a:spcBef>
                <a:spcPct val="0"/>
              </a:spcBef>
              <a:buFontTx/>
              <a:buNone/>
            </a:pPr>
            <a:r>
              <a:rPr lang="en-US" altLang="en-US" sz="1400" dirty="0">
                <a:latin typeface="Courier New" panose="02070309020205020404" pitchFamily="49" charset="0"/>
                <a:cs typeface="Courier New" panose="02070309020205020404" pitchFamily="49" charset="0"/>
              </a:rPr>
              <a:t>    var firstName, lastName, age;</a:t>
            </a:r>
          </a:p>
          <a:p>
            <a:pPr eaLnBrk="1" hangingPunct="1">
              <a:spcBef>
                <a:spcPct val="0"/>
              </a:spcBef>
              <a:buFontTx/>
              <a:buNone/>
            </a:pPr>
            <a:r>
              <a:rPr lang="en-US" altLang="en-US" sz="1400" dirty="0">
                <a:latin typeface="Courier New" panose="02070309020205020404" pitchFamily="49" charset="0"/>
                <a:cs typeface="Courier New" panose="02070309020205020404" pitchFamily="49" charset="0"/>
              </a:rPr>
              <a:t>    firstName = document.getElementById("txtFirstName").value;</a:t>
            </a:r>
          </a:p>
          <a:p>
            <a:pPr eaLnBrk="1" hangingPunct="1">
              <a:spcBef>
                <a:spcPct val="0"/>
              </a:spcBef>
              <a:buFontTx/>
              <a:buNone/>
            </a:pPr>
            <a:r>
              <a:rPr lang="en-US" altLang="en-US" sz="1400" dirty="0">
                <a:latin typeface="Courier New" panose="02070309020205020404" pitchFamily="49" charset="0"/>
                <a:cs typeface="Courier New" panose="02070309020205020404" pitchFamily="49" charset="0"/>
              </a:rPr>
              <a:t>    lastName = document.getElementById("txtLastName").value;</a:t>
            </a:r>
          </a:p>
          <a:p>
            <a:pPr eaLnBrk="1" hangingPunct="1">
              <a:spcBef>
                <a:spcPct val="0"/>
              </a:spcBef>
              <a:buFontTx/>
              <a:buNone/>
            </a:pPr>
            <a:r>
              <a:rPr lang="en-US" altLang="en-US" sz="1400" dirty="0">
                <a:latin typeface="Courier New" panose="02070309020205020404" pitchFamily="49" charset="0"/>
                <a:cs typeface="Courier New" panose="02070309020205020404" pitchFamily="49" charset="0"/>
              </a:rPr>
              <a:t>    age = document.getElementById("txtAge").value;</a:t>
            </a:r>
          </a:p>
          <a:p>
            <a:pPr eaLnBrk="1" hangingPunct="1">
              <a:spcBef>
                <a:spcPct val="0"/>
              </a:spcBef>
              <a:buFontTx/>
              <a:buNone/>
            </a:pPr>
            <a:endParaRPr lang="en-US" altLang="en-US" sz="1400" dirty="0">
              <a:latin typeface="Courier New" panose="02070309020205020404" pitchFamily="49" charset="0"/>
              <a:cs typeface="Courier New" panose="02070309020205020404" pitchFamily="49" charset="0"/>
            </a:endParaRPr>
          </a:p>
          <a:p>
            <a:pPr eaLnBrk="1" hangingPunct="1">
              <a:spcBef>
                <a:spcPct val="0"/>
              </a:spcBef>
              <a:buFontTx/>
              <a:buNone/>
            </a:pPr>
            <a:r>
              <a:rPr lang="en-US" altLang="en-US" sz="1400" b="1" dirty="0">
                <a:solidFill>
                  <a:srgbClr val="FF0000"/>
                </a:solidFill>
                <a:latin typeface="Courier New" panose="02070309020205020404" pitchFamily="49" charset="0"/>
                <a:cs typeface="Courier New" panose="02070309020205020404" pitchFamily="49" charset="0"/>
              </a:rPr>
              <a:t>    alert("Hello " +  firstName  +  " "  +  lastName +  "! " +</a:t>
            </a:r>
          </a:p>
          <a:p>
            <a:pPr eaLnBrk="1" hangingPunct="1">
              <a:spcBef>
                <a:spcPct val="0"/>
              </a:spcBef>
              <a:buFontTx/>
              <a:buNone/>
            </a:pPr>
            <a:r>
              <a:rPr lang="en-US" altLang="en-US" sz="1400" b="1" dirty="0">
                <a:solidFill>
                  <a:srgbClr val="FF0000"/>
                </a:solidFill>
                <a:latin typeface="Courier New" panose="02070309020205020404" pitchFamily="49" charset="0"/>
                <a:cs typeface="Courier New" panose="02070309020205020404" pitchFamily="49" charset="0"/>
              </a:rPr>
              <a:t>          "You are "  +  age  +   " years old.");</a:t>
            </a:r>
          </a:p>
          <a:p>
            <a:pPr eaLnBrk="1" hangingPunct="1">
              <a:spcBef>
                <a:spcPct val="0"/>
              </a:spcBef>
              <a:buFontTx/>
              <a:buNone/>
            </a:pPr>
            <a:r>
              <a:rPr lang="en-US" altLang="en-US" sz="1400" dirty="0">
                <a:latin typeface="Courier New" panose="02070309020205020404" pitchFamily="49" charset="0"/>
                <a:cs typeface="Courier New" panose="02070309020205020404" pitchFamily="49" charset="0"/>
              </a:rPr>
              <a:t>  }</a:t>
            </a:r>
          </a:p>
          <a:p>
            <a:pPr eaLnBrk="1" hangingPunct="1">
              <a:spcBef>
                <a:spcPct val="0"/>
              </a:spcBef>
              <a:buFontTx/>
              <a:buNone/>
            </a:pPr>
            <a:r>
              <a:rPr lang="en-US" altLang="en-US" sz="1400" dirty="0">
                <a:latin typeface="Courier New" panose="02070309020205020404" pitchFamily="49" charset="0"/>
                <a:cs typeface="Courier New" panose="02070309020205020404" pitchFamily="49" charset="0"/>
              </a:rPr>
              <a:t>&lt;/script&gt;</a:t>
            </a:r>
          </a:p>
          <a:p>
            <a:pPr eaLnBrk="1" hangingPunct="1">
              <a:spcBef>
                <a:spcPct val="0"/>
              </a:spcBef>
              <a:buFontTx/>
              <a:buNone/>
            </a:pPr>
            <a:r>
              <a:rPr lang="en-US" altLang="en-US" sz="1400" dirty="0">
                <a:latin typeface="Courier New" panose="02070309020205020404" pitchFamily="49" charset="0"/>
                <a:cs typeface="Courier New" panose="02070309020205020404" pitchFamily="49" charset="0"/>
              </a:rPr>
              <a:t>&lt;/body&gt;</a:t>
            </a:r>
          </a:p>
          <a:p>
            <a:pPr eaLnBrk="1" hangingPunct="1">
              <a:spcBef>
                <a:spcPct val="0"/>
              </a:spcBef>
              <a:buFontTx/>
              <a:buNone/>
            </a:pPr>
            <a:r>
              <a:rPr lang="en-US" altLang="en-US" sz="1400" dirty="0">
                <a:latin typeface="Courier New" panose="02070309020205020404" pitchFamily="49" charset="0"/>
                <a:cs typeface="Courier New" panose="02070309020205020404" pitchFamily="49" charset="0"/>
              </a:rPr>
              <a:t>&lt;/html&gt;</a:t>
            </a:r>
          </a:p>
        </p:txBody>
      </p:sp>
      <p:sp>
        <p:nvSpPr>
          <p:cNvPr id="14340" name="Title 1">
            <a:extLst>
              <a:ext uri="{FF2B5EF4-FFF2-40B4-BE49-F238E27FC236}">
                <a16:creationId xmlns:a16="http://schemas.microsoft.com/office/drawing/2014/main" id="{532B0E42-0F6C-40D6-A203-E6CCB5C1091C}"/>
              </a:ext>
            </a:extLst>
          </p:cNvPr>
          <p:cNvSpPr>
            <a:spLocks noGrp="1"/>
          </p:cNvSpPr>
          <p:nvPr>
            <p:ph type="title"/>
          </p:nvPr>
        </p:nvSpPr>
        <p:spPr>
          <a:xfrm>
            <a:off x="6858000" y="10160"/>
            <a:ext cx="2286000" cy="355243"/>
          </a:xfrm>
        </p:spPr>
        <p:style>
          <a:lnRef idx="2">
            <a:schemeClr val="dk1"/>
          </a:lnRef>
          <a:fillRef idx="1">
            <a:schemeClr val="lt1"/>
          </a:fillRef>
          <a:effectRef idx="0">
            <a:schemeClr val="dk1"/>
          </a:effectRef>
          <a:fontRef idx="minor">
            <a:schemeClr val="dk1"/>
          </a:fontRef>
        </p:style>
        <p:txBody>
          <a:bodyPr/>
          <a:lstStyle/>
          <a:p>
            <a:r>
              <a:rPr lang="en-US" altLang="en-US" sz="1800" dirty="0"/>
              <a:t>File: </a:t>
            </a:r>
            <a:r>
              <a:rPr lang="en-US" altLang="en-US" sz="1400" dirty="0">
                <a:latin typeface="Courier New" panose="02070309020205020404" pitchFamily="49" charset="0"/>
                <a:ea typeface="+mn-ea"/>
                <a:cs typeface="Courier New" panose="02070309020205020404" pitchFamily="49" charset="0"/>
              </a:rPr>
              <a:t>concat_ex1.html</a:t>
            </a:r>
            <a:endParaRPr lang="en-US" altLang="en-US" sz="1100" dirty="0">
              <a:latin typeface="Courier New" panose="02070309020205020404" pitchFamily="49" charset="0"/>
              <a:ea typeface="+mn-ea"/>
              <a:cs typeface="Courier New" panose="02070309020205020404" pitchFamily="49" charset="0"/>
            </a:endParaRPr>
          </a:p>
        </p:txBody>
      </p:sp>
      <p:pic>
        <p:nvPicPr>
          <p:cNvPr id="1026" name="Picture 2">
            <a:extLst>
              <a:ext uri="{FF2B5EF4-FFF2-40B4-BE49-F238E27FC236}">
                <a16:creationId xmlns:a16="http://schemas.microsoft.com/office/drawing/2014/main" id="{D1C1544D-9EDB-1BD9-7008-BDA7B907AB4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05600" y="1752600"/>
            <a:ext cx="2286000" cy="129808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a:extLst>
              <a:ext uri="{FF2B5EF4-FFF2-40B4-BE49-F238E27FC236}">
                <a16:creationId xmlns:a16="http://schemas.microsoft.com/office/drawing/2014/main" id="{DB1283CE-4C5B-DFCC-0F9A-CC0BA26203B9}"/>
              </a:ext>
            </a:extLst>
          </p:cNvPr>
          <p:cNvPicPr>
            <a:picLocks noChangeAspect="1"/>
          </p:cNvPicPr>
          <p:nvPr/>
        </p:nvPicPr>
        <p:blipFill>
          <a:blip r:embed="rId3"/>
          <a:stretch>
            <a:fillRect/>
          </a:stretch>
        </p:blipFill>
        <p:spPr>
          <a:xfrm>
            <a:off x="5568620" y="5434033"/>
            <a:ext cx="3422980" cy="102235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339">
                                            <p:txEl>
                                              <p:pRg st="9" end="9"/>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4339">
                                            <p:txEl>
                                              <p:pRg st="10" end="1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4339">
                                            <p:txEl>
                                              <p:pRg st="11" end="1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4339">
                                            <p:txEl>
                                              <p:pRg st="13" end="1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42" presetClass="entr" presetSubtype="0" fill="hold" nodeType="clickEffect">
                                  <p:stCondLst>
                                    <p:cond delay="0"/>
                                  </p:stCondLst>
                                  <p:childTnLst>
                                    <p:set>
                                      <p:cBhvr>
                                        <p:cTn id="22" dur="1" fill="hold">
                                          <p:stCondLst>
                                            <p:cond delay="0"/>
                                          </p:stCondLst>
                                        </p:cTn>
                                        <p:tgtEl>
                                          <p:spTgt spid="1026"/>
                                        </p:tgtEl>
                                        <p:attrNameLst>
                                          <p:attrName>style.visibility</p:attrName>
                                        </p:attrNameLst>
                                      </p:cBhvr>
                                      <p:to>
                                        <p:strVal val="visible"/>
                                      </p:to>
                                    </p:set>
                                    <p:animEffect transition="in" filter="fade">
                                      <p:cBhvr>
                                        <p:cTn id="23" dur="1000"/>
                                        <p:tgtEl>
                                          <p:spTgt spid="1026"/>
                                        </p:tgtEl>
                                      </p:cBhvr>
                                    </p:animEffect>
                                    <p:anim calcmode="lin" valueType="num">
                                      <p:cBhvr>
                                        <p:cTn id="24" dur="1000" fill="hold"/>
                                        <p:tgtEl>
                                          <p:spTgt spid="1026"/>
                                        </p:tgtEl>
                                        <p:attrNameLst>
                                          <p:attrName>ppt_x</p:attrName>
                                        </p:attrNameLst>
                                      </p:cBhvr>
                                      <p:tavLst>
                                        <p:tav tm="0">
                                          <p:val>
                                            <p:strVal val="#ppt_x"/>
                                          </p:val>
                                        </p:tav>
                                        <p:tav tm="100000">
                                          <p:val>
                                            <p:strVal val="#ppt_x"/>
                                          </p:val>
                                        </p:tav>
                                      </p:tavLst>
                                    </p:anim>
                                    <p:anim calcmode="lin" valueType="num">
                                      <p:cBhvr>
                                        <p:cTn id="25" dur="1000" fill="hold"/>
                                        <p:tgtEl>
                                          <p:spTgt spid="1026"/>
                                        </p:tgtEl>
                                        <p:attrNameLst>
                                          <p:attrName>ppt_y</p:attrName>
                                        </p:attrNameLst>
                                      </p:cBhvr>
                                      <p:tavLst>
                                        <p:tav tm="0">
                                          <p:val>
                                            <p:strVal val="#ppt_y+.1"/>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42" presetClass="entr" presetSubtype="0" fill="hold" nodeType="clickEffect">
                                  <p:stCondLst>
                                    <p:cond delay="0"/>
                                  </p:stCondLst>
                                  <p:childTnLst>
                                    <p:set>
                                      <p:cBhvr>
                                        <p:cTn id="29" dur="1" fill="hold">
                                          <p:stCondLst>
                                            <p:cond delay="0"/>
                                          </p:stCondLst>
                                        </p:cTn>
                                        <p:tgtEl>
                                          <p:spTgt spid="14339">
                                            <p:txEl>
                                              <p:pRg st="15" end="15"/>
                                            </p:txEl>
                                          </p:spTgt>
                                        </p:tgtEl>
                                        <p:attrNameLst>
                                          <p:attrName>style.visibility</p:attrName>
                                        </p:attrNameLst>
                                      </p:cBhvr>
                                      <p:to>
                                        <p:strVal val="visible"/>
                                      </p:to>
                                    </p:set>
                                    <p:animEffect transition="in" filter="fade">
                                      <p:cBhvr>
                                        <p:cTn id="30" dur="1000"/>
                                        <p:tgtEl>
                                          <p:spTgt spid="14339">
                                            <p:txEl>
                                              <p:pRg st="15" end="15"/>
                                            </p:txEl>
                                          </p:spTgt>
                                        </p:tgtEl>
                                      </p:cBhvr>
                                    </p:animEffect>
                                    <p:anim calcmode="lin" valueType="num">
                                      <p:cBhvr>
                                        <p:cTn id="31" dur="1000" fill="hold"/>
                                        <p:tgtEl>
                                          <p:spTgt spid="14339">
                                            <p:txEl>
                                              <p:pRg st="15" end="15"/>
                                            </p:txEl>
                                          </p:spTgt>
                                        </p:tgtEl>
                                        <p:attrNameLst>
                                          <p:attrName>ppt_x</p:attrName>
                                        </p:attrNameLst>
                                      </p:cBhvr>
                                      <p:tavLst>
                                        <p:tav tm="0">
                                          <p:val>
                                            <p:strVal val="#ppt_x"/>
                                          </p:val>
                                        </p:tav>
                                        <p:tav tm="100000">
                                          <p:val>
                                            <p:strVal val="#ppt_x"/>
                                          </p:val>
                                        </p:tav>
                                      </p:tavLst>
                                    </p:anim>
                                    <p:anim calcmode="lin" valueType="num">
                                      <p:cBhvr>
                                        <p:cTn id="32" dur="1000" fill="hold"/>
                                        <p:tgtEl>
                                          <p:spTgt spid="14339">
                                            <p:txEl>
                                              <p:pRg st="15" end="15"/>
                                            </p:txEl>
                                          </p:spTgt>
                                        </p:tgtEl>
                                        <p:attrNameLst>
                                          <p:attrName>ppt_y</p:attrName>
                                        </p:attrNameLst>
                                      </p:cBhvr>
                                      <p:tavLst>
                                        <p:tav tm="0">
                                          <p:val>
                                            <p:strVal val="#ppt_y+.1"/>
                                          </p:val>
                                        </p:tav>
                                        <p:tav tm="100000">
                                          <p:val>
                                            <p:strVal val="#ppt_y"/>
                                          </p:val>
                                        </p:tav>
                                      </p:tavLst>
                                    </p:anim>
                                  </p:childTnLst>
                                </p:cTn>
                              </p:par>
                              <p:par>
                                <p:cTn id="33" presetID="42" presetClass="entr" presetSubtype="0" fill="hold" nodeType="withEffect">
                                  <p:stCondLst>
                                    <p:cond delay="0"/>
                                  </p:stCondLst>
                                  <p:childTnLst>
                                    <p:set>
                                      <p:cBhvr>
                                        <p:cTn id="34" dur="1" fill="hold">
                                          <p:stCondLst>
                                            <p:cond delay="0"/>
                                          </p:stCondLst>
                                        </p:cTn>
                                        <p:tgtEl>
                                          <p:spTgt spid="14339">
                                            <p:txEl>
                                              <p:pRg st="16" end="16"/>
                                            </p:txEl>
                                          </p:spTgt>
                                        </p:tgtEl>
                                        <p:attrNameLst>
                                          <p:attrName>style.visibility</p:attrName>
                                        </p:attrNameLst>
                                      </p:cBhvr>
                                      <p:to>
                                        <p:strVal val="visible"/>
                                      </p:to>
                                    </p:set>
                                    <p:animEffect transition="in" filter="fade">
                                      <p:cBhvr>
                                        <p:cTn id="35" dur="1000"/>
                                        <p:tgtEl>
                                          <p:spTgt spid="14339">
                                            <p:txEl>
                                              <p:pRg st="16" end="16"/>
                                            </p:txEl>
                                          </p:spTgt>
                                        </p:tgtEl>
                                      </p:cBhvr>
                                    </p:animEffect>
                                    <p:anim calcmode="lin" valueType="num">
                                      <p:cBhvr>
                                        <p:cTn id="36" dur="1000" fill="hold"/>
                                        <p:tgtEl>
                                          <p:spTgt spid="14339">
                                            <p:txEl>
                                              <p:pRg st="16" end="16"/>
                                            </p:txEl>
                                          </p:spTgt>
                                        </p:tgtEl>
                                        <p:attrNameLst>
                                          <p:attrName>ppt_x</p:attrName>
                                        </p:attrNameLst>
                                      </p:cBhvr>
                                      <p:tavLst>
                                        <p:tav tm="0">
                                          <p:val>
                                            <p:strVal val="#ppt_x"/>
                                          </p:val>
                                        </p:tav>
                                        <p:tav tm="100000">
                                          <p:val>
                                            <p:strVal val="#ppt_x"/>
                                          </p:val>
                                        </p:tav>
                                      </p:tavLst>
                                    </p:anim>
                                    <p:anim calcmode="lin" valueType="num">
                                      <p:cBhvr>
                                        <p:cTn id="37" dur="1000" fill="hold"/>
                                        <p:tgtEl>
                                          <p:spTgt spid="14339">
                                            <p:txEl>
                                              <p:pRg st="16" end="16"/>
                                            </p:txEl>
                                          </p:spTgt>
                                        </p:tgtEl>
                                        <p:attrNameLst>
                                          <p:attrName>ppt_y</p:attrName>
                                        </p:attrNameLst>
                                      </p:cBhvr>
                                      <p:tavLst>
                                        <p:tav tm="0">
                                          <p:val>
                                            <p:strVal val="#ppt_y+.1"/>
                                          </p:val>
                                        </p:tav>
                                        <p:tav tm="100000">
                                          <p:val>
                                            <p:strVal val="#ppt_y"/>
                                          </p:val>
                                        </p:tav>
                                      </p:tavLst>
                                    </p:anim>
                                  </p:childTnLst>
                                </p:cTn>
                              </p:par>
                              <p:par>
                                <p:cTn id="38" presetID="42" presetClass="entr" presetSubtype="0" fill="hold" nodeType="withEffect">
                                  <p:stCondLst>
                                    <p:cond delay="0"/>
                                  </p:stCondLst>
                                  <p:childTnLst>
                                    <p:set>
                                      <p:cBhvr>
                                        <p:cTn id="39" dur="1" fill="hold">
                                          <p:stCondLst>
                                            <p:cond delay="0"/>
                                          </p:stCondLst>
                                        </p:cTn>
                                        <p:tgtEl>
                                          <p:spTgt spid="14339">
                                            <p:txEl>
                                              <p:pRg st="17" end="17"/>
                                            </p:txEl>
                                          </p:spTgt>
                                        </p:tgtEl>
                                        <p:attrNameLst>
                                          <p:attrName>style.visibility</p:attrName>
                                        </p:attrNameLst>
                                      </p:cBhvr>
                                      <p:to>
                                        <p:strVal val="visible"/>
                                      </p:to>
                                    </p:set>
                                    <p:animEffect transition="in" filter="fade">
                                      <p:cBhvr>
                                        <p:cTn id="40" dur="1000"/>
                                        <p:tgtEl>
                                          <p:spTgt spid="14339">
                                            <p:txEl>
                                              <p:pRg st="17" end="17"/>
                                            </p:txEl>
                                          </p:spTgt>
                                        </p:tgtEl>
                                      </p:cBhvr>
                                    </p:animEffect>
                                    <p:anim calcmode="lin" valueType="num">
                                      <p:cBhvr>
                                        <p:cTn id="41" dur="1000" fill="hold"/>
                                        <p:tgtEl>
                                          <p:spTgt spid="14339">
                                            <p:txEl>
                                              <p:pRg st="17" end="17"/>
                                            </p:txEl>
                                          </p:spTgt>
                                        </p:tgtEl>
                                        <p:attrNameLst>
                                          <p:attrName>ppt_x</p:attrName>
                                        </p:attrNameLst>
                                      </p:cBhvr>
                                      <p:tavLst>
                                        <p:tav tm="0">
                                          <p:val>
                                            <p:strVal val="#ppt_x"/>
                                          </p:val>
                                        </p:tav>
                                        <p:tav tm="100000">
                                          <p:val>
                                            <p:strVal val="#ppt_x"/>
                                          </p:val>
                                        </p:tav>
                                      </p:tavLst>
                                    </p:anim>
                                    <p:anim calcmode="lin" valueType="num">
                                      <p:cBhvr>
                                        <p:cTn id="42" dur="1000" fill="hold"/>
                                        <p:tgtEl>
                                          <p:spTgt spid="14339">
                                            <p:txEl>
                                              <p:pRg st="17" end="17"/>
                                            </p:txEl>
                                          </p:spTgt>
                                        </p:tgtEl>
                                        <p:attrNameLst>
                                          <p:attrName>ppt_y</p:attrName>
                                        </p:attrNameLst>
                                      </p:cBhvr>
                                      <p:tavLst>
                                        <p:tav tm="0">
                                          <p:val>
                                            <p:strVal val="#ppt_y+.1"/>
                                          </p:val>
                                        </p:tav>
                                        <p:tav tm="100000">
                                          <p:val>
                                            <p:strVal val="#ppt_y"/>
                                          </p:val>
                                        </p:tav>
                                      </p:tavLst>
                                    </p:anim>
                                  </p:childTnLst>
                                </p:cTn>
                              </p:par>
                              <p:par>
                                <p:cTn id="43" presetID="42" presetClass="entr" presetSubtype="0" fill="hold" nodeType="withEffect">
                                  <p:stCondLst>
                                    <p:cond delay="0"/>
                                  </p:stCondLst>
                                  <p:childTnLst>
                                    <p:set>
                                      <p:cBhvr>
                                        <p:cTn id="44" dur="1" fill="hold">
                                          <p:stCondLst>
                                            <p:cond delay="0"/>
                                          </p:stCondLst>
                                        </p:cTn>
                                        <p:tgtEl>
                                          <p:spTgt spid="14339">
                                            <p:txEl>
                                              <p:pRg st="25" end="25"/>
                                            </p:txEl>
                                          </p:spTgt>
                                        </p:tgtEl>
                                        <p:attrNameLst>
                                          <p:attrName>style.visibility</p:attrName>
                                        </p:attrNameLst>
                                      </p:cBhvr>
                                      <p:to>
                                        <p:strVal val="visible"/>
                                      </p:to>
                                    </p:set>
                                    <p:animEffect transition="in" filter="fade">
                                      <p:cBhvr>
                                        <p:cTn id="45" dur="1000"/>
                                        <p:tgtEl>
                                          <p:spTgt spid="14339">
                                            <p:txEl>
                                              <p:pRg st="25" end="25"/>
                                            </p:txEl>
                                          </p:spTgt>
                                        </p:tgtEl>
                                      </p:cBhvr>
                                    </p:animEffect>
                                    <p:anim calcmode="lin" valueType="num">
                                      <p:cBhvr>
                                        <p:cTn id="46" dur="1000" fill="hold"/>
                                        <p:tgtEl>
                                          <p:spTgt spid="14339">
                                            <p:txEl>
                                              <p:pRg st="25" end="25"/>
                                            </p:txEl>
                                          </p:spTgt>
                                        </p:tgtEl>
                                        <p:attrNameLst>
                                          <p:attrName>ppt_x</p:attrName>
                                        </p:attrNameLst>
                                      </p:cBhvr>
                                      <p:tavLst>
                                        <p:tav tm="0">
                                          <p:val>
                                            <p:strVal val="#ppt_x"/>
                                          </p:val>
                                        </p:tav>
                                        <p:tav tm="100000">
                                          <p:val>
                                            <p:strVal val="#ppt_x"/>
                                          </p:val>
                                        </p:tav>
                                      </p:tavLst>
                                    </p:anim>
                                    <p:anim calcmode="lin" valueType="num">
                                      <p:cBhvr>
                                        <p:cTn id="47" dur="1000" fill="hold"/>
                                        <p:tgtEl>
                                          <p:spTgt spid="14339">
                                            <p:txEl>
                                              <p:pRg st="25" end="25"/>
                                            </p:txEl>
                                          </p:spTgt>
                                        </p:tgtEl>
                                        <p:attrNameLst>
                                          <p:attrName>ppt_y</p:attrName>
                                        </p:attrNameLst>
                                      </p:cBhvr>
                                      <p:tavLst>
                                        <p:tav tm="0">
                                          <p:val>
                                            <p:strVal val="#ppt_y+.1"/>
                                          </p:val>
                                        </p:tav>
                                        <p:tav tm="100000">
                                          <p:val>
                                            <p:strVal val="#ppt_y"/>
                                          </p:val>
                                        </p:tav>
                                      </p:tavLst>
                                    </p:anim>
                                  </p:childTnLst>
                                </p:cTn>
                              </p:par>
                              <p:par>
                                <p:cTn id="48" presetID="42" presetClass="entr" presetSubtype="0" fill="hold" nodeType="withEffect">
                                  <p:stCondLst>
                                    <p:cond delay="0"/>
                                  </p:stCondLst>
                                  <p:childTnLst>
                                    <p:set>
                                      <p:cBhvr>
                                        <p:cTn id="49" dur="1" fill="hold">
                                          <p:stCondLst>
                                            <p:cond delay="0"/>
                                          </p:stCondLst>
                                        </p:cTn>
                                        <p:tgtEl>
                                          <p:spTgt spid="14339">
                                            <p:txEl>
                                              <p:pRg st="26" end="26"/>
                                            </p:txEl>
                                          </p:spTgt>
                                        </p:tgtEl>
                                        <p:attrNameLst>
                                          <p:attrName>style.visibility</p:attrName>
                                        </p:attrNameLst>
                                      </p:cBhvr>
                                      <p:to>
                                        <p:strVal val="visible"/>
                                      </p:to>
                                    </p:set>
                                    <p:animEffect transition="in" filter="fade">
                                      <p:cBhvr>
                                        <p:cTn id="50" dur="1000"/>
                                        <p:tgtEl>
                                          <p:spTgt spid="14339">
                                            <p:txEl>
                                              <p:pRg st="26" end="26"/>
                                            </p:txEl>
                                          </p:spTgt>
                                        </p:tgtEl>
                                      </p:cBhvr>
                                    </p:animEffect>
                                    <p:anim calcmode="lin" valueType="num">
                                      <p:cBhvr>
                                        <p:cTn id="51" dur="1000" fill="hold"/>
                                        <p:tgtEl>
                                          <p:spTgt spid="14339">
                                            <p:txEl>
                                              <p:pRg st="26" end="26"/>
                                            </p:txEl>
                                          </p:spTgt>
                                        </p:tgtEl>
                                        <p:attrNameLst>
                                          <p:attrName>ppt_x</p:attrName>
                                        </p:attrNameLst>
                                      </p:cBhvr>
                                      <p:tavLst>
                                        <p:tav tm="0">
                                          <p:val>
                                            <p:strVal val="#ppt_x"/>
                                          </p:val>
                                        </p:tav>
                                        <p:tav tm="100000">
                                          <p:val>
                                            <p:strVal val="#ppt_x"/>
                                          </p:val>
                                        </p:tav>
                                      </p:tavLst>
                                    </p:anim>
                                    <p:anim calcmode="lin" valueType="num">
                                      <p:cBhvr>
                                        <p:cTn id="52" dur="1000" fill="hold"/>
                                        <p:tgtEl>
                                          <p:spTgt spid="14339">
                                            <p:txEl>
                                              <p:pRg st="26" end="26"/>
                                            </p:txEl>
                                          </p:spTgt>
                                        </p:tgtEl>
                                        <p:attrNameLst>
                                          <p:attrName>ppt_y</p:attrName>
                                        </p:attrNameLst>
                                      </p:cBhvr>
                                      <p:tavLst>
                                        <p:tav tm="0">
                                          <p:val>
                                            <p:strVal val="#ppt_y+.1"/>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42" presetClass="entr" presetSubtype="0" fill="hold" nodeType="clickEffect">
                                  <p:stCondLst>
                                    <p:cond delay="0"/>
                                  </p:stCondLst>
                                  <p:childTnLst>
                                    <p:set>
                                      <p:cBhvr>
                                        <p:cTn id="56" dur="1" fill="hold">
                                          <p:stCondLst>
                                            <p:cond delay="0"/>
                                          </p:stCondLst>
                                        </p:cTn>
                                        <p:tgtEl>
                                          <p:spTgt spid="14339">
                                            <p:txEl>
                                              <p:pRg st="18" end="18"/>
                                            </p:txEl>
                                          </p:spTgt>
                                        </p:tgtEl>
                                        <p:attrNameLst>
                                          <p:attrName>style.visibility</p:attrName>
                                        </p:attrNameLst>
                                      </p:cBhvr>
                                      <p:to>
                                        <p:strVal val="visible"/>
                                      </p:to>
                                    </p:set>
                                    <p:animEffect transition="in" filter="fade">
                                      <p:cBhvr>
                                        <p:cTn id="57" dur="1000"/>
                                        <p:tgtEl>
                                          <p:spTgt spid="14339">
                                            <p:txEl>
                                              <p:pRg st="18" end="18"/>
                                            </p:txEl>
                                          </p:spTgt>
                                        </p:tgtEl>
                                      </p:cBhvr>
                                    </p:animEffect>
                                    <p:anim calcmode="lin" valueType="num">
                                      <p:cBhvr>
                                        <p:cTn id="58" dur="1000" fill="hold"/>
                                        <p:tgtEl>
                                          <p:spTgt spid="14339">
                                            <p:txEl>
                                              <p:pRg st="18" end="18"/>
                                            </p:txEl>
                                          </p:spTgt>
                                        </p:tgtEl>
                                        <p:attrNameLst>
                                          <p:attrName>ppt_x</p:attrName>
                                        </p:attrNameLst>
                                      </p:cBhvr>
                                      <p:tavLst>
                                        <p:tav tm="0">
                                          <p:val>
                                            <p:strVal val="#ppt_x"/>
                                          </p:val>
                                        </p:tav>
                                        <p:tav tm="100000">
                                          <p:val>
                                            <p:strVal val="#ppt_x"/>
                                          </p:val>
                                        </p:tav>
                                      </p:tavLst>
                                    </p:anim>
                                    <p:anim calcmode="lin" valueType="num">
                                      <p:cBhvr>
                                        <p:cTn id="59" dur="1000" fill="hold"/>
                                        <p:tgtEl>
                                          <p:spTgt spid="14339">
                                            <p:txEl>
                                              <p:pRg st="18" end="18"/>
                                            </p:txEl>
                                          </p:spTgt>
                                        </p:tgtEl>
                                        <p:attrNameLst>
                                          <p:attrName>ppt_y</p:attrName>
                                        </p:attrNameLst>
                                      </p:cBhvr>
                                      <p:tavLst>
                                        <p:tav tm="0">
                                          <p:val>
                                            <p:strVal val="#ppt_y+.1"/>
                                          </p:val>
                                        </p:tav>
                                        <p:tav tm="100000">
                                          <p:val>
                                            <p:strVal val="#ppt_y"/>
                                          </p:val>
                                        </p:tav>
                                      </p:tavLst>
                                    </p:anim>
                                  </p:childTnLst>
                                </p:cTn>
                              </p:par>
                            </p:childTnLst>
                          </p:cTn>
                        </p:par>
                      </p:childTnLst>
                    </p:cTn>
                  </p:par>
                  <p:par>
                    <p:cTn id="60" fill="hold">
                      <p:stCondLst>
                        <p:cond delay="indefinite"/>
                      </p:stCondLst>
                      <p:childTnLst>
                        <p:par>
                          <p:cTn id="61" fill="hold">
                            <p:stCondLst>
                              <p:cond delay="0"/>
                            </p:stCondLst>
                            <p:childTnLst>
                              <p:par>
                                <p:cTn id="62" presetID="42" presetClass="entr" presetSubtype="0" fill="hold" nodeType="clickEffect">
                                  <p:stCondLst>
                                    <p:cond delay="0"/>
                                  </p:stCondLst>
                                  <p:childTnLst>
                                    <p:set>
                                      <p:cBhvr>
                                        <p:cTn id="63" dur="1" fill="hold">
                                          <p:stCondLst>
                                            <p:cond delay="0"/>
                                          </p:stCondLst>
                                        </p:cTn>
                                        <p:tgtEl>
                                          <p:spTgt spid="14339">
                                            <p:txEl>
                                              <p:pRg st="19" end="19"/>
                                            </p:txEl>
                                          </p:spTgt>
                                        </p:tgtEl>
                                        <p:attrNameLst>
                                          <p:attrName>style.visibility</p:attrName>
                                        </p:attrNameLst>
                                      </p:cBhvr>
                                      <p:to>
                                        <p:strVal val="visible"/>
                                      </p:to>
                                    </p:set>
                                    <p:animEffect transition="in" filter="fade">
                                      <p:cBhvr>
                                        <p:cTn id="64" dur="1000"/>
                                        <p:tgtEl>
                                          <p:spTgt spid="14339">
                                            <p:txEl>
                                              <p:pRg st="19" end="19"/>
                                            </p:txEl>
                                          </p:spTgt>
                                        </p:tgtEl>
                                      </p:cBhvr>
                                    </p:animEffect>
                                    <p:anim calcmode="lin" valueType="num">
                                      <p:cBhvr>
                                        <p:cTn id="65" dur="1000" fill="hold"/>
                                        <p:tgtEl>
                                          <p:spTgt spid="14339">
                                            <p:txEl>
                                              <p:pRg st="19" end="19"/>
                                            </p:txEl>
                                          </p:spTgt>
                                        </p:tgtEl>
                                        <p:attrNameLst>
                                          <p:attrName>ppt_x</p:attrName>
                                        </p:attrNameLst>
                                      </p:cBhvr>
                                      <p:tavLst>
                                        <p:tav tm="0">
                                          <p:val>
                                            <p:strVal val="#ppt_x"/>
                                          </p:val>
                                        </p:tav>
                                        <p:tav tm="100000">
                                          <p:val>
                                            <p:strVal val="#ppt_x"/>
                                          </p:val>
                                        </p:tav>
                                      </p:tavLst>
                                    </p:anim>
                                    <p:anim calcmode="lin" valueType="num">
                                      <p:cBhvr>
                                        <p:cTn id="66" dur="1000" fill="hold"/>
                                        <p:tgtEl>
                                          <p:spTgt spid="14339">
                                            <p:txEl>
                                              <p:pRg st="19" end="19"/>
                                            </p:txEl>
                                          </p:spTgt>
                                        </p:tgtEl>
                                        <p:attrNameLst>
                                          <p:attrName>ppt_y</p:attrName>
                                        </p:attrNameLst>
                                      </p:cBhvr>
                                      <p:tavLst>
                                        <p:tav tm="0">
                                          <p:val>
                                            <p:strVal val="#ppt_y+.1"/>
                                          </p:val>
                                        </p:tav>
                                        <p:tav tm="100000">
                                          <p:val>
                                            <p:strVal val="#ppt_y"/>
                                          </p:val>
                                        </p:tav>
                                      </p:tavLst>
                                    </p:anim>
                                  </p:childTnLst>
                                </p:cTn>
                              </p:par>
                              <p:par>
                                <p:cTn id="67" presetID="42" presetClass="entr" presetSubtype="0" fill="hold" nodeType="withEffect">
                                  <p:stCondLst>
                                    <p:cond delay="0"/>
                                  </p:stCondLst>
                                  <p:childTnLst>
                                    <p:set>
                                      <p:cBhvr>
                                        <p:cTn id="68" dur="1" fill="hold">
                                          <p:stCondLst>
                                            <p:cond delay="0"/>
                                          </p:stCondLst>
                                        </p:cTn>
                                        <p:tgtEl>
                                          <p:spTgt spid="14339">
                                            <p:txEl>
                                              <p:pRg st="20" end="20"/>
                                            </p:txEl>
                                          </p:spTgt>
                                        </p:tgtEl>
                                        <p:attrNameLst>
                                          <p:attrName>style.visibility</p:attrName>
                                        </p:attrNameLst>
                                      </p:cBhvr>
                                      <p:to>
                                        <p:strVal val="visible"/>
                                      </p:to>
                                    </p:set>
                                    <p:animEffect transition="in" filter="fade">
                                      <p:cBhvr>
                                        <p:cTn id="69" dur="1000"/>
                                        <p:tgtEl>
                                          <p:spTgt spid="14339">
                                            <p:txEl>
                                              <p:pRg st="20" end="20"/>
                                            </p:txEl>
                                          </p:spTgt>
                                        </p:tgtEl>
                                      </p:cBhvr>
                                    </p:animEffect>
                                    <p:anim calcmode="lin" valueType="num">
                                      <p:cBhvr>
                                        <p:cTn id="70" dur="1000" fill="hold"/>
                                        <p:tgtEl>
                                          <p:spTgt spid="14339">
                                            <p:txEl>
                                              <p:pRg st="20" end="20"/>
                                            </p:txEl>
                                          </p:spTgt>
                                        </p:tgtEl>
                                        <p:attrNameLst>
                                          <p:attrName>ppt_x</p:attrName>
                                        </p:attrNameLst>
                                      </p:cBhvr>
                                      <p:tavLst>
                                        <p:tav tm="0">
                                          <p:val>
                                            <p:strVal val="#ppt_x"/>
                                          </p:val>
                                        </p:tav>
                                        <p:tav tm="100000">
                                          <p:val>
                                            <p:strVal val="#ppt_x"/>
                                          </p:val>
                                        </p:tav>
                                      </p:tavLst>
                                    </p:anim>
                                    <p:anim calcmode="lin" valueType="num">
                                      <p:cBhvr>
                                        <p:cTn id="71" dur="1000" fill="hold"/>
                                        <p:tgtEl>
                                          <p:spTgt spid="14339">
                                            <p:txEl>
                                              <p:pRg st="20" end="20"/>
                                            </p:txEl>
                                          </p:spTgt>
                                        </p:tgtEl>
                                        <p:attrNameLst>
                                          <p:attrName>ppt_y</p:attrName>
                                        </p:attrNameLst>
                                      </p:cBhvr>
                                      <p:tavLst>
                                        <p:tav tm="0">
                                          <p:val>
                                            <p:strVal val="#ppt_y+.1"/>
                                          </p:val>
                                        </p:tav>
                                        <p:tav tm="100000">
                                          <p:val>
                                            <p:strVal val="#ppt_y"/>
                                          </p:val>
                                        </p:tav>
                                      </p:tavLst>
                                    </p:anim>
                                  </p:childTnLst>
                                </p:cTn>
                              </p:par>
                              <p:par>
                                <p:cTn id="72" presetID="42" presetClass="entr" presetSubtype="0" fill="hold" nodeType="withEffect">
                                  <p:stCondLst>
                                    <p:cond delay="0"/>
                                  </p:stCondLst>
                                  <p:childTnLst>
                                    <p:set>
                                      <p:cBhvr>
                                        <p:cTn id="73" dur="1" fill="hold">
                                          <p:stCondLst>
                                            <p:cond delay="0"/>
                                          </p:stCondLst>
                                        </p:cTn>
                                        <p:tgtEl>
                                          <p:spTgt spid="14339">
                                            <p:txEl>
                                              <p:pRg st="21" end="21"/>
                                            </p:txEl>
                                          </p:spTgt>
                                        </p:tgtEl>
                                        <p:attrNameLst>
                                          <p:attrName>style.visibility</p:attrName>
                                        </p:attrNameLst>
                                      </p:cBhvr>
                                      <p:to>
                                        <p:strVal val="visible"/>
                                      </p:to>
                                    </p:set>
                                    <p:animEffect transition="in" filter="fade">
                                      <p:cBhvr>
                                        <p:cTn id="74" dur="1000"/>
                                        <p:tgtEl>
                                          <p:spTgt spid="14339">
                                            <p:txEl>
                                              <p:pRg st="21" end="21"/>
                                            </p:txEl>
                                          </p:spTgt>
                                        </p:tgtEl>
                                      </p:cBhvr>
                                    </p:animEffect>
                                    <p:anim calcmode="lin" valueType="num">
                                      <p:cBhvr>
                                        <p:cTn id="75" dur="1000" fill="hold"/>
                                        <p:tgtEl>
                                          <p:spTgt spid="14339">
                                            <p:txEl>
                                              <p:pRg st="21" end="21"/>
                                            </p:txEl>
                                          </p:spTgt>
                                        </p:tgtEl>
                                        <p:attrNameLst>
                                          <p:attrName>ppt_x</p:attrName>
                                        </p:attrNameLst>
                                      </p:cBhvr>
                                      <p:tavLst>
                                        <p:tav tm="0">
                                          <p:val>
                                            <p:strVal val="#ppt_x"/>
                                          </p:val>
                                        </p:tav>
                                        <p:tav tm="100000">
                                          <p:val>
                                            <p:strVal val="#ppt_x"/>
                                          </p:val>
                                        </p:tav>
                                      </p:tavLst>
                                    </p:anim>
                                    <p:anim calcmode="lin" valueType="num">
                                      <p:cBhvr>
                                        <p:cTn id="76" dur="1000" fill="hold"/>
                                        <p:tgtEl>
                                          <p:spTgt spid="14339">
                                            <p:txEl>
                                              <p:pRg st="21" end="21"/>
                                            </p:txEl>
                                          </p:spTgt>
                                        </p:tgtEl>
                                        <p:attrNameLst>
                                          <p:attrName>ppt_y</p:attrName>
                                        </p:attrNameLst>
                                      </p:cBhvr>
                                      <p:tavLst>
                                        <p:tav tm="0">
                                          <p:val>
                                            <p:strVal val="#ppt_y+.1"/>
                                          </p:val>
                                        </p:tav>
                                        <p:tav tm="100000">
                                          <p:val>
                                            <p:strVal val="#ppt_y"/>
                                          </p:val>
                                        </p:tav>
                                      </p:tavLst>
                                    </p:anim>
                                  </p:childTnLst>
                                </p:cTn>
                              </p:par>
                            </p:childTnLst>
                          </p:cTn>
                        </p:par>
                      </p:childTnLst>
                    </p:cTn>
                  </p:par>
                  <p:par>
                    <p:cTn id="77" fill="hold">
                      <p:stCondLst>
                        <p:cond delay="indefinite"/>
                      </p:stCondLst>
                      <p:childTnLst>
                        <p:par>
                          <p:cTn id="78" fill="hold">
                            <p:stCondLst>
                              <p:cond delay="0"/>
                            </p:stCondLst>
                            <p:childTnLst>
                              <p:par>
                                <p:cTn id="79" presetID="42" presetClass="entr" presetSubtype="0" fill="hold" nodeType="clickEffect">
                                  <p:stCondLst>
                                    <p:cond delay="0"/>
                                  </p:stCondLst>
                                  <p:childTnLst>
                                    <p:set>
                                      <p:cBhvr>
                                        <p:cTn id="80" dur="1" fill="hold">
                                          <p:stCondLst>
                                            <p:cond delay="0"/>
                                          </p:stCondLst>
                                        </p:cTn>
                                        <p:tgtEl>
                                          <p:spTgt spid="14339">
                                            <p:txEl>
                                              <p:pRg st="23" end="23"/>
                                            </p:txEl>
                                          </p:spTgt>
                                        </p:tgtEl>
                                        <p:attrNameLst>
                                          <p:attrName>style.visibility</p:attrName>
                                        </p:attrNameLst>
                                      </p:cBhvr>
                                      <p:to>
                                        <p:strVal val="visible"/>
                                      </p:to>
                                    </p:set>
                                    <p:animEffect transition="in" filter="fade">
                                      <p:cBhvr>
                                        <p:cTn id="81" dur="1000"/>
                                        <p:tgtEl>
                                          <p:spTgt spid="14339">
                                            <p:txEl>
                                              <p:pRg st="23" end="23"/>
                                            </p:txEl>
                                          </p:spTgt>
                                        </p:tgtEl>
                                      </p:cBhvr>
                                    </p:animEffect>
                                    <p:anim calcmode="lin" valueType="num">
                                      <p:cBhvr>
                                        <p:cTn id="82" dur="1000" fill="hold"/>
                                        <p:tgtEl>
                                          <p:spTgt spid="14339">
                                            <p:txEl>
                                              <p:pRg st="23" end="23"/>
                                            </p:txEl>
                                          </p:spTgt>
                                        </p:tgtEl>
                                        <p:attrNameLst>
                                          <p:attrName>ppt_x</p:attrName>
                                        </p:attrNameLst>
                                      </p:cBhvr>
                                      <p:tavLst>
                                        <p:tav tm="0">
                                          <p:val>
                                            <p:strVal val="#ppt_x"/>
                                          </p:val>
                                        </p:tav>
                                        <p:tav tm="100000">
                                          <p:val>
                                            <p:strVal val="#ppt_x"/>
                                          </p:val>
                                        </p:tav>
                                      </p:tavLst>
                                    </p:anim>
                                    <p:anim calcmode="lin" valueType="num">
                                      <p:cBhvr>
                                        <p:cTn id="83" dur="1000" fill="hold"/>
                                        <p:tgtEl>
                                          <p:spTgt spid="14339">
                                            <p:txEl>
                                              <p:pRg st="23" end="23"/>
                                            </p:txEl>
                                          </p:spTgt>
                                        </p:tgtEl>
                                        <p:attrNameLst>
                                          <p:attrName>ppt_y</p:attrName>
                                        </p:attrNameLst>
                                      </p:cBhvr>
                                      <p:tavLst>
                                        <p:tav tm="0">
                                          <p:val>
                                            <p:strVal val="#ppt_y+.1"/>
                                          </p:val>
                                        </p:tav>
                                        <p:tav tm="100000">
                                          <p:val>
                                            <p:strVal val="#ppt_y"/>
                                          </p:val>
                                        </p:tav>
                                      </p:tavLst>
                                    </p:anim>
                                  </p:childTnLst>
                                </p:cTn>
                              </p:par>
                              <p:par>
                                <p:cTn id="84" presetID="42" presetClass="entr" presetSubtype="0" fill="hold" nodeType="withEffect">
                                  <p:stCondLst>
                                    <p:cond delay="0"/>
                                  </p:stCondLst>
                                  <p:childTnLst>
                                    <p:set>
                                      <p:cBhvr>
                                        <p:cTn id="85" dur="1" fill="hold">
                                          <p:stCondLst>
                                            <p:cond delay="0"/>
                                          </p:stCondLst>
                                        </p:cTn>
                                        <p:tgtEl>
                                          <p:spTgt spid="14339">
                                            <p:txEl>
                                              <p:pRg st="24" end="24"/>
                                            </p:txEl>
                                          </p:spTgt>
                                        </p:tgtEl>
                                        <p:attrNameLst>
                                          <p:attrName>style.visibility</p:attrName>
                                        </p:attrNameLst>
                                      </p:cBhvr>
                                      <p:to>
                                        <p:strVal val="visible"/>
                                      </p:to>
                                    </p:set>
                                    <p:animEffect transition="in" filter="fade">
                                      <p:cBhvr>
                                        <p:cTn id="86" dur="1000"/>
                                        <p:tgtEl>
                                          <p:spTgt spid="14339">
                                            <p:txEl>
                                              <p:pRg st="24" end="24"/>
                                            </p:txEl>
                                          </p:spTgt>
                                        </p:tgtEl>
                                      </p:cBhvr>
                                    </p:animEffect>
                                    <p:anim calcmode="lin" valueType="num">
                                      <p:cBhvr>
                                        <p:cTn id="87" dur="1000" fill="hold"/>
                                        <p:tgtEl>
                                          <p:spTgt spid="14339">
                                            <p:txEl>
                                              <p:pRg st="24" end="24"/>
                                            </p:txEl>
                                          </p:spTgt>
                                        </p:tgtEl>
                                        <p:attrNameLst>
                                          <p:attrName>ppt_x</p:attrName>
                                        </p:attrNameLst>
                                      </p:cBhvr>
                                      <p:tavLst>
                                        <p:tav tm="0">
                                          <p:val>
                                            <p:strVal val="#ppt_x"/>
                                          </p:val>
                                        </p:tav>
                                        <p:tav tm="100000">
                                          <p:val>
                                            <p:strVal val="#ppt_x"/>
                                          </p:val>
                                        </p:tav>
                                      </p:tavLst>
                                    </p:anim>
                                    <p:anim calcmode="lin" valueType="num">
                                      <p:cBhvr>
                                        <p:cTn id="88" dur="1000" fill="hold"/>
                                        <p:tgtEl>
                                          <p:spTgt spid="14339">
                                            <p:txEl>
                                              <p:pRg st="24" end="24"/>
                                            </p:txEl>
                                          </p:spTgt>
                                        </p:tgtEl>
                                        <p:attrNameLst>
                                          <p:attrName>ppt_y</p:attrName>
                                        </p:attrNameLst>
                                      </p:cBhvr>
                                      <p:tavLst>
                                        <p:tav tm="0">
                                          <p:val>
                                            <p:strVal val="#ppt_y+.1"/>
                                          </p:val>
                                        </p:tav>
                                        <p:tav tm="100000">
                                          <p:val>
                                            <p:strVal val="#ppt_y"/>
                                          </p:val>
                                        </p:tav>
                                      </p:tavLst>
                                    </p:anim>
                                  </p:childTnLst>
                                </p:cTn>
                              </p:par>
                            </p:childTnLst>
                          </p:cTn>
                        </p:par>
                      </p:childTnLst>
                    </p:cTn>
                  </p:par>
                  <p:par>
                    <p:cTn id="89" fill="hold">
                      <p:stCondLst>
                        <p:cond delay="indefinite"/>
                      </p:stCondLst>
                      <p:childTnLst>
                        <p:par>
                          <p:cTn id="90" fill="hold">
                            <p:stCondLst>
                              <p:cond delay="0"/>
                            </p:stCondLst>
                            <p:childTnLst>
                              <p:par>
                                <p:cTn id="91" presetID="42" presetClass="entr" presetSubtype="0" fill="hold" nodeType="clickEffect">
                                  <p:stCondLst>
                                    <p:cond delay="0"/>
                                  </p:stCondLst>
                                  <p:childTnLst>
                                    <p:set>
                                      <p:cBhvr>
                                        <p:cTn id="92" dur="1" fill="hold">
                                          <p:stCondLst>
                                            <p:cond delay="0"/>
                                          </p:stCondLst>
                                        </p:cTn>
                                        <p:tgtEl>
                                          <p:spTgt spid="5"/>
                                        </p:tgtEl>
                                        <p:attrNameLst>
                                          <p:attrName>style.visibility</p:attrName>
                                        </p:attrNameLst>
                                      </p:cBhvr>
                                      <p:to>
                                        <p:strVal val="visible"/>
                                      </p:to>
                                    </p:set>
                                    <p:animEffect transition="in" filter="fade">
                                      <p:cBhvr>
                                        <p:cTn id="93" dur="1000"/>
                                        <p:tgtEl>
                                          <p:spTgt spid="5"/>
                                        </p:tgtEl>
                                      </p:cBhvr>
                                    </p:animEffect>
                                    <p:anim calcmode="lin" valueType="num">
                                      <p:cBhvr>
                                        <p:cTn id="94" dur="1000" fill="hold"/>
                                        <p:tgtEl>
                                          <p:spTgt spid="5"/>
                                        </p:tgtEl>
                                        <p:attrNameLst>
                                          <p:attrName>ppt_x</p:attrName>
                                        </p:attrNameLst>
                                      </p:cBhvr>
                                      <p:tavLst>
                                        <p:tav tm="0">
                                          <p:val>
                                            <p:strVal val="#ppt_x"/>
                                          </p:val>
                                        </p:tav>
                                        <p:tav tm="100000">
                                          <p:val>
                                            <p:strVal val="#ppt_x"/>
                                          </p:val>
                                        </p:tav>
                                      </p:tavLst>
                                    </p:anim>
                                    <p:anim calcmode="lin" valueType="num">
                                      <p:cBhvr>
                                        <p:cTn id="95"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3">
            <a:extLst>
              <a:ext uri="{FF2B5EF4-FFF2-40B4-BE49-F238E27FC236}">
                <a16:creationId xmlns:a16="http://schemas.microsoft.com/office/drawing/2014/main" id="{B900B016-2F02-404B-9314-80794D9CFED9}"/>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02A49DB7-822E-4CE5-A570-E9D4354E926D}" type="slidenum">
              <a:rPr lang="en-US" altLang="en-US" sz="1200" smtClean="0">
                <a:solidFill>
                  <a:srgbClr val="898989"/>
                </a:solidFill>
                <a:latin typeface="Arial" panose="020B0604020202020204" pitchFamily="34" charset="0"/>
              </a:rPr>
              <a:pPr>
                <a:spcBef>
                  <a:spcPct val="0"/>
                </a:spcBef>
                <a:buFontTx/>
                <a:buNone/>
              </a:pPr>
              <a:t>11</a:t>
            </a:fld>
            <a:endParaRPr lang="en-US" altLang="en-US" sz="1200" dirty="0">
              <a:solidFill>
                <a:srgbClr val="898989"/>
              </a:solidFill>
              <a:latin typeface="Arial" panose="020B0604020202020204" pitchFamily="34" charset="0"/>
            </a:endParaRPr>
          </a:p>
        </p:txBody>
      </p:sp>
      <p:sp>
        <p:nvSpPr>
          <p:cNvPr id="14339" name="TextBox 4">
            <a:extLst>
              <a:ext uri="{FF2B5EF4-FFF2-40B4-BE49-F238E27FC236}">
                <a16:creationId xmlns:a16="http://schemas.microsoft.com/office/drawing/2014/main" id="{53E1F44A-CB2C-464A-97AA-44DFDD532649}"/>
              </a:ext>
            </a:extLst>
          </p:cNvPr>
          <p:cNvSpPr txBox="1">
            <a:spLocks noChangeArrowheads="1"/>
          </p:cNvSpPr>
          <p:nvPr/>
        </p:nvSpPr>
        <p:spPr bwMode="auto">
          <a:xfrm>
            <a:off x="228600" y="1551759"/>
            <a:ext cx="8686800" cy="50475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400" dirty="0">
                <a:latin typeface="Courier New" panose="02070309020205020404" pitchFamily="49" charset="0"/>
                <a:cs typeface="Courier New" panose="02070309020205020404" pitchFamily="49" charset="0"/>
              </a:rPr>
              <a:t>&lt;!DOCTYPE html&gt;</a:t>
            </a:r>
          </a:p>
          <a:p>
            <a:pPr eaLnBrk="1" hangingPunct="1">
              <a:spcBef>
                <a:spcPct val="0"/>
              </a:spcBef>
              <a:buFontTx/>
              <a:buNone/>
            </a:pPr>
            <a:r>
              <a:rPr lang="en-US" altLang="en-US" sz="1400" dirty="0">
                <a:latin typeface="Courier New" panose="02070309020205020404" pitchFamily="49" charset="0"/>
                <a:cs typeface="Courier New" panose="02070309020205020404" pitchFamily="49" charset="0"/>
              </a:rPr>
              <a:t>&lt;html lang="en"&gt;</a:t>
            </a:r>
          </a:p>
          <a:p>
            <a:pPr eaLnBrk="1" hangingPunct="1">
              <a:spcBef>
                <a:spcPct val="0"/>
              </a:spcBef>
              <a:buFontTx/>
              <a:buNone/>
            </a:pPr>
            <a:r>
              <a:rPr lang="en-US" altLang="en-US" sz="1400" dirty="0">
                <a:latin typeface="Courier New" panose="02070309020205020404" pitchFamily="49" charset="0"/>
                <a:cs typeface="Courier New" panose="02070309020205020404" pitchFamily="49" charset="0"/>
              </a:rPr>
              <a:t>&lt;head&gt;</a:t>
            </a:r>
          </a:p>
          <a:p>
            <a:pPr eaLnBrk="1" hangingPunct="1">
              <a:spcBef>
                <a:spcPct val="0"/>
              </a:spcBef>
              <a:buFontTx/>
              <a:buNone/>
            </a:pPr>
            <a:r>
              <a:rPr lang="en-US" altLang="en-US" sz="1400" dirty="0">
                <a:latin typeface="Courier New" panose="02070309020205020404" pitchFamily="49" charset="0"/>
                <a:cs typeface="Courier New" panose="02070309020205020404" pitchFamily="49" charset="0"/>
              </a:rPr>
              <a:t>  &lt;meta charset="utf-8"&gt;</a:t>
            </a:r>
          </a:p>
          <a:p>
            <a:pPr eaLnBrk="1" hangingPunct="1">
              <a:spcBef>
                <a:spcPct val="0"/>
              </a:spcBef>
              <a:buFontTx/>
              <a:buNone/>
            </a:pPr>
            <a:r>
              <a:rPr lang="en-US" altLang="en-US" sz="1400" dirty="0">
                <a:latin typeface="Courier New" panose="02070309020205020404" pitchFamily="49" charset="0"/>
                <a:cs typeface="Courier New" panose="02070309020205020404" pitchFamily="49" charset="0"/>
              </a:rPr>
              <a:t>  &lt;title&gt;Form Elements are Strings&lt;/title&gt;</a:t>
            </a:r>
          </a:p>
          <a:p>
            <a:pPr eaLnBrk="1" hangingPunct="1">
              <a:spcBef>
                <a:spcPct val="0"/>
              </a:spcBef>
              <a:buFontTx/>
              <a:buNone/>
            </a:pPr>
            <a:r>
              <a:rPr lang="en-US" altLang="en-US" sz="1400" dirty="0">
                <a:latin typeface="Courier New" panose="02070309020205020404" pitchFamily="49" charset="0"/>
                <a:cs typeface="Courier New" panose="02070309020205020404" pitchFamily="49" charset="0"/>
              </a:rPr>
              <a:t>&lt;/head&gt;</a:t>
            </a:r>
          </a:p>
          <a:p>
            <a:pPr eaLnBrk="1" hangingPunct="1">
              <a:spcBef>
                <a:spcPct val="0"/>
              </a:spcBef>
              <a:buFontTx/>
              <a:buNone/>
            </a:pPr>
            <a:r>
              <a:rPr lang="en-US" altLang="en-US" sz="1400" dirty="0">
                <a:latin typeface="Courier New" panose="02070309020205020404" pitchFamily="49" charset="0"/>
                <a:cs typeface="Courier New" panose="02070309020205020404" pitchFamily="49" charset="0"/>
              </a:rPr>
              <a:t>&lt;body&gt;</a:t>
            </a:r>
          </a:p>
          <a:p>
            <a:pPr eaLnBrk="1" hangingPunct="1">
              <a:spcBef>
                <a:spcPct val="0"/>
              </a:spcBef>
              <a:buFontTx/>
              <a:buNone/>
            </a:pPr>
            <a:r>
              <a:rPr lang="en-US" altLang="en-US" sz="1400" dirty="0">
                <a:latin typeface="Courier New" panose="02070309020205020404" pitchFamily="49" charset="0"/>
                <a:cs typeface="Courier New" panose="02070309020205020404" pitchFamily="49" charset="0"/>
              </a:rPr>
              <a:t>  &lt;h1&gt;How old???!!&lt;/h1&gt;</a:t>
            </a:r>
          </a:p>
          <a:p>
            <a:pPr eaLnBrk="1" hangingPunct="1">
              <a:spcBef>
                <a:spcPct val="0"/>
              </a:spcBef>
              <a:buFontTx/>
              <a:buNone/>
            </a:pPr>
            <a:r>
              <a:rPr lang="en-US" altLang="en-US" sz="1400" dirty="0">
                <a:latin typeface="Courier New" panose="02070309020205020404" pitchFamily="49" charset="0"/>
                <a:cs typeface="Courier New" panose="02070309020205020404" pitchFamily="49" charset="0"/>
              </a:rPr>
              <a:t>  &lt;p&gt;How old are you now? </a:t>
            </a:r>
            <a:r>
              <a:rPr lang="en-US" altLang="en-US" sz="1400" b="1" dirty="0">
                <a:latin typeface="Courier New" panose="02070309020205020404" pitchFamily="49" charset="0"/>
                <a:cs typeface="Courier New" panose="02070309020205020404" pitchFamily="49" charset="0"/>
              </a:rPr>
              <a:t>&lt;input type="text" id="txtAge"&gt;</a:t>
            </a:r>
          </a:p>
          <a:p>
            <a:pPr eaLnBrk="1" hangingPunct="1">
              <a:spcBef>
                <a:spcPct val="0"/>
              </a:spcBef>
              <a:buFontTx/>
              <a:buNone/>
            </a:pPr>
            <a:r>
              <a:rPr lang="en-US" altLang="en-US" sz="1400" dirty="0">
                <a:latin typeface="Courier New" panose="02070309020205020404" pitchFamily="49" charset="0"/>
                <a:cs typeface="Courier New" panose="02070309020205020404" pitchFamily="49" charset="0"/>
              </a:rPr>
              <a:t>  &lt;p&gt;&lt;button onclick="calcNextYear()" &gt;How old will I be next year?&lt;/button&gt;</a:t>
            </a:r>
          </a:p>
          <a:p>
            <a:pPr eaLnBrk="1" hangingPunct="1">
              <a:spcBef>
                <a:spcPct val="0"/>
              </a:spcBef>
              <a:buFontTx/>
              <a:buNone/>
            </a:pPr>
            <a:endParaRPr lang="en-US" altLang="en-US" sz="1400" dirty="0">
              <a:latin typeface="Courier New" panose="02070309020205020404" pitchFamily="49" charset="0"/>
              <a:cs typeface="Courier New" panose="02070309020205020404" pitchFamily="49" charset="0"/>
            </a:endParaRPr>
          </a:p>
          <a:p>
            <a:pPr eaLnBrk="1" hangingPunct="1">
              <a:spcBef>
                <a:spcPct val="0"/>
              </a:spcBef>
              <a:buFontTx/>
              <a:buNone/>
            </a:pPr>
            <a:r>
              <a:rPr lang="en-US" altLang="en-US" sz="1400" dirty="0">
                <a:latin typeface="Courier New" panose="02070309020205020404" pitchFamily="49" charset="0"/>
                <a:cs typeface="Courier New" panose="02070309020205020404" pitchFamily="49" charset="0"/>
              </a:rPr>
              <a:t> &lt;script&gt;</a:t>
            </a:r>
          </a:p>
          <a:p>
            <a:pPr eaLnBrk="1" hangingPunct="1">
              <a:spcBef>
                <a:spcPct val="0"/>
              </a:spcBef>
              <a:buFontTx/>
              <a:buNone/>
            </a:pPr>
            <a:r>
              <a:rPr lang="en-US" altLang="en-US" sz="1400" dirty="0">
                <a:latin typeface="Courier New" panose="02070309020205020404" pitchFamily="49" charset="0"/>
                <a:cs typeface="Courier New" panose="02070309020205020404" pitchFamily="49" charset="0"/>
              </a:rPr>
              <a:t>  function calcNextYear()</a:t>
            </a:r>
          </a:p>
          <a:p>
            <a:pPr eaLnBrk="1" hangingPunct="1">
              <a:spcBef>
                <a:spcPct val="0"/>
              </a:spcBef>
              <a:buFontTx/>
              <a:buNone/>
            </a:pPr>
            <a:r>
              <a:rPr lang="en-US" altLang="en-US" sz="1400" dirty="0">
                <a:latin typeface="Courier New" panose="02070309020205020404" pitchFamily="49" charset="0"/>
                <a:cs typeface="Courier New" panose="02070309020205020404" pitchFamily="49" charset="0"/>
              </a:rPr>
              <a:t>  {</a:t>
            </a:r>
          </a:p>
          <a:p>
            <a:pPr eaLnBrk="1" hangingPunct="1">
              <a:spcBef>
                <a:spcPct val="0"/>
              </a:spcBef>
              <a:buFontTx/>
              <a:buNone/>
            </a:pPr>
            <a:r>
              <a:rPr lang="en-US" altLang="en-US" sz="1400" dirty="0">
                <a:latin typeface="Courier New" panose="02070309020205020404" pitchFamily="49" charset="0"/>
                <a:cs typeface="Courier New" panose="02070309020205020404" pitchFamily="49" charset="0"/>
              </a:rPr>
              <a:t>    var ageThisYear, ageNextYear;</a:t>
            </a:r>
          </a:p>
          <a:p>
            <a:pPr eaLnBrk="1" hangingPunct="1">
              <a:spcBef>
                <a:spcPct val="0"/>
              </a:spcBef>
              <a:buFontTx/>
              <a:buNone/>
            </a:pPr>
            <a:r>
              <a:rPr lang="en-US" altLang="en-US" sz="1400" dirty="0">
                <a:latin typeface="Courier New" panose="02070309020205020404" pitchFamily="49" charset="0"/>
                <a:cs typeface="Courier New" panose="02070309020205020404" pitchFamily="49" charset="0"/>
              </a:rPr>
              <a:t>    ageThisYear = document.getElementById('txtAge').value;</a:t>
            </a:r>
          </a:p>
          <a:p>
            <a:pPr eaLnBrk="1" hangingPunct="1">
              <a:spcBef>
                <a:spcPct val="0"/>
              </a:spcBef>
              <a:buFontTx/>
              <a:buNone/>
            </a:pPr>
            <a:r>
              <a:rPr lang="en-US" altLang="en-US" sz="1400" dirty="0">
                <a:solidFill>
                  <a:srgbClr val="FF0000"/>
                </a:solidFill>
                <a:latin typeface="Courier New" panose="02070309020205020404" pitchFamily="49" charset="0"/>
                <a:cs typeface="Courier New" panose="02070309020205020404" pitchFamily="49" charset="0"/>
              </a:rPr>
              <a:t>    ageNextYear = ageThisYear + 1;</a:t>
            </a:r>
          </a:p>
          <a:p>
            <a:pPr eaLnBrk="1" hangingPunct="1">
              <a:spcBef>
                <a:spcPct val="0"/>
              </a:spcBef>
              <a:buFontTx/>
              <a:buNone/>
            </a:pPr>
            <a:endParaRPr lang="en-US" altLang="en-US" sz="1400" dirty="0">
              <a:latin typeface="Courier New" panose="02070309020205020404" pitchFamily="49" charset="0"/>
              <a:cs typeface="Courier New" panose="02070309020205020404" pitchFamily="49" charset="0"/>
            </a:endParaRPr>
          </a:p>
          <a:p>
            <a:pPr eaLnBrk="1" hangingPunct="1">
              <a:spcBef>
                <a:spcPct val="0"/>
              </a:spcBef>
              <a:buFontTx/>
              <a:buNone/>
            </a:pPr>
            <a:r>
              <a:rPr lang="en-US" altLang="en-US" sz="1400" dirty="0">
                <a:latin typeface="Courier New" panose="02070309020205020404" pitchFamily="49" charset="0"/>
                <a:cs typeface="Courier New" panose="02070309020205020404" pitchFamily="49" charset="0"/>
              </a:rPr>
              <a:t>    alert("Next year, you will be: " + ageNextYear + " years old!");</a:t>
            </a:r>
          </a:p>
          <a:p>
            <a:pPr eaLnBrk="1" hangingPunct="1">
              <a:spcBef>
                <a:spcPct val="0"/>
              </a:spcBef>
              <a:buFontTx/>
              <a:buNone/>
            </a:pPr>
            <a:r>
              <a:rPr lang="en-US" altLang="en-US" sz="1400" dirty="0">
                <a:latin typeface="Courier New" panose="02070309020205020404" pitchFamily="49" charset="0"/>
                <a:cs typeface="Courier New" panose="02070309020205020404" pitchFamily="49" charset="0"/>
              </a:rPr>
              <a:t>  }</a:t>
            </a:r>
          </a:p>
          <a:p>
            <a:pPr eaLnBrk="1" hangingPunct="1">
              <a:spcBef>
                <a:spcPct val="0"/>
              </a:spcBef>
              <a:buFontTx/>
              <a:buNone/>
            </a:pPr>
            <a:r>
              <a:rPr lang="en-US" altLang="en-US" sz="1400" dirty="0">
                <a:latin typeface="Courier New" panose="02070309020205020404" pitchFamily="49" charset="0"/>
                <a:cs typeface="Courier New" panose="02070309020205020404" pitchFamily="49" charset="0"/>
              </a:rPr>
              <a:t>&lt;/script&gt;</a:t>
            </a:r>
          </a:p>
          <a:p>
            <a:pPr eaLnBrk="1" hangingPunct="1">
              <a:spcBef>
                <a:spcPct val="0"/>
              </a:spcBef>
              <a:buFontTx/>
              <a:buNone/>
            </a:pPr>
            <a:r>
              <a:rPr lang="en-US" altLang="en-US" sz="1400" dirty="0">
                <a:latin typeface="Courier New" panose="02070309020205020404" pitchFamily="49" charset="0"/>
                <a:cs typeface="Courier New" panose="02070309020205020404" pitchFamily="49" charset="0"/>
              </a:rPr>
              <a:t>&lt;/body&gt;</a:t>
            </a:r>
          </a:p>
          <a:p>
            <a:pPr eaLnBrk="1" hangingPunct="1">
              <a:spcBef>
                <a:spcPct val="0"/>
              </a:spcBef>
              <a:buFontTx/>
              <a:buNone/>
            </a:pPr>
            <a:r>
              <a:rPr lang="en-US" altLang="en-US" sz="1400" dirty="0">
                <a:latin typeface="Courier New" panose="02070309020205020404" pitchFamily="49" charset="0"/>
                <a:cs typeface="Courier New" panose="02070309020205020404" pitchFamily="49" charset="0"/>
              </a:rPr>
              <a:t>&lt;/html&gt;</a:t>
            </a:r>
          </a:p>
        </p:txBody>
      </p:sp>
      <p:sp>
        <p:nvSpPr>
          <p:cNvPr id="14340" name="Title 1">
            <a:extLst>
              <a:ext uri="{FF2B5EF4-FFF2-40B4-BE49-F238E27FC236}">
                <a16:creationId xmlns:a16="http://schemas.microsoft.com/office/drawing/2014/main" id="{532B0E42-0F6C-40D6-A203-E6CCB5C1091C}"/>
              </a:ext>
            </a:extLst>
          </p:cNvPr>
          <p:cNvSpPr>
            <a:spLocks noGrp="1"/>
          </p:cNvSpPr>
          <p:nvPr>
            <p:ph type="title"/>
          </p:nvPr>
        </p:nvSpPr>
        <p:spPr>
          <a:xfrm>
            <a:off x="838200" y="0"/>
            <a:ext cx="6705600" cy="752475"/>
          </a:xfrm>
        </p:spPr>
        <p:txBody>
          <a:bodyPr/>
          <a:lstStyle/>
          <a:p>
            <a:r>
              <a:rPr lang="en-US" altLang="en-US" sz="2400" dirty="0"/>
              <a:t>When Form Elements Go Rogue</a:t>
            </a:r>
            <a:br>
              <a:rPr lang="en-US" altLang="en-US" sz="2000" dirty="0"/>
            </a:br>
            <a:r>
              <a:rPr lang="en-US" altLang="en-US" sz="1600" dirty="0"/>
              <a:t>File: </a:t>
            </a:r>
            <a:r>
              <a:rPr lang="en-US" altLang="en-US" sz="1600" dirty="0">
                <a:latin typeface="Courier New" panose="02070309020205020404" pitchFamily="49" charset="0"/>
                <a:cs typeface="Courier New" panose="02070309020205020404" pitchFamily="49" charset="0"/>
              </a:rPr>
              <a:t>age_next_year_no_parse.html</a:t>
            </a:r>
            <a:endParaRPr lang="en-US" altLang="en-US" sz="2000" dirty="0">
              <a:latin typeface="Courier New" panose="02070309020205020404" pitchFamily="49" charset="0"/>
              <a:cs typeface="Courier New" panose="02070309020205020404" pitchFamily="49" charset="0"/>
            </a:endParaRPr>
          </a:p>
        </p:txBody>
      </p:sp>
      <p:sp>
        <p:nvSpPr>
          <p:cNvPr id="2" name="TextBox 1">
            <a:extLst>
              <a:ext uri="{FF2B5EF4-FFF2-40B4-BE49-F238E27FC236}">
                <a16:creationId xmlns:a16="http://schemas.microsoft.com/office/drawing/2014/main" id="{E9D94193-184A-4110-8AF0-AE57C49FBC90}"/>
              </a:ext>
            </a:extLst>
          </p:cNvPr>
          <p:cNvSpPr txBox="1"/>
          <p:nvPr/>
        </p:nvSpPr>
        <p:spPr>
          <a:xfrm>
            <a:off x="990600" y="838200"/>
            <a:ext cx="7315200" cy="58477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pPr algn="ctr"/>
            <a:r>
              <a:rPr lang="en-US" dirty="0"/>
              <a:t>Be sure to study this example so that you can appreciate the problem.</a:t>
            </a:r>
          </a:p>
          <a:p>
            <a:pPr algn="ctr"/>
            <a:r>
              <a:rPr lang="en-US" sz="1400" dirty="0"/>
              <a:t>(Explanation on the next slide)</a:t>
            </a:r>
          </a:p>
        </p:txBody>
      </p:sp>
    </p:spTree>
    <p:extLst>
      <p:ext uri="{BB962C8B-B14F-4D97-AF65-F5344CB8AC3E}">
        <p14:creationId xmlns:p14="http://schemas.microsoft.com/office/powerpoint/2010/main" val="10660755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14339">
                                            <p:txEl>
                                              <p:pRg st="8" end="8"/>
                                            </p:txEl>
                                          </p:spTgt>
                                        </p:tgtEl>
                                        <p:attrNameLst>
                                          <p:attrName>style.visibility</p:attrName>
                                        </p:attrNameLst>
                                      </p:cBhvr>
                                      <p:to>
                                        <p:strVal val="visible"/>
                                      </p:to>
                                    </p:set>
                                    <p:animEffect transition="in" filter="fade">
                                      <p:cBhvr>
                                        <p:cTn id="7" dur="1000"/>
                                        <p:tgtEl>
                                          <p:spTgt spid="14339">
                                            <p:txEl>
                                              <p:pRg st="8" end="8"/>
                                            </p:txEl>
                                          </p:spTgt>
                                        </p:tgtEl>
                                      </p:cBhvr>
                                    </p:animEffect>
                                    <p:anim calcmode="lin" valueType="num">
                                      <p:cBhvr>
                                        <p:cTn id="8" dur="1000" fill="hold"/>
                                        <p:tgtEl>
                                          <p:spTgt spid="14339">
                                            <p:txEl>
                                              <p:pRg st="8" end="8"/>
                                            </p:txEl>
                                          </p:spTgt>
                                        </p:tgtEl>
                                        <p:attrNameLst>
                                          <p:attrName>ppt_x</p:attrName>
                                        </p:attrNameLst>
                                      </p:cBhvr>
                                      <p:tavLst>
                                        <p:tav tm="0">
                                          <p:val>
                                            <p:strVal val="#ppt_x"/>
                                          </p:val>
                                        </p:tav>
                                        <p:tav tm="100000">
                                          <p:val>
                                            <p:strVal val="#ppt_x"/>
                                          </p:val>
                                        </p:tav>
                                      </p:tavLst>
                                    </p:anim>
                                    <p:anim calcmode="lin" valueType="num">
                                      <p:cBhvr>
                                        <p:cTn id="9" dur="1000" fill="hold"/>
                                        <p:tgtEl>
                                          <p:spTgt spid="14339">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14339">
                                            <p:txEl>
                                              <p:pRg st="9" end="9"/>
                                            </p:txEl>
                                          </p:spTgt>
                                        </p:tgtEl>
                                        <p:attrNameLst>
                                          <p:attrName>style.visibility</p:attrName>
                                        </p:attrNameLst>
                                      </p:cBhvr>
                                      <p:to>
                                        <p:strVal val="visible"/>
                                      </p:to>
                                    </p:set>
                                    <p:animEffect transition="in" filter="fade">
                                      <p:cBhvr>
                                        <p:cTn id="14" dur="1000"/>
                                        <p:tgtEl>
                                          <p:spTgt spid="14339">
                                            <p:txEl>
                                              <p:pRg st="9" end="9"/>
                                            </p:txEl>
                                          </p:spTgt>
                                        </p:tgtEl>
                                      </p:cBhvr>
                                    </p:animEffect>
                                    <p:anim calcmode="lin" valueType="num">
                                      <p:cBhvr>
                                        <p:cTn id="15" dur="1000" fill="hold"/>
                                        <p:tgtEl>
                                          <p:spTgt spid="14339">
                                            <p:txEl>
                                              <p:pRg st="9" end="9"/>
                                            </p:txEl>
                                          </p:spTgt>
                                        </p:tgtEl>
                                        <p:attrNameLst>
                                          <p:attrName>ppt_x</p:attrName>
                                        </p:attrNameLst>
                                      </p:cBhvr>
                                      <p:tavLst>
                                        <p:tav tm="0">
                                          <p:val>
                                            <p:strVal val="#ppt_x"/>
                                          </p:val>
                                        </p:tav>
                                        <p:tav tm="100000">
                                          <p:val>
                                            <p:strVal val="#ppt_x"/>
                                          </p:val>
                                        </p:tav>
                                      </p:tavLst>
                                    </p:anim>
                                    <p:anim calcmode="lin" valueType="num">
                                      <p:cBhvr>
                                        <p:cTn id="16" dur="1000" fill="hold"/>
                                        <p:tgtEl>
                                          <p:spTgt spid="14339">
                                            <p:txEl>
                                              <p:pRg st="9" end="9"/>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14339">
                                            <p:txEl>
                                              <p:pRg st="19" end="19"/>
                                            </p:txEl>
                                          </p:spTgt>
                                        </p:tgtEl>
                                        <p:attrNameLst>
                                          <p:attrName>style.visibility</p:attrName>
                                        </p:attrNameLst>
                                      </p:cBhvr>
                                      <p:to>
                                        <p:strVal val="visible"/>
                                      </p:to>
                                    </p:set>
                                    <p:animEffect transition="in" filter="fade">
                                      <p:cBhvr>
                                        <p:cTn id="21" dur="1000"/>
                                        <p:tgtEl>
                                          <p:spTgt spid="14339">
                                            <p:txEl>
                                              <p:pRg st="19" end="19"/>
                                            </p:txEl>
                                          </p:spTgt>
                                        </p:tgtEl>
                                      </p:cBhvr>
                                    </p:animEffect>
                                    <p:anim calcmode="lin" valueType="num">
                                      <p:cBhvr>
                                        <p:cTn id="22" dur="1000" fill="hold"/>
                                        <p:tgtEl>
                                          <p:spTgt spid="14339">
                                            <p:txEl>
                                              <p:pRg st="19" end="19"/>
                                            </p:txEl>
                                          </p:spTgt>
                                        </p:tgtEl>
                                        <p:attrNameLst>
                                          <p:attrName>ppt_x</p:attrName>
                                        </p:attrNameLst>
                                      </p:cBhvr>
                                      <p:tavLst>
                                        <p:tav tm="0">
                                          <p:val>
                                            <p:strVal val="#ppt_x"/>
                                          </p:val>
                                        </p:tav>
                                        <p:tav tm="100000">
                                          <p:val>
                                            <p:strVal val="#ppt_x"/>
                                          </p:val>
                                        </p:tav>
                                      </p:tavLst>
                                    </p:anim>
                                    <p:anim calcmode="lin" valueType="num">
                                      <p:cBhvr>
                                        <p:cTn id="23" dur="1000" fill="hold"/>
                                        <p:tgtEl>
                                          <p:spTgt spid="14339">
                                            <p:txEl>
                                              <p:pRg st="19" end="19"/>
                                            </p:txEl>
                                          </p:spTgt>
                                        </p:tgtEl>
                                        <p:attrNameLst>
                                          <p:attrName>ppt_y</p:attrName>
                                        </p:attrNameLst>
                                      </p:cBhvr>
                                      <p:tavLst>
                                        <p:tav tm="0">
                                          <p:val>
                                            <p:strVal val="#ppt_y+.1"/>
                                          </p:val>
                                        </p:tav>
                                        <p:tav tm="100000">
                                          <p:val>
                                            <p:strVal val="#ppt_y"/>
                                          </p:val>
                                        </p:tav>
                                      </p:tavLst>
                                    </p:anim>
                                  </p:childTnLst>
                                </p:cTn>
                              </p:par>
                              <p:par>
                                <p:cTn id="24" presetID="42" presetClass="entr" presetSubtype="0" fill="hold" nodeType="withEffect">
                                  <p:stCondLst>
                                    <p:cond delay="0"/>
                                  </p:stCondLst>
                                  <p:childTnLst>
                                    <p:set>
                                      <p:cBhvr>
                                        <p:cTn id="25" dur="1" fill="hold">
                                          <p:stCondLst>
                                            <p:cond delay="0"/>
                                          </p:stCondLst>
                                        </p:cTn>
                                        <p:tgtEl>
                                          <p:spTgt spid="14339">
                                            <p:txEl>
                                              <p:pRg st="20" end="20"/>
                                            </p:txEl>
                                          </p:spTgt>
                                        </p:tgtEl>
                                        <p:attrNameLst>
                                          <p:attrName>style.visibility</p:attrName>
                                        </p:attrNameLst>
                                      </p:cBhvr>
                                      <p:to>
                                        <p:strVal val="visible"/>
                                      </p:to>
                                    </p:set>
                                    <p:animEffect transition="in" filter="fade">
                                      <p:cBhvr>
                                        <p:cTn id="26" dur="1000"/>
                                        <p:tgtEl>
                                          <p:spTgt spid="14339">
                                            <p:txEl>
                                              <p:pRg st="20" end="20"/>
                                            </p:txEl>
                                          </p:spTgt>
                                        </p:tgtEl>
                                      </p:cBhvr>
                                    </p:animEffect>
                                    <p:anim calcmode="lin" valueType="num">
                                      <p:cBhvr>
                                        <p:cTn id="27" dur="1000" fill="hold"/>
                                        <p:tgtEl>
                                          <p:spTgt spid="14339">
                                            <p:txEl>
                                              <p:pRg st="20" end="20"/>
                                            </p:txEl>
                                          </p:spTgt>
                                        </p:tgtEl>
                                        <p:attrNameLst>
                                          <p:attrName>ppt_x</p:attrName>
                                        </p:attrNameLst>
                                      </p:cBhvr>
                                      <p:tavLst>
                                        <p:tav tm="0">
                                          <p:val>
                                            <p:strVal val="#ppt_x"/>
                                          </p:val>
                                        </p:tav>
                                        <p:tav tm="100000">
                                          <p:val>
                                            <p:strVal val="#ppt_x"/>
                                          </p:val>
                                        </p:tav>
                                      </p:tavLst>
                                    </p:anim>
                                    <p:anim calcmode="lin" valueType="num">
                                      <p:cBhvr>
                                        <p:cTn id="28" dur="1000" fill="hold"/>
                                        <p:tgtEl>
                                          <p:spTgt spid="14339">
                                            <p:txEl>
                                              <p:pRg st="20" end="20"/>
                                            </p:txEl>
                                          </p:spTgt>
                                        </p:tgtEl>
                                        <p:attrNameLst>
                                          <p:attrName>ppt_y</p:attrName>
                                        </p:attrNameLst>
                                      </p:cBhvr>
                                      <p:tavLst>
                                        <p:tav tm="0">
                                          <p:val>
                                            <p:strVal val="#ppt_y+.1"/>
                                          </p:val>
                                        </p:tav>
                                        <p:tav tm="100000">
                                          <p:val>
                                            <p:strVal val="#ppt_y"/>
                                          </p:val>
                                        </p:tav>
                                      </p:tavLst>
                                    </p:anim>
                                  </p:childTnLst>
                                </p:cTn>
                              </p:par>
                              <p:par>
                                <p:cTn id="29" presetID="42" presetClass="entr" presetSubtype="0" fill="hold" nodeType="withEffect">
                                  <p:stCondLst>
                                    <p:cond delay="0"/>
                                  </p:stCondLst>
                                  <p:childTnLst>
                                    <p:set>
                                      <p:cBhvr>
                                        <p:cTn id="30" dur="1" fill="hold">
                                          <p:stCondLst>
                                            <p:cond delay="0"/>
                                          </p:stCondLst>
                                        </p:cTn>
                                        <p:tgtEl>
                                          <p:spTgt spid="14339">
                                            <p:txEl>
                                              <p:pRg st="11" end="11"/>
                                            </p:txEl>
                                          </p:spTgt>
                                        </p:tgtEl>
                                        <p:attrNameLst>
                                          <p:attrName>style.visibility</p:attrName>
                                        </p:attrNameLst>
                                      </p:cBhvr>
                                      <p:to>
                                        <p:strVal val="visible"/>
                                      </p:to>
                                    </p:set>
                                    <p:animEffect transition="in" filter="fade">
                                      <p:cBhvr>
                                        <p:cTn id="31" dur="1000"/>
                                        <p:tgtEl>
                                          <p:spTgt spid="14339">
                                            <p:txEl>
                                              <p:pRg st="11" end="11"/>
                                            </p:txEl>
                                          </p:spTgt>
                                        </p:tgtEl>
                                      </p:cBhvr>
                                    </p:animEffect>
                                    <p:anim calcmode="lin" valueType="num">
                                      <p:cBhvr>
                                        <p:cTn id="32" dur="1000" fill="hold"/>
                                        <p:tgtEl>
                                          <p:spTgt spid="14339">
                                            <p:txEl>
                                              <p:pRg st="11" end="11"/>
                                            </p:txEl>
                                          </p:spTgt>
                                        </p:tgtEl>
                                        <p:attrNameLst>
                                          <p:attrName>ppt_x</p:attrName>
                                        </p:attrNameLst>
                                      </p:cBhvr>
                                      <p:tavLst>
                                        <p:tav tm="0">
                                          <p:val>
                                            <p:strVal val="#ppt_x"/>
                                          </p:val>
                                        </p:tav>
                                        <p:tav tm="100000">
                                          <p:val>
                                            <p:strVal val="#ppt_x"/>
                                          </p:val>
                                        </p:tav>
                                      </p:tavLst>
                                    </p:anim>
                                    <p:anim calcmode="lin" valueType="num">
                                      <p:cBhvr>
                                        <p:cTn id="33" dur="1000" fill="hold"/>
                                        <p:tgtEl>
                                          <p:spTgt spid="14339">
                                            <p:txEl>
                                              <p:pRg st="11" end="11"/>
                                            </p:txEl>
                                          </p:spTgt>
                                        </p:tgtEl>
                                        <p:attrNameLst>
                                          <p:attrName>ppt_y</p:attrName>
                                        </p:attrNameLst>
                                      </p:cBhvr>
                                      <p:tavLst>
                                        <p:tav tm="0">
                                          <p:val>
                                            <p:strVal val="#ppt_y+.1"/>
                                          </p:val>
                                        </p:tav>
                                        <p:tav tm="100000">
                                          <p:val>
                                            <p:strVal val="#ppt_y"/>
                                          </p:val>
                                        </p:tav>
                                      </p:tavLst>
                                    </p:anim>
                                  </p:childTnLst>
                                </p:cTn>
                              </p:par>
                              <p:par>
                                <p:cTn id="34" presetID="42" presetClass="entr" presetSubtype="0" fill="hold" nodeType="withEffect">
                                  <p:stCondLst>
                                    <p:cond delay="0"/>
                                  </p:stCondLst>
                                  <p:childTnLst>
                                    <p:set>
                                      <p:cBhvr>
                                        <p:cTn id="35" dur="1" fill="hold">
                                          <p:stCondLst>
                                            <p:cond delay="0"/>
                                          </p:stCondLst>
                                        </p:cTn>
                                        <p:tgtEl>
                                          <p:spTgt spid="14339">
                                            <p:txEl>
                                              <p:pRg st="12" end="12"/>
                                            </p:txEl>
                                          </p:spTgt>
                                        </p:tgtEl>
                                        <p:attrNameLst>
                                          <p:attrName>style.visibility</p:attrName>
                                        </p:attrNameLst>
                                      </p:cBhvr>
                                      <p:to>
                                        <p:strVal val="visible"/>
                                      </p:to>
                                    </p:set>
                                    <p:animEffect transition="in" filter="fade">
                                      <p:cBhvr>
                                        <p:cTn id="36" dur="1000"/>
                                        <p:tgtEl>
                                          <p:spTgt spid="14339">
                                            <p:txEl>
                                              <p:pRg st="12" end="12"/>
                                            </p:txEl>
                                          </p:spTgt>
                                        </p:tgtEl>
                                      </p:cBhvr>
                                    </p:animEffect>
                                    <p:anim calcmode="lin" valueType="num">
                                      <p:cBhvr>
                                        <p:cTn id="37" dur="1000" fill="hold"/>
                                        <p:tgtEl>
                                          <p:spTgt spid="14339">
                                            <p:txEl>
                                              <p:pRg st="12" end="12"/>
                                            </p:txEl>
                                          </p:spTgt>
                                        </p:tgtEl>
                                        <p:attrNameLst>
                                          <p:attrName>ppt_x</p:attrName>
                                        </p:attrNameLst>
                                      </p:cBhvr>
                                      <p:tavLst>
                                        <p:tav tm="0">
                                          <p:val>
                                            <p:strVal val="#ppt_x"/>
                                          </p:val>
                                        </p:tav>
                                        <p:tav tm="100000">
                                          <p:val>
                                            <p:strVal val="#ppt_x"/>
                                          </p:val>
                                        </p:tav>
                                      </p:tavLst>
                                    </p:anim>
                                    <p:anim calcmode="lin" valueType="num">
                                      <p:cBhvr>
                                        <p:cTn id="38" dur="1000" fill="hold"/>
                                        <p:tgtEl>
                                          <p:spTgt spid="14339">
                                            <p:txEl>
                                              <p:pRg st="12" end="12"/>
                                            </p:txEl>
                                          </p:spTgt>
                                        </p:tgtEl>
                                        <p:attrNameLst>
                                          <p:attrName>ppt_y</p:attrName>
                                        </p:attrNameLst>
                                      </p:cBhvr>
                                      <p:tavLst>
                                        <p:tav tm="0">
                                          <p:val>
                                            <p:strVal val="#ppt_y+.1"/>
                                          </p:val>
                                        </p:tav>
                                        <p:tav tm="100000">
                                          <p:val>
                                            <p:strVal val="#ppt_y"/>
                                          </p:val>
                                        </p:tav>
                                      </p:tavLst>
                                    </p:anim>
                                  </p:childTnLst>
                                </p:cTn>
                              </p:par>
                              <p:par>
                                <p:cTn id="39" presetID="42" presetClass="entr" presetSubtype="0" fill="hold" nodeType="withEffect">
                                  <p:stCondLst>
                                    <p:cond delay="0"/>
                                  </p:stCondLst>
                                  <p:childTnLst>
                                    <p:set>
                                      <p:cBhvr>
                                        <p:cTn id="40" dur="1" fill="hold">
                                          <p:stCondLst>
                                            <p:cond delay="0"/>
                                          </p:stCondLst>
                                        </p:cTn>
                                        <p:tgtEl>
                                          <p:spTgt spid="14339">
                                            <p:txEl>
                                              <p:pRg st="13" end="13"/>
                                            </p:txEl>
                                          </p:spTgt>
                                        </p:tgtEl>
                                        <p:attrNameLst>
                                          <p:attrName>style.visibility</p:attrName>
                                        </p:attrNameLst>
                                      </p:cBhvr>
                                      <p:to>
                                        <p:strVal val="visible"/>
                                      </p:to>
                                    </p:set>
                                    <p:animEffect transition="in" filter="fade">
                                      <p:cBhvr>
                                        <p:cTn id="41" dur="1000"/>
                                        <p:tgtEl>
                                          <p:spTgt spid="14339">
                                            <p:txEl>
                                              <p:pRg st="13" end="13"/>
                                            </p:txEl>
                                          </p:spTgt>
                                        </p:tgtEl>
                                      </p:cBhvr>
                                    </p:animEffect>
                                    <p:anim calcmode="lin" valueType="num">
                                      <p:cBhvr>
                                        <p:cTn id="42" dur="1000" fill="hold"/>
                                        <p:tgtEl>
                                          <p:spTgt spid="14339">
                                            <p:txEl>
                                              <p:pRg st="13" end="13"/>
                                            </p:txEl>
                                          </p:spTgt>
                                        </p:tgtEl>
                                        <p:attrNameLst>
                                          <p:attrName>ppt_x</p:attrName>
                                        </p:attrNameLst>
                                      </p:cBhvr>
                                      <p:tavLst>
                                        <p:tav tm="0">
                                          <p:val>
                                            <p:strVal val="#ppt_x"/>
                                          </p:val>
                                        </p:tav>
                                        <p:tav tm="100000">
                                          <p:val>
                                            <p:strVal val="#ppt_x"/>
                                          </p:val>
                                        </p:tav>
                                      </p:tavLst>
                                    </p:anim>
                                    <p:anim calcmode="lin" valueType="num">
                                      <p:cBhvr>
                                        <p:cTn id="43" dur="1000" fill="hold"/>
                                        <p:tgtEl>
                                          <p:spTgt spid="14339">
                                            <p:txEl>
                                              <p:pRg st="13" end="13"/>
                                            </p:txEl>
                                          </p:spTgt>
                                        </p:tgtEl>
                                        <p:attrNameLst>
                                          <p:attrName>ppt_y</p:attrName>
                                        </p:attrNameLst>
                                      </p:cBhvr>
                                      <p:tavLst>
                                        <p:tav tm="0">
                                          <p:val>
                                            <p:strVal val="#ppt_y+.1"/>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42" presetClass="entr" presetSubtype="0" fill="hold" nodeType="clickEffect">
                                  <p:stCondLst>
                                    <p:cond delay="0"/>
                                  </p:stCondLst>
                                  <p:childTnLst>
                                    <p:set>
                                      <p:cBhvr>
                                        <p:cTn id="47" dur="1" fill="hold">
                                          <p:stCondLst>
                                            <p:cond delay="0"/>
                                          </p:stCondLst>
                                        </p:cTn>
                                        <p:tgtEl>
                                          <p:spTgt spid="14339">
                                            <p:txEl>
                                              <p:pRg st="14" end="14"/>
                                            </p:txEl>
                                          </p:spTgt>
                                        </p:tgtEl>
                                        <p:attrNameLst>
                                          <p:attrName>style.visibility</p:attrName>
                                        </p:attrNameLst>
                                      </p:cBhvr>
                                      <p:to>
                                        <p:strVal val="visible"/>
                                      </p:to>
                                    </p:set>
                                    <p:animEffect transition="in" filter="fade">
                                      <p:cBhvr>
                                        <p:cTn id="48" dur="1000"/>
                                        <p:tgtEl>
                                          <p:spTgt spid="14339">
                                            <p:txEl>
                                              <p:pRg st="14" end="14"/>
                                            </p:txEl>
                                          </p:spTgt>
                                        </p:tgtEl>
                                      </p:cBhvr>
                                    </p:animEffect>
                                    <p:anim calcmode="lin" valueType="num">
                                      <p:cBhvr>
                                        <p:cTn id="49" dur="1000" fill="hold"/>
                                        <p:tgtEl>
                                          <p:spTgt spid="14339">
                                            <p:txEl>
                                              <p:pRg st="14" end="14"/>
                                            </p:txEl>
                                          </p:spTgt>
                                        </p:tgtEl>
                                        <p:attrNameLst>
                                          <p:attrName>ppt_x</p:attrName>
                                        </p:attrNameLst>
                                      </p:cBhvr>
                                      <p:tavLst>
                                        <p:tav tm="0">
                                          <p:val>
                                            <p:strVal val="#ppt_x"/>
                                          </p:val>
                                        </p:tav>
                                        <p:tav tm="100000">
                                          <p:val>
                                            <p:strVal val="#ppt_x"/>
                                          </p:val>
                                        </p:tav>
                                      </p:tavLst>
                                    </p:anim>
                                    <p:anim calcmode="lin" valueType="num">
                                      <p:cBhvr>
                                        <p:cTn id="50" dur="1000" fill="hold"/>
                                        <p:tgtEl>
                                          <p:spTgt spid="14339">
                                            <p:txEl>
                                              <p:pRg st="14" end="14"/>
                                            </p:txEl>
                                          </p:spTgt>
                                        </p:tgtEl>
                                        <p:attrNameLst>
                                          <p:attrName>ppt_y</p:attrName>
                                        </p:attrNameLst>
                                      </p:cBhvr>
                                      <p:tavLst>
                                        <p:tav tm="0">
                                          <p:val>
                                            <p:strVal val="#ppt_y+.1"/>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42" presetClass="entr" presetSubtype="0" fill="hold" nodeType="clickEffect">
                                  <p:stCondLst>
                                    <p:cond delay="0"/>
                                  </p:stCondLst>
                                  <p:childTnLst>
                                    <p:set>
                                      <p:cBhvr>
                                        <p:cTn id="54" dur="1" fill="hold">
                                          <p:stCondLst>
                                            <p:cond delay="0"/>
                                          </p:stCondLst>
                                        </p:cTn>
                                        <p:tgtEl>
                                          <p:spTgt spid="14339">
                                            <p:txEl>
                                              <p:pRg st="15" end="15"/>
                                            </p:txEl>
                                          </p:spTgt>
                                        </p:tgtEl>
                                        <p:attrNameLst>
                                          <p:attrName>style.visibility</p:attrName>
                                        </p:attrNameLst>
                                      </p:cBhvr>
                                      <p:to>
                                        <p:strVal val="visible"/>
                                      </p:to>
                                    </p:set>
                                    <p:animEffect transition="in" filter="fade">
                                      <p:cBhvr>
                                        <p:cTn id="55" dur="1000"/>
                                        <p:tgtEl>
                                          <p:spTgt spid="14339">
                                            <p:txEl>
                                              <p:pRg st="15" end="15"/>
                                            </p:txEl>
                                          </p:spTgt>
                                        </p:tgtEl>
                                      </p:cBhvr>
                                    </p:animEffect>
                                    <p:anim calcmode="lin" valueType="num">
                                      <p:cBhvr>
                                        <p:cTn id="56" dur="1000" fill="hold"/>
                                        <p:tgtEl>
                                          <p:spTgt spid="14339">
                                            <p:txEl>
                                              <p:pRg st="15" end="15"/>
                                            </p:txEl>
                                          </p:spTgt>
                                        </p:tgtEl>
                                        <p:attrNameLst>
                                          <p:attrName>ppt_x</p:attrName>
                                        </p:attrNameLst>
                                      </p:cBhvr>
                                      <p:tavLst>
                                        <p:tav tm="0">
                                          <p:val>
                                            <p:strVal val="#ppt_x"/>
                                          </p:val>
                                        </p:tav>
                                        <p:tav tm="100000">
                                          <p:val>
                                            <p:strVal val="#ppt_x"/>
                                          </p:val>
                                        </p:tav>
                                      </p:tavLst>
                                    </p:anim>
                                    <p:anim calcmode="lin" valueType="num">
                                      <p:cBhvr>
                                        <p:cTn id="57" dur="1000" fill="hold"/>
                                        <p:tgtEl>
                                          <p:spTgt spid="14339">
                                            <p:txEl>
                                              <p:pRg st="15" end="15"/>
                                            </p:txEl>
                                          </p:spTgt>
                                        </p:tgtEl>
                                        <p:attrNameLst>
                                          <p:attrName>ppt_y</p:attrName>
                                        </p:attrNameLst>
                                      </p:cBhvr>
                                      <p:tavLst>
                                        <p:tav tm="0">
                                          <p:val>
                                            <p:strVal val="#ppt_y+.1"/>
                                          </p:val>
                                        </p:tav>
                                        <p:tav tm="100000">
                                          <p:val>
                                            <p:strVal val="#ppt_y"/>
                                          </p:val>
                                        </p:tav>
                                      </p:tavLst>
                                    </p:anim>
                                  </p:childTnLst>
                                </p:cTn>
                              </p:par>
                            </p:childTnLst>
                          </p:cTn>
                        </p:par>
                      </p:childTnLst>
                    </p:cTn>
                  </p:par>
                  <p:par>
                    <p:cTn id="58" fill="hold">
                      <p:stCondLst>
                        <p:cond delay="indefinite"/>
                      </p:stCondLst>
                      <p:childTnLst>
                        <p:par>
                          <p:cTn id="59" fill="hold">
                            <p:stCondLst>
                              <p:cond delay="0"/>
                            </p:stCondLst>
                            <p:childTnLst>
                              <p:par>
                                <p:cTn id="60" presetID="42" presetClass="entr" presetSubtype="0" fill="hold" nodeType="clickEffect">
                                  <p:stCondLst>
                                    <p:cond delay="0"/>
                                  </p:stCondLst>
                                  <p:childTnLst>
                                    <p:set>
                                      <p:cBhvr>
                                        <p:cTn id="61" dur="1" fill="hold">
                                          <p:stCondLst>
                                            <p:cond delay="0"/>
                                          </p:stCondLst>
                                        </p:cTn>
                                        <p:tgtEl>
                                          <p:spTgt spid="14339">
                                            <p:txEl>
                                              <p:pRg st="16" end="16"/>
                                            </p:txEl>
                                          </p:spTgt>
                                        </p:tgtEl>
                                        <p:attrNameLst>
                                          <p:attrName>style.visibility</p:attrName>
                                        </p:attrNameLst>
                                      </p:cBhvr>
                                      <p:to>
                                        <p:strVal val="visible"/>
                                      </p:to>
                                    </p:set>
                                    <p:animEffect transition="in" filter="fade">
                                      <p:cBhvr>
                                        <p:cTn id="62" dur="1000"/>
                                        <p:tgtEl>
                                          <p:spTgt spid="14339">
                                            <p:txEl>
                                              <p:pRg st="16" end="16"/>
                                            </p:txEl>
                                          </p:spTgt>
                                        </p:tgtEl>
                                      </p:cBhvr>
                                    </p:animEffect>
                                    <p:anim calcmode="lin" valueType="num">
                                      <p:cBhvr>
                                        <p:cTn id="63" dur="1000" fill="hold"/>
                                        <p:tgtEl>
                                          <p:spTgt spid="14339">
                                            <p:txEl>
                                              <p:pRg st="16" end="16"/>
                                            </p:txEl>
                                          </p:spTgt>
                                        </p:tgtEl>
                                        <p:attrNameLst>
                                          <p:attrName>ppt_x</p:attrName>
                                        </p:attrNameLst>
                                      </p:cBhvr>
                                      <p:tavLst>
                                        <p:tav tm="0">
                                          <p:val>
                                            <p:strVal val="#ppt_x"/>
                                          </p:val>
                                        </p:tav>
                                        <p:tav tm="100000">
                                          <p:val>
                                            <p:strVal val="#ppt_x"/>
                                          </p:val>
                                        </p:tav>
                                      </p:tavLst>
                                    </p:anim>
                                    <p:anim calcmode="lin" valueType="num">
                                      <p:cBhvr>
                                        <p:cTn id="64" dur="1000" fill="hold"/>
                                        <p:tgtEl>
                                          <p:spTgt spid="14339">
                                            <p:txEl>
                                              <p:pRg st="16" end="16"/>
                                            </p:txEl>
                                          </p:spTgt>
                                        </p:tgtEl>
                                        <p:attrNameLst>
                                          <p:attrName>ppt_y</p:attrName>
                                        </p:attrNameLst>
                                      </p:cBhvr>
                                      <p:tavLst>
                                        <p:tav tm="0">
                                          <p:val>
                                            <p:strVal val="#ppt_y+.1"/>
                                          </p:val>
                                        </p:tav>
                                        <p:tav tm="100000">
                                          <p:val>
                                            <p:strVal val="#ppt_y"/>
                                          </p:val>
                                        </p:tav>
                                      </p:tavLst>
                                    </p:anim>
                                  </p:childTnLst>
                                </p:cTn>
                              </p:par>
                            </p:childTnLst>
                          </p:cTn>
                        </p:par>
                      </p:childTnLst>
                    </p:cTn>
                  </p:par>
                  <p:par>
                    <p:cTn id="65" fill="hold">
                      <p:stCondLst>
                        <p:cond delay="indefinite"/>
                      </p:stCondLst>
                      <p:childTnLst>
                        <p:par>
                          <p:cTn id="66" fill="hold">
                            <p:stCondLst>
                              <p:cond delay="0"/>
                            </p:stCondLst>
                            <p:childTnLst>
                              <p:par>
                                <p:cTn id="67" presetID="42" presetClass="entr" presetSubtype="0" fill="hold" nodeType="clickEffect">
                                  <p:stCondLst>
                                    <p:cond delay="0"/>
                                  </p:stCondLst>
                                  <p:childTnLst>
                                    <p:set>
                                      <p:cBhvr>
                                        <p:cTn id="68" dur="1" fill="hold">
                                          <p:stCondLst>
                                            <p:cond delay="0"/>
                                          </p:stCondLst>
                                        </p:cTn>
                                        <p:tgtEl>
                                          <p:spTgt spid="14339">
                                            <p:txEl>
                                              <p:pRg st="18" end="18"/>
                                            </p:txEl>
                                          </p:spTgt>
                                        </p:tgtEl>
                                        <p:attrNameLst>
                                          <p:attrName>style.visibility</p:attrName>
                                        </p:attrNameLst>
                                      </p:cBhvr>
                                      <p:to>
                                        <p:strVal val="visible"/>
                                      </p:to>
                                    </p:set>
                                    <p:animEffect transition="in" filter="fade">
                                      <p:cBhvr>
                                        <p:cTn id="69" dur="1000"/>
                                        <p:tgtEl>
                                          <p:spTgt spid="14339">
                                            <p:txEl>
                                              <p:pRg st="18" end="18"/>
                                            </p:txEl>
                                          </p:spTgt>
                                        </p:tgtEl>
                                      </p:cBhvr>
                                    </p:animEffect>
                                    <p:anim calcmode="lin" valueType="num">
                                      <p:cBhvr>
                                        <p:cTn id="70" dur="1000" fill="hold"/>
                                        <p:tgtEl>
                                          <p:spTgt spid="14339">
                                            <p:txEl>
                                              <p:pRg st="18" end="18"/>
                                            </p:txEl>
                                          </p:spTgt>
                                        </p:tgtEl>
                                        <p:attrNameLst>
                                          <p:attrName>ppt_x</p:attrName>
                                        </p:attrNameLst>
                                      </p:cBhvr>
                                      <p:tavLst>
                                        <p:tav tm="0">
                                          <p:val>
                                            <p:strVal val="#ppt_x"/>
                                          </p:val>
                                        </p:tav>
                                        <p:tav tm="100000">
                                          <p:val>
                                            <p:strVal val="#ppt_x"/>
                                          </p:val>
                                        </p:tav>
                                      </p:tavLst>
                                    </p:anim>
                                    <p:anim calcmode="lin" valueType="num">
                                      <p:cBhvr>
                                        <p:cTn id="71" dur="1000" fill="hold"/>
                                        <p:tgtEl>
                                          <p:spTgt spid="14339">
                                            <p:txEl>
                                              <p:pRg st="18" end="1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3">
            <a:extLst>
              <a:ext uri="{FF2B5EF4-FFF2-40B4-BE49-F238E27FC236}">
                <a16:creationId xmlns:a16="http://schemas.microsoft.com/office/drawing/2014/main" id="{B900B016-2F02-404B-9314-80794D9CFED9}"/>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02A49DB7-822E-4CE5-A570-E9D4354E926D}" type="slidenum">
              <a:rPr lang="en-US" altLang="en-US" sz="1200" smtClean="0">
                <a:solidFill>
                  <a:srgbClr val="898989"/>
                </a:solidFill>
                <a:latin typeface="Arial" panose="020B0604020202020204" pitchFamily="34" charset="0"/>
              </a:rPr>
              <a:pPr>
                <a:spcBef>
                  <a:spcPct val="0"/>
                </a:spcBef>
                <a:buFontTx/>
                <a:buNone/>
              </a:pPr>
              <a:t>12</a:t>
            </a:fld>
            <a:endParaRPr lang="en-US" altLang="en-US" sz="1200" dirty="0">
              <a:solidFill>
                <a:srgbClr val="898989"/>
              </a:solidFill>
              <a:latin typeface="Arial" panose="020B0604020202020204" pitchFamily="34" charset="0"/>
            </a:endParaRPr>
          </a:p>
        </p:txBody>
      </p:sp>
      <p:sp>
        <p:nvSpPr>
          <p:cNvPr id="14339" name="TextBox 4">
            <a:extLst>
              <a:ext uri="{FF2B5EF4-FFF2-40B4-BE49-F238E27FC236}">
                <a16:creationId xmlns:a16="http://schemas.microsoft.com/office/drawing/2014/main" id="{53E1F44A-CB2C-464A-97AA-44DFDD532649}"/>
              </a:ext>
            </a:extLst>
          </p:cNvPr>
          <p:cNvSpPr txBox="1">
            <a:spLocks noChangeArrowheads="1"/>
          </p:cNvSpPr>
          <p:nvPr/>
        </p:nvSpPr>
        <p:spPr bwMode="auto">
          <a:xfrm>
            <a:off x="-47862" y="1295400"/>
            <a:ext cx="9191861" cy="50475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400" dirty="0">
                <a:latin typeface="Courier New" panose="02070309020205020404" pitchFamily="49" charset="0"/>
                <a:cs typeface="Courier New" panose="02070309020205020404" pitchFamily="49" charset="0"/>
              </a:rPr>
              <a:t>&lt;!DOCTYPE html&gt;</a:t>
            </a:r>
          </a:p>
          <a:p>
            <a:pPr eaLnBrk="1" hangingPunct="1">
              <a:spcBef>
                <a:spcPct val="0"/>
              </a:spcBef>
              <a:buFontTx/>
              <a:buNone/>
            </a:pPr>
            <a:r>
              <a:rPr lang="en-US" altLang="en-US" sz="1400" dirty="0">
                <a:latin typeface="Courier New" panose="02070309020205020404" pitchFamily="49" charset="0"/>
                <a:cs typeface="Courier New" panose="02070309020205020404" pitchFamily="49" charset="0"/>
              </a:rPr>
              <a:t>&lt;html lang="en"&gt;</a:t>
            </a:r>
          </a:p>
          <a:p>
            <a:pPr eaLnBrk="1" hangingPunct="1">
              <a:spcBef>
                <a:spcPct val="0"/>
              </a:spcBef>
              <a:buFontTx/>
              <a:buNone/>
            </a:pPr>
            <a:r>
              <a:rPr lang="en-US" altLang="en-US" sz="1400" dirty="0">
                <a:latin typeface="Courier New" panose="02070309020205020404" pitchFamily="49" charset="0"/>
                <a:cs typeface="Courier New" panose="02070309020205020404" pitchFamily="49" charset="0"/>
              </a:rPr>
              <a:t>&lt;head&gt;</a:t>
            </a:r>
          </a:p>
          <a:p>
            <a:pPr eaLnBrk="1" hangingPunct="1">
              <a:spcBef>
                <a:spcPct val="0"/>
              </a:spcBef>
              <a:buFontTx/>
              <a:buNone/>
            </a:pPr>
            <a:r>
              <a:rPr lang="en-US" altLang="en-US" sz="1400" dirty="0">
                <a:latin typeface="Courier New" panose="02070309020205020404" pitchFamily="49" charset="0"/>
                <a:cs typeface="Courier New" panose="02070309020205020404" pitchFamily="49" charset="0"/>
              </a:rPr>
              <a:t>  &lt;meta charset="utf-8"&gt;</a:t>
            </a:r>
          </a:p>
          <a:p>
            <a:pPr eaLnBrk="1" hangingPunct="1">
              <a:spcBef>
                <a:spcPct val="0"/>
              </a:spcBef>
              <a:buFontTx/>
              <a:buNone/>
            </a:pPr>
            <a:r>
              <a:rPr lang="en-US" altLang="en-US" sz="1400" dirty="0">
                <a:latin typeface="Courier New" panose="02070309020205020404" pitchFamily="49" charset="0"/>
                <a:cs typeface="Courier New" panose="02070309020205020404" pitchFamily="49" charset="0"/>
              </a:rPr>
              <a:t>  &lt;title&gt;Form Elements are Strings&lt;/title&gt;</a:t>
            </a:r>
          </a:p>
          <a:p>
            <a:pPr eaLnBrk="1" hangingPunct="1">
              <a:spcBef>
                <a:spcPct val="0"/>
              </a:spcBef>
              <a:buFontTx/>
              <a:buNone/>
            </a:pPr>
            <a:r>
              <a:rPr lang="en-US" altLang="en-US" sz="1400" dirty="0">
                <a:latin typeface="Courier New" panose="02070309020205020404" pitchFamily="49" charset="0"/>
                <a:cs typeface="Courier New" panose="02070309020205020404" pitchFamily="49" charset="0"/>
              </a:rPr>
              <a:t>&lt;/head&gt;</a:t>
            </a:r>
          </a:p>
          <a:p>
            <a:pPr eaLnBrk="1" hangingPunct="1">
              <a:spcBef>
                <a:spcPct val="0"/>
              </a:spcBef>
              <a:buFontTx/>
              <a:buNone/>
            </a:pPr>
            <a:r>
              <a:rPr lang="en-US" altLang="en-US" sz="1400" dirty="0">
                <a:latin typeface="Courier New" panose="02070309020205020404" pitchFamily="49" charset="0"/>
                <a:cs typeface="Courier New" panose="02070309020205020404" pitchFamily="49" charset="0"/>
              </a:rPr>
              <a:t>&lt;body&gt;</a:t>
            </a:r>
          </a:p>
          <a:p>
            <a:pPr eaLnBrk="1" hangingPunct="1">
              <a:spcBef>
                <a:spcPct val="0"/>
              </a:spcBef>
              <a:buFontTx/>
              <a:buNone/>
            </a:pPr>
            <a:r>
              <a:rPr lang="en-US" altLang="en-US" sz="1400" dirty="0">
                <a:latin typeface="Courier New" panose="02070309020205020404" pitchFamily="49" charset="0"/>
                <a:cs typeface="Courier New" panose="02070309020205020404" pitchFamily="49" charset="0"/>
              </a:rPr>
              <a:t>  &lt;h1&gt;How old???!!&lt;/h1&gt;</a:t>
            </a:r>
          </a:p>
          <a:p>
            <a:pPr eaLnBrk="1" hangingPunct="1">
              <a:spcBef>
                <a:spcPct val="0"/>
              </a:spcBef>
              <a:buFontTx/>
              <a:buNone/>
            </a:pPr>
            <a:r>
              <a:rPr lang="en-US" altLang="en-US" sz="1400" dirty="0">
                <a:latin typeface="Courier New" panose="02070309020205020404" pitchFamily="49" charset="0"/>
                <a:cs typeface="Courier New" panose="02070309020205020404" pitchFamily="49" charset="0"/>
              </a:rPr>
              <a:t>  &lt;p&gt;How old are you now? </a:t>
            </a:r>
            <a:r>
              <a:rPr lang="en-US" altLang="en-US" sz="1400" b="1" dirty="0">
                <a:latin typeface="Courier New" panose="02070309020205020404" pitchFamily="49" charset="0"/>
                <a:cs typeface="Courier New" panose="02070309020205020404" pitchFamily="49" charset="0"/>
              </a:rPr>
              <a:t>&lt;input type="text" id="txtAge"&gt;</a:t>
            </a:r>
          </a:p>
          <a:p>
            <a:pPr eaLnBrk="1" hangingPunct="1">
              <a:spcBef>
                <a:spcPct val="0"/>
              </a:spcBef>
              <a:buFontTx/>
              <a:buNone/>
            </a:pPr>
            <a:r>
              <a:rPr lang="en-US" altLang="en-US" sz="1400" dirty="0">
                <a:latin typeface="Courier New" panose="02070309020205020404" pitchFamily="49" charset="0"/>
                <a:cs typeface="Courier New" panose="02070309020205020404" pitchFamily="49" charset="0"/>
              </a:rPr>
              <a:t>  &lt;p&gt;&lt;button onclick="calcNextYear()"&gt;How old will I be next year?&lt;/button&gt;</a:t>
            </a:r>
          </a:p>
          <a:p>
            <a:pPr eaLnBrk="1" hangingPunct="1">
              <a:spcBef>
                <a:spcPct val="0"/>
              </a:spcBef>
              <a:buFontTx/>
              <a:buNone/>
            </a:pPr>
            <a:endParaRPr lang="en-US" altLang="en-US" sz="1400" dirty="0">
              <a:latin typeface="Courier New" panose="02070309020205020404" pitchFamily="49" charset="0"/>
              <a:cs typeface="Courier New" panose="02070309020205020404" pitchFamily="49" charset="0"/>
            </a:endParaRPr>
          </a:p>
          <a:p>
            <a:pPr eaLnBrk="1" hangingPunct="1">
              <a:spcBef>
                <a:spcPct val="0"/>
              </a:spcBef>
              <a:buFontTx/>
              <a:buNone/>
            </a:pPr>
            <a:r>
              <a:rPr lang="en-US" altLang="en-US" sz="1400" dirty="0">
                <a:latin typeface="Courier New" panose="02070309020205020404" pitchFamily="49" charset="0"/>
                <a:cs typeface="Courier New" panose="02070309020205020404" pitchFamily="49" charset="0"/>
              </a:rPr>
              <a:t> &lt;script&gt;</a:t>
            </a:r>
          </a:p>
          <a:p>
            <a:pPr eaLnBrk="1" hangingPunct="1">
              <a:spcBef>
                <a:spcPct val="0"/>
              </a:spcBef>
              <a:buFontTx/>
              <a:buNone/>
            </a:pPr>
            <a:r>
              <a:rPr lang="en-US" altLang="en-US" sz="1400" dirty="0">
                <a:latin typeface="Courier New" panose="02070309020205020404" pitchFamily="49" charset="0"/>
                <a:cs typeface="Courier New" panose="02070309020205020404" pitchFamily="49" charset="0"/>
              </a:rPr>
              <a:t>  function calcNextYear()</a:t>
            </a:r>
          </a:p>
          <a:p>
            <a:pPr eaLnBrk="1" hangingPunct="1">
              <a:spcBef>
                <a:spcPct val="0"/>
              </a:spcBef>
              <a:buFontTx/>
              <a:buNone/>
            </a:pPr>
            <a:r>
              <a:rPr lang="en-US" altLang="en-US" sz="1400" dirty="0">
                <a:latin typeface="Courier New" panose="02070309020205020404" pitchFamily="49" charset="0"/>
                <a:cs typeface="Courier New" panose="02070309020205020404" pitchFamily="49" charset="0"/>
              </a:rPr>
              <a:t>  {</a:t>
            </a:r>
          </a:p>
          <a:p>
            <a:pPr eaLnBrk="1" hangingPunct="1">
              <a:spcBef>
                <a:spcPct val="0"/>
              </a:spcBef>
              <a:buFontTx/>
              <a:buNone/>
            </a:pPr>
            <a:r>
              <a:rPr lang="en-US" altLang="en-US" sz="1400" dirty="0">
                <a:latin typeface="Courier New" panose="02070309020205020404" pitchFamily="49" charset="0"/>
                <a:cs typeface="Courier New" panose="02070309020205020404" pitchFamily="49" charset="0"/>
              </a:rPr>
              <a:t>    var ageThisYear, ageNextYear;</a:t>
            </a:r>
          </a:p>
          <a:p>
            <a:pPr eaLnBrk="1" hangingPunct="1">
              <a:spcBef>
                <a:spcPct val="0"/>
              </a:spcBef>
              <a:buFontTx/>
              <a:buNone/>
            </a:pPr>
            <a:r>
              <a:rPr lang="en-US" altLang="en-US" sz="1400" dirty="0">
                <a:latin typeface="Courier New" panose="02070309020205020404" pitchFamily="49" charset="0"/>
                <a:cs typeface="Courier New" panose="02070309020205020404" pitchFamily="49" charset="0"/>
              </a:rPr>
              <a:t>    ageThisYear = </a:t>
            </a:r>
            <a:r>
              <a:rPr lang="en-US" altLang="en-US" sz="1400" b="1" dirty="0">
                <a:solidFill>
                  <a:srgbClr val="FF0000"/>
                </a:solidFill>
                <a:latin typeface="Courier New" panose="02070309020205020404" pitchFamily="49" charset="0"/>
                <a:cs typeface="Courier New" panose="02070309020205020404" pitchFamily="49" charset="0"/>
              </a:rPr>
              <a:t>document.getElementById('txtAge').</a:t>
            </a:r>
            <a:r>
              <a:rPr lang="en-US" altLang="en-US" sz="1400" b="1">
                <a:solidFill>
                  <a:srgbClr val="FF0000"/>
                </a:solidFill>
                <a:latin typeface="Courier New" panose="02070309020205020404" pitchFamily="49" charset="0"/>
                <a:cs typeface="Courier New" panose="02070309020205020404" pitchFamily="49" charset="0"/>
              </a:rPr>
              <a:t>value</a:t>
            </a:r>
            <a:r>
              <a:rPr lang="en-US" altLang="en-US" sz="1400">
                <a:latin typeface="Courier New" panose="02070309020205020404" pitchFamily="49" charset="0"/>
                <a:cs typeface="Courier New" panose="02070309020205020404" pitchFamily="49" charset="0"/>
              </a:rPr>
              <a:t>; //ageThisYear is a STRING</a:t>
            </a:r>
            <a:endParaRPr lang="en-US" altLang="en-US" sz="1400" dirty="0">
              <a:latin typeface="Courier New" panose="02070309020205020404" pitchFamily="49" charset="0"/>
              <a:cs typeface="Courier New" panose="02070309020205020404" pitchFamily="49" charset="0"/>
            </a:endParaRPr>
          </a:p>
          <a:p>
            <a:pPr eaLnBrk="1" hangingPunct="1">
              <a:spcBef>
                <a:spcPct val="0"/>
              </a:spcBef>
              <a:buFontTx/>
              <a:buNone/>
            </a:pPr>
            <a:r>
              <a:rPr lang="en-US" altLang="en-US" sz="1400" dirty="0">
                <a:latin typeface="Courier New" panose="02070309020205020404" pitchFamily="49" charset="0"/>
                <a:cs typeface="Courier New" panose="02070309020205020404" pitchFamily="49" charset="0"/>
              </a:rPr>
              <a:t>    ageNextYear = </a:t>
            </a:r>
            <a:r>
              <a:rPr lang="en-US" altLang="en-US" sz="1400" b="1" dirty="0">
                <a:solidFill>
                  <a:srgbClr val="FF0000"/>
                </a:solidFill>
                <a:latin typeface="Courier New" panose="02070309020205020404" pitchFamily="49" charset="0"/>
                <a:cs typeface="Courier New" panose="02070309020205020404" pitchFamily="49" charset="0"/>
              </a:rPr>
              <a:t>ageThisYear + </a:t>
            </a:r>
            <a:r>
              <a:rPr lang="en-US" altLang="en-US" sz="1400" b="1">
                <a:solidFill>
                  <a:srgbClr val="FF0000"/>
                </a:solidFill>
                <a:latin typeface="Courier New" panose="02070309020205020404" pitchFamily="49" charset="0"/>
                <a:cs typeface="Courier New" panose="02070309020205020404" pitchFamily="49" charset="0"/>
              </a:rPr>
              <a:t>1</a:t>
            </a:r>
            <a:r>
              <a:rPr lang="en-US" altLang="en-US" sz="1400">
                <a:latin typeface="Courier New" panose="02070309020205020404" pitchFamily="49" charset="0"/>
                <a:cs typeface="Courier New" panose="02070309020205020404" pitchFamily="49" charset="0"/>
              </a:rPr>
              <a:t>; //We are effectively saying:  </a:t>
            </a:r>
            <a:r>
              <a:rPr lang="en-US" altLang="en-US" sz="1400" b="1">
                <a:latin typeface="Courier New" panose="02070309020205020404" pitchFamily="49" charset="0"/>
                <a:cs typeface="Courier New" panose="02070309020205020404" pitchFamily="49" charset="0"/>
              </a:rPr>
              <a:t>"25" </a:t>
            </a:r>
            <a:r>
              <a:rPr lang="en-US" altLang="en-US" sz="1400">
                <a:latin typeface="Courier New" panose="02070309020205020404" pitchFamily="49" charset="0"/>
                <a:cs typeface="Courier New" panose="02070309020205020404" pitchFamily="49" charset="0"/>
              </a:rPr>
              <a:t>+ 1</a:t>
            </a:r>
            <a:endParaRPr lang="en-US" altLang="en-US" sz="1400" dirty="0">
              <a:latin typeface="Courier New" panose="02070309020205020404" pitchFamily="49" charset="0"/>
              <a:cs typeface="Courier New" panose="02070309020205020404" pitchFamily="49" charset="0"/>
            </a:endParaRPr>
          </a:p>
          <a:p>
            <a:pPr eaLnBrk="1" hangingPunct="1">
              <a:spcBef>
                <a:spcPct val="0"/>
              </a:spcBef>
              <a:buFontTx/>
              <a:buNone/>
            </a:pPr>
            <a:endParaRPr lang="en-US" altLang="en-US" sz="1400" dirty="0">
              <a:latin typeface="Courier New" panose="02070309020205020404" pitchFamily="49" charset="0"/>
              <a:cs typeface="Courier New" panose="02070309020205020404" pitchFamily="49" charset="0"/>
            </a:endParaRPr>
          </a:p>
          <a:p>
            <a:pPr eaLnBrk="1" hangingPunct="1">
              <a:spcBef>
                <a:spcPct val="0"/>
              </a:spcBef>
              <a:buFontTx/>
              <a:buNone/>
            </a:pPr>
            <a:r>
              <a:rPr lang="en-US" altLang="en-US" sz="1400" dirty="0">
                <a:latin typeface="Courier New" panose="02070309020205020404" pitchFamily="49" charset="0"/>
                <a:cs typeface="Courier New" panose="02070309020205020404" pitchFamily="49" charset="0"/>
              </a:rPr>
              <a:t>    alert("Next year, you will be: " + </a:t>
            </a:r>
            <a:r>
              <a:rPr lang="en-US" altLang="en-US" sz="1400" b="1" dirty="0">
                <a:latin typeface="Courier New" panose="02070309020205020404" pitchFamily="49" charset="0"/>
                <a:cs typeface="Courier New" panose="02070309020205020404" pitchFamily="49" charset="0"/>
              </a:rPr>
              <a:t>ageNextYear</a:t>
            </a:r>
            <a:r>
              <a:rPr lang="en-US" altLang="en-US" sz="1400" dirty="0">
                <a:latin typeface="Courier New" panose="02070309020205020404" pitchFamily="49" charset="0"/>
                <a:cs typeface="Courier New" panose="02070309020205020404" pitchFamily="49" charset="0"/>
              </a:rPr>
              <a:t> + " years old!");</a:t>
            </a:r>
          </a:p>
          <a:p>
            <a:pPr eaLnBrk="1" hangingPunct="1">
              <a:spcBef>
                <a:spcPct val="0"/>
              </a:spcBef>
              <a:buFontTx/>
              <a:buNone/>
            </a:pPr>
            <a:r>
              <a:rPr lang="en-US" altLang="en-US" sz="1400" dirty="0">
                <a:latin typeface="Courier New" panose="02070309020205020404" pitchFamily="49" charset="0"/>
                <a:cs typeface="Courier New" panose="02070309020205020404" pitchFamily="49" charset="0"/>
              </a:rPr>
              <a:t>  }</a:t>
            </a:r>
          </a:p>
          <a:p>
            <a:pPr eaLnBrk="1" hangingPunct="1">
              <a:spcBef>
                <a:spcPct val="0"/>
              </a:spcBef>
              <a:buFontTx/>
              <a:buNone/>
            </a:pPr>
            <a:r>
              <a:rPr lang="en-US" altLang="en-US" sz="1400" dirty="0">
                <a:latin typeface="Courier New" panose="02070309020205020404" pitchFamily="49" charset="0"/>
                <a:cs typeface="Courier New" panose="02070309020205020404" pitchFamily="49" charset="0"/>
              </a:rPr>
              <a:t>&lt;/script&gt;</a:t>
            </a:r>
          </a:p>
          <a:p>
            <a:pPr eaLnBrk="1" hangingPunct="1">
              <a:spcBef>
                <a:spcPct val="0"/>
              </a:spcBef>
              <a:buFontTx/>
              <a:buNone/>
            </a:pPr>
            <a:r>
              <a:rPr lang="en-US" altLang="en-US" sz="1400" dirty="0">
                <a:latin typeface="Courier New" panose="02070309020205020404" pitchFamily="49" charset="0"/>
                <a:cs typeface="Courier New" panose="02070309020205020404" pitchFamily="49" charset="0"/>
              </a:rPr>
              <a:t>&lt;/body&gt;</a:t>
            </a:r>
          </a:p>
          <a:p>
            <a:pPr eaLnBrk="1" hangingPunct="1">
              <a:spcBef>
                <a:spcPct val="0"/>
              </a:spcBef>
              <a:buFontTx/>
              <a:buNone/>
            </a:pPr>
            <a:r>
              <a:rPr lang="en-US" altLang="en-US" sz="1400" dirty="0">
                <a:latin typeface="Courier New" panose="02070309020205020404" pitchFamily="49" charset="0"/>
                <a:cs typeface="Courier New" panose="02070309020205020404" pitchFamily="49" charset="0"/>
              </a:rPr>
              <a:t>&lt;/html&gt;</a:t>
            </a:r>
          </a:p>
        </p:txBody>
      </p:sp>
      <p:pic>
        <p:nvPicPr>
          <p:cNvPr id="7" name="Picture 6">
            <a:extLst>
              <a:ext uri="{FF2B5EF4-FFF2-40B4-BE49-F238E27FC236}">
                <a16:creationId xmlns:a16="http://schemas.microsoft.com/office/drawing/2014/main" id="{D5D71274-5321-49F2-8BAA-F7FDE2BECBEA}"/>
              </a:ext>
            </a:extLst>
          </p:cNvPr>
          <p:cNvPicPr>
            <a:picLocks noChangeAspect="1"/>
          </p:cNvPicPr>
          <p:nvPr/>
        </p:nvPicPr>
        <p:blipFill>
          <a:blip r:embed="rId2"/>
          <a:stretch>
            <a:fillRect/>
          </a:stretch>
        </p:blipFill>
        <p:spPr>
          <a:xfrm>
            <a:off x="6096000" y="2362200"/>
            <a:ext cx="2752303" cy="641563"/>
          </a:xfrm>
          <a:prstGeom prst="rect">
            <a:avLst/>
          </a:prstGeom>
        </p:spPr>
      </p:pic>
      <p:sp>
        <p:nvSpPr>
          <p:cNvPr id="8" name="Arrow: Right 7">
            <a:extLst>
              <a:ext uri="{FF2B5EF4-FFF2-40B4-BE49-F238E27FC236}">
                <a16:creationId xmlns:a16="http://schemas.microsoft.com/office/drawing/2014/main" id="{8FFC0A45-CB68-4375-A04E-AA6FACA89DE7}"/>
              </a:ext>
            </a:extLst>
          </p:cNvPr>
          <p:cNvSpPr/>
          <p:nvPr/>
        </p:nvSpPr>
        <p:spPr>
          <a:xfrm rot="5400000">
            <a:off x="7194422" y="1884602"/>
            <a:ext cx="555457" cy="359607"/>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9" name="Picture 8">
            <a:extLst>
              <a:ext uri="{FF2B5EF4-FFF2-40B4-BE49-F238E27FC236}">
                <a16:creationId xmlns:a16="http://schemas.microsoft.com/office/drawing/2014/main" id="{E0098B54-6A3C-4A23-830E-2B1EABBAA24B}"/>
              </a:ext>
            </a:extLst>
          </p:cNvPr>
          <p:cNvPicPr>
            <a:picLocks noChangeAspect="1"/>
          </p:cNvPicPr>
          <p:nvPr/>
        </p:nvPicPr>
        <p:blipFill>
          <a:blip r:embed="rId3"/>
          <a:stretch>
            <a:fillRect/>
          </a:stretch>
        </p:blipFill>
        <p:spPr>
          <a:xfrm>
            <a:off x="5726481" y="574820"/>
            <a:ext cx="3305636" cy="1200318"/>
          </a:xfrm>
          <a:prstGeom prst="rect">
            <a:avLst/>
          </a:prstGeom>
        </p:spPr>
      </p:pic>
      <p:sp>
        <p:nvSpPr>
          <p:cNvPr id="10" name="TextBox 9">
            <a:extLst>
              <a:ext uri="{FF2B5EF4-FFF2-40B4-BE49-F238E27FC236}">
                <a16:creationId xmlns:a16="http://schemas.microsoft.com/office/drawing/2014/main" id="{71CFEB66-D265-4D9F-9129-BF57F12EE363}"/>
              </a:ext>
            </a:extLst>
          </p:cNvPr>
          <p:cNvSpPr txBox="1"/>
          <p:nvPr/>
        </p:nvSpPr>
        <p:spPr>
          <a:xfrm>
            <a:off x="2438400" y="5540716"/>
            <a:ext cx="6248400" cy="1200329"/>
          </a:xfrm>
          <a:prstGeom prst="rect">
            <a:avLst/>
          </a:prstGeom>
        </p:spPr>
        <p:style>
          <a:lnRef idx="3">
            <a:schemeClr val="lt1"/>
          </a:lnRef>
          <a:fillRef idx="1">
            <a:schemeClr val="accent2"/>
          </a:fillRef>
          <a:effectRef idx="1">
            <a:schemeClr val="accent2"/>
          </a:effectRef>
          <a:fontRef idx="minor">
            <a:schemeClr val="lt1"/>
          </a:fontRef>
        </p:style>
        <p:txBody>
          <a:bodyPr wrap="square" rtlCol="0">
            <a:spAutoFit/>
          </a:bodyPr>
          <a:lstStyle/>
          <a:p>
            <a:r>
              <a:rPr lang="en-US" sz="1200" b="1" dirty="0">
                <a:latin typeface="Courier New" panose="02070309020205020404" pitchFamily="49" charset="0"/>
                <a:cs typeface="Courier New" panose="02070309020205020404" pitchFamily="49" charset="0"/>
              </a:rPr>
              <a:t>ageThisYear</a:t>
            </a:r>
            <a:r>
              <a:rPr lang="en-US" sz="1200" dirty="0"/>
              <a:t> is holding the </a:t>
            </a:r>
            <a:r>
              <a:rPr lang="en-US" sz="1200" u="sng" dirty="0"/>
              <a:t>string</a:t>
            </a:r>
            <a:r>
              <a:rPr lang="en-US" sz="1200" dirty="0"/>
              <a:t> "25"</a:t>
            </a:r>
          </a:p>
          <a:p>
            <a:r>
              <a:rPr lang="en-US" sz="1200"/>
              <a:t>Recall: Adding </a:t>
            </a:r>
            <a:r>
              <a:rPr lang="en-US" sz="1200" dirty="0"/>
              <a:t>a string to a number results in </a:t>
            </a:r>
            <a:r>
              <a:rPr lang="en-US" sz="1200" u="sng" dirty="0"/>
              <a:t>concatenation</a:t>
            </a:r>
            <a:r>
              <a:rPr lang="en-US" sz="1200" dirty="0"/>
              <a:t>.</a:t>
            </a:r>
          </a:p>
          <a:p>
            <a:r>
              <a:rPr lang="en-US" sz="1200" dirty="0"/>
              <a:t>Therefore, the expression   </a:t>
            </a:r>
            <a:r>
              <a:rPr lang="en-US" sz="1200" b="1" dirty="0">
                <a:latin typeface="Courier New" panose="02070309020205020404" pitchFamily="49" charset="0"/>
                <a:cs typeface="Courier New" panose="02070309020205020404" pitchFamily="49" charset="0"/>
              </a:rPr>
              <a:t>"25" +  1  </a:t>
            </a:r>
            <a:r>
              <a:rPr lang="en-US" sz="1200" dirty="0"/>
              <a:t>produces concatenation (</a:t>
            </a:r>
            <a:r>
              <a:rPr lang="en-US" sz="1200" i="1" dirty="0"/>
              <a:t>not</a:t>
            </a:r>
            <a:r>
              <a:rPr lang="en-US" sz="1200" dirty="0"/>
              <a:t> addition)!</a:t>
            </a:r>
          </a:p>
          <a:p>
            <a:r>
              <a:rPr lang="en-US" sz="1200" dirty="0"/>
              <a:t>Therefore, the variable  </a:t>
            </a:r>
            <a:r>
              <a:rPr lang="en-US" sz="1200" b="1" dirty="0">
                <a:latin typeface="Courier New" panose="02070309020205020404" pitchFamily="49" charset="0"/>
                <a:cs typeface="Courier New" panose="02070309020205020404" pitchFamily="49" charset="0"/>
              </a:rPr>
              <a:t>ageNextYear</a:t>
            </a:r>
            <a:r>
              <a:rPr lang="en-US" sz="1200" dirty="0"/>
              <a:t>  will hold the string "</a:t>
            </a:r>
            <a:r>
              <a:rPr lang="en-US" sz="1200"/>
              <a:t>251".</a:t>
            </a:r>
          </a:p>
          <a:p>
            <a:endParaRPr lang="en-US" sz="1200"/>
          </a:p>
          <a:p>
            <a:r>
              <a:rPr lang="en-US" sz="1200"/>
              <a:t>We are going to learn how to fix this in our lectures on “parsing”.</a:t>
            </a:r>
            <a:endParaRPr lang="en-US" sz="1200" dirty="0"/>
          </a:p>
        </p:txBody>
      </p:sp>
      <p:sp>
        <p:nvSpPr>
          <p:cNvPr id="2" name="Title 1">
            <a:extLst>
              <a:ext uri="{FF2B5EF4-FFF2-40B4-BE49-F238E27FC236}">
                <a16:creationId xmlns:a16="http://schemas.microsoft.com/office/drawing/2014/main" id="{E2045E47-4762-CBF2-B170-3090B6FEE2D6}"/>
              </a:ext>
            </a:extLst>
          </p:cNvPr>
          <p:cNvSpPr>
            <a:spLocks noGrp="1"/>
          </p:cNvSpPr>
          <p:nvPr>
            <p:ph type="title"/>
          </p:nvPr>
        </p:nvSpPr>
        <p:spPr>
          <a:xfrm>
            <a:off x="76200" y="0"/>
            <a:ext cx="8229600" cy="334962"/>
          </a:xfrm>
        </p:spPr>
        <p:txBody>
          <a:bodyPr/>
          <a:lstStyle/>
          <a:p>
            <a:r>
              <a:rPr lang="en-US" altLang="en-US" sz="2400"/>
              <a:t>Remember: Form </a:t>
            </a:r>
            <a:r>
              <a:rPr lang="en-US" altLang="en-US" sz="2400" dirty="0"/>
              <a:t>values are retrieved as </a:t>
            </a:r>
            <a:r>
              <a:rPr lang="en-US" altLang="en-US" sz="2400" u="sng" dirty="0"/>
              <a:t>strings</a:t>
            </a:r>
          </a:p>
        </p:txBody>
      </p:sp>
    </p:spTree>
    <p:extLst>
      <p:ext uri="{BB962C8B-B14F-4D97-AF65-F5344CB8AC3E}">
        <p14:creationId xmlns:p14="http://schemas.microsoft.com/office/powerpoint/2010/main" val="12197467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heel(1)">
                                      <p:cBhvr>
                                        <p:cTn id="7" dur="2000"/>
                                        <p:tgtEl>
                                          <p:spTgt spid="8"/>
                                        </p:tgtEl>
                                      </p:cBhvr>
                                    </p:animEffect>
                                  </p:childTnLst>
                                </p:cTn>
                              </p:par>
                              <p:par>
                                <p:cTn id="8" presetID="21" presetClass="entr" presetSubtype="1" fill="hold"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wheel(1)">
                                      <p:cBhvr>
                                        <p:cTn id="10" dur="2000"/>
                                        <p:tgtEl>
                                          <p:spTgt spid="7"/>
                                        </p:tgtEl>
                                      </p:cBhvr>
                                    </p:animEffect>
                                  </p:childTnLst>
                                </p:cTn>
                              </p:par>
                            </p:childTnLst>
                          </p:cTn>
                        </p:par>
                      </p:childTnLst>
                    </p:cTn>
                  </p:par>
                  <p:par>
                    <p:cTn id="11" fill="hold">
                      <p:stCondLst>
                        <p:cond delay="indefinite"/>
                      </p:stCondLst>
                      <p:childTnLst>
                        <p:par>
                          <p:cTn id="12" fill="hold">
                            <p:stCondLst>
                              <p:cond delay="0"/>
                            </p:stCondLst>
                            <p:childTnLst>
                              <p:par>
                                <p:cTn id="13" presetID="42" presetClass="entr" presetSubtype="0"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fade">
                                      <p:cBhvr>
                                        <p:cTn id="15" dur="3000"/>
                                        <p:tgtEl>
                                          <p:spTgt spid="2"/>
                                        </p:tgtEl>
                                      </p:cBhvr>
                                    </p:animEffect>
                                    <p:anim calcmode="lin" valueType="num">
                                      <p:cBhvr>
                                        <p:cTn id="16" dur="3000" fill="hold"/>
                                        <p:tgtEl>
                                          <p:spTgt spid="2"/>
                                        </p:tgtEl>
                                        <p:attrNameLst>
                                          <p:attrName>ppt_x</p:attrName>
                                        </p:attrNameLst>
                                      </p:cBhvr>
                                      <p:tavLst>
                                        <p:tav tm="0">
                                          <p:val>
                                            <p:strVal val="#ppt_x"/>
                                          </p:val>
                                        </p:tav>
                                        <p:tav tm="100000">
                                          <p:val>
                                            <p:strVal val="#ppt_x"/>
                                          </p:val>
                                        </p:tav>
                                      </p:tavLst>
                                    </p:anim>
                                    <p:anim calcmode="lin" valueType="num">
                                      <p:cBhvr>
                                        <p:cTn id="17" dur="3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nodeType="clickEffect">
                                  <p:stCondLst>
                                    <p:cond delay="0"/>
                                  </p:stCondLst>
                                  <p:childTnLst>
                                    <p:set>
                                      <p:cBhvr>
                                        <p:cTn id="21" dur="1" fill="hold">
                                          <p:stCondLst>
                                            <p:cond delay="0"/>
                                          </p:stCondLst>
                                        </p:cTn>
                                        <p:tgtEl>
                                          <p:spTgt spid="14339">
                                            <p:txEl>
                                              <p:pRg st="0" end="0"/>
                                            </p:txEl>
                                          </p:spTgt>
                                        </p:tgtEl>
                                        <p:attrNameLst>
                                          <p:attrName>style.visibility</p:attrName>
                                        </p:attrNameLst>
                                      </p:cBhvr>
                                      <p:to>
                                        <p:strVal val="visible"/>
                                      </p:to>
                                    </p:set>
                                  </p:childTnLst>
                                </p:cTn>
                              </p:par>
                              <p:par>
                                <p:cTn id="22" presetID="1" presetClass="entr" presetSubtype="0" fill="hold" nodeType="withEffect">
                                  <p:stCondLst>
                                    <p:cond delay="0"/>
                                  </p:stCondLst>
                                  <p:childTnLst>
                                    <p:set>
                                      <p:cBhvr>
                                        <p:cTn id="23" dur="1" fill="hold">
                                          <p:stCondLst>
                                            <p:cond delay="0"/>
                                          </p:stCondLst>
                                        </p:cTn>
                                        <p:tgtEl>
                                          <p:spTgt spid="14339">
                                            <p:txEl>
                                              <p:pRg st="1" end="1"/>
                                            </p:txEl>
                                          </p:spTgt>
                                        </p:tgtEl>
                                        <p:attrNameLst>
                                          <p:attrName>style.visibility</p:attrName>
                                        </p:attrNameLst>
                                      </p:cBhvr>
                                      <p:to>
                                        <p:strVal val="visible"/>
                                      </p:to>
                                    </p:set>
                                  </p:childTnLst>
                                </p:cTn>
                              </p:par>
                              <p:par>
                                <p:cTn id="24" presetID="1" presetClass="entr" presetSubtype="0" fill="hold" nodeType="withEffect">
                                  <p:stCondLst>
                                    <p:cond delay="0"/>
                                  </p:stCondLst>
                                  <p:childTnLst>
                                    <p:set>
                                      <p:cBhvr>
                                        <p:cTn id="25" dur="1" fill="hold">
                                          <p:stCondLst>
                                            <p:cond delay="0"/>
                                          </p:stCondLst>
                                        </p:cTn>
                                        <p:tgtEl>
                                          <p:spTgt spid="14339">
                                            <p:txEl>
                                              <p:pRg st="2" end="2"/>
                                            </p:txEl>
                                          </p:spTgt>
                                        </p:tgtEl>
                                        <p:attrNameLst>
                                          <p:attrName>style.visibility</p:attrName>
                                        </p:attrNameLst>
                                      </p:cBhvr>
                                      <p:to>
                                        <p:strVal val="visible"/>
                                      </p:to>
                                    </p:set>
                                  </p:childTnLst>
                                </p:cTn>
                              </p:par>
                              <p:par>
                                <p:cTn id="26" presetID="1" presetClass="entr" presetSubtype="0" fill="hold" nodeType="withEffect">
                                  <p:stCondLst>
                                    <p:cond delay="0"/>
                                  </p:stCondLst>
                                  <p:childTnLst>
                                    <p:set>
                                      <p:cBhvr>
                                        <p:cTn id="27" dur="1" fill="hold">
                                          <p:stCondLst>
                                            <p:cond delay="0"/>
                                          </p:stCondLst>
                                        </p:cTn>
                                        <p:tgtEl>
                                          <p:spTgt spid="14339">
                                            <p:txEl>
                                              <p:pRg st="3" end="3"/>
                                            </p:txEl>
                                          </p:spTgt>
                                        </p:tgtEl>
                                        <p:attrNameLst>
                                          <p:attrName>style.visibility</p:attrName>
                                        </p:attrNameLst>
                                      </p:cBhvr>
                                      <p:to>
                                        <p:strVal val="visible"/>
                                      </p:to>
                                    </p:set>
                                  </p:childTnLst>
                                </p:cTn>
                              </p:par>
                              <p:par>
                                <p:cTn id="28" presetID="1" presetClass="entr" presetSubtype="0" fill="hold" nodeType="withEffect">
                                  <p:stCondLst>
                                    <p:cond delay="0"/>
                                  </p:stCondLst>
                                  <p:childTnLst>
                                    <p:set>
                                      <p:cBhvr>
                                        <p:cTn id="29" dur="1" fill="hold">
                                          <p:stCondLst>
                                            <p:cond delay="0"/>
                                          </p:stCondLst>
                                        </p:cTn>
                                        <p:tgtEl>
                                          <p:spTgt spid="14339">
                                            <p:txEl>
                                              <p:pRg st="4" end="4"/>
                                            </p:txEl>
                                          </p:spTgt>
                                        </p:tgtEl>
                                        <p:attrNameLst>
                                          <p:attrName>style.visibility</p:attrName>
                                        </p:attrNameLst>
                                      </p:cBhvr>
                                      <p:to>
                                        <p:strVal val="visible"/>
                                      </p:to>
                                    </p:set>
                                  </p:childTnLst>
                                </p:cTn>
                              </p:par>
                              <p:par>
                                <p:cTn id="30" presetID="1" presetClass="entr" presetSubtype="0" fill="hold" nodeType="withEffect">
                                  <p:stCondLst>
                                    <p:cond delay="0"/>
                                  </p:stCondLst>
                                  <p:childTnLst>
                                    <p:set>
                                      <p:cBhvr>
                                        <p:cTn id="31" dur="1" fill="hold">
                                          <p:stCondLst>
                                            <p:cond delay="0"/>
                                          </p:stCondLst>
                                        </p:cTn>
                                        <p:tgtEl>
                                          <p:spTgt spid="14339">
                                            <p:txEl>
                                              <p:pRg st="5" end="5"/>
                                            </p:txEl>
                                          </p:spTgt>
                                        </p:tgtEl>
                                        <p:attrNameLst>
                                          <p:attrName>style.visibility</p:attrName>
                                        </p:attrNameLst>
                                      </p:cBhvr>
                                      <p:to>
                                        <p:strVal val="visible"/>
                                      </p:to>
                                    </p:set>
                                  </p:childTnLst>
                                </p:cTn>
                              </p:par>
                              <p:par>
                                <p:cTn id="32" presetID="1" presetClass="entr" presetSubtype="0" fill="hold" nodeType="withEffect">
                                  <p:stCondLst>
                                    <p:cond delay="0"/>
                                  </p:stCondLst>
                                  <p:childTnLst>
                                    <p:set>
                                      <p:cBhvr>
                                        <p:cTn id="33" dur="1" fill="hold">
                                          <p:stCondLst>
                                            <p:cond delay="0"/>
                                          </p:stCondLst>
                                        </p:cTn>
                                        <p:tgtEl>
                                          <p:spTgt spid="14339">
                                            <p:txEl>
                                              <p:pRg st="6" end="6"/>
                                            </p:txEl>
                                          </p:spTgt>
                                        </p:tgtEl>
                                        <p:attrNameLst>
                                          <p:attrName>style.visibility</p:attrName>
                                        </p:attrNameLst>
                                      </p:cBhvr>
                                      <p:to>
                                        <p:strVal val="visible"/>
                                      </p:to>
                                    </p:set>
                                  </p:childTnLst>
                                </p:cTn>
                              </p:par>
                              <p:par>
                                <p:cTn id="34" presetID="1" presetClass="entr" presetSubtype="0" fill="hold" nodeType="withEffect">
                                  <p:stCondLst>
                                    <p:cond delay="0"/>
                                  </p:stCondLst>
                                  <p:childTnLst>
                                    <p:set>
                                      <p:cBhvr>
                                        <p:cTn id="35" dur="1" fill="hold">
                                          <p:stCondLst>
                                            <p:cond delay="0"/>
                                          </p:stCondLst>
                                        </p:cTn>
                                        <p:tgtEl>
                                          <p:spTgt spid="14339">
                                            <p:txEl>
                                              <p:pRg st="7" end="7"/>
                                            </p:txEl>
                                          </p:spTgt>
                                        </p:tgtEl>
                                        <p:attrNameLst>
                                          <p:attrName>style.visibility</p:attrName>
                                        </p:attrNameLst>
                                      </p:cBhvr>
                                      <p:to>
                                        <p:strVal val="visible"/>
                                      </p:to>
                                    </p:set>
                                  </p:childTnLst>
                                </p:cTn>
                              </p:par>
                              <p:par>
                                <p:cTn id="36" presetID="1" presetClass="entr" presetSubtype="0" fill="hold" nodeType="withEffect">
                                  <p:stCondLst>
                                    <p:cond delay="0"/>
                                  </p:stCondLst>
                                  <p:childTnLst>
                                    <p:set>
                                      <p:cBhvr>
                                        <p:cTn id="37" dur="1" fill="hold">
                                          <p:stCondLst>
                                            <p:cond delay="0"/>
                                          </p:stCondLst>
                                        </p:cTn>
                                        <p:tgtEl>
                                          <p:spTgt spid="14339">
                                            <p:txEl>
                                              <p:pRg st="8" end="8"/>
                                            </p:txEl>
                                          </p:spTgt>
                                        </p:tgtEl>
                                        <p:attrNameLst>
                                          <p:attrName>style.visibility</p:attrName>
                                        </p:attrNameLst>
                                      </p:cBhvr>
                                      <p:to>
                                        <p:strVal val="visible"/>
                                      </p:to>
                                    </p:set>
                                  </p:childTnLst>
                                </p:cTn>
                              </p:par>
                              <p:par>
                                <p:cTn id="38" presetID="1" presetClass="entr" presetSubtype="0" fill="hold" nodeType="withEffect">
                                  <p:stCondLst>
                                    <p:cond delay="0"/>
                                  </p:stCondLst>
                                  <p:childTnLst>
                                    <p:set>
                                      <p:cBhvr>
                                        <p:cTn id="39" dur="1" fill="hold">
                                          <p:stCondLst>
                                            <p:cond delay="0"/>
                                          </p:stCondLst>
                                        </p:cTn>
                                        <p:tgtEl>
                                          <p:spTgt spid="14339">
                                            <p:txEl>
                                              <p:pRg st="9" end="9"/>
                                            </p:txEl>
                                          </p:spTgt>
                                        </p:tgtEl>
                                        <p:attrNameLst>
                                          <p:attrName>style.visibility</p:attrName>
                                        </p:attrNameLst>
                                      </p:cBhvr>
                                      <p:to>
                                        <p:strVal val="visible"/>
                                      </p:to>
                                    </p:set>
                                  </p:childTnLst>
                                </p:cTn>
                              </p:par>
                              <p:par>
                                <p:cTn id="40" presetID="1" presetClass="entr" presetSubtype="0" fill="hold" nodeType="withEffect">
                                  <p:stCondLst>
                                    <p:cond delay="0"/>
                                  </p:stCondLst>
                                  <p:childTnLst>
                                    <p:set>
                                      <p:cBhvr>
                                        <p:cTn id="41" dur="1" fill="hold">
                                          <p:stCondLst>
                                            <p:cond delay="0"/>
                                          </p:stCondLst>
                                        </p:cTn>
                                        <p:tgtEl>
                                          <p:spTgt spid="14339">
                                            <p:txEl>
                                              <p:pRg st="20" end="20"/>
                                            </p:txEl>
                                          </p:spTgt>
                                        </p:tgtEl>
                                        <p:attrNameLst>
                                          <p:attrName>style.visibility</p:attrName>
                                        </p:attrNameLst>
                                      </p:cBhvr>
                                      <p:to>
                                        <p:strVal val="visible"/>
                                      </p:to>
                                    </p:set>
                                  </p:childTnLst>
                                </p:cTn>
                              </p:par>
                              <p:par>
                                <p:cTn id="42" presetID="1" presetClass="entr" presetSubtype="0" fill="hold" nodeType="withEffect">
                                  <p:stCondLst>
                                    <p:cond delay="0"/>
                                  </p:stCondLst>
                                  <p:childTnLst>
                                    <p:set>
                                      <p:cBhvr>
                                        <p:cTn id="43" dur="1" fill="hold">
                                          <p:stCondLst>
                                            <p:cond delay="0"/>
                                          </p:stCondLst>
                                        </p:cTn>
                                        <p:tgtEl>
                                          <p:spTgt spid="14339">
                                            <p:txEl>
                                              <p:pRg st="21" end="21"/>
                                            </p:txEl>
                                          </p:spTgt>
                                        </p:tgtEl>
                                        <p:attrNameLst>
                                          <p:attrName>style.visibility</p:attrName>
                                        </p:attrNameLst>
                                      </p:cBhvr>
                                      <p:to>
                                        <p:strVal val="visible"/>
                                      </p:to>
                                    </p:set>
                                  </p:childTnLst>
                                </p:cTn>
                              </p:par>
                              <p:par>
                                <p:cTn id="44" presetID="1" presetClass="entr" presetSubtype="0" fill="hold" nodeType="withEffect">
                                  <p:stCondLst>
                                    <p:cond delay="0"/>
                                  </p:stCondLst>
                                  <p:childTnLst>
                                    <p:set>
                                      <p:cBhvr>
                                        <p:cTn id="45" dur="1" fill="hold">
                                          <p:stCondLst>
                                            <p:cond delay="0"/>
                                          </p:stCondLst>
                                        </p:cTn>
                                        <p:tgtEl>
                                          <p:spTgt spid="14339">
                                            <p:txEl>
                                              <p:pRg st="22" end="22"/>
                                            </p:txEl>
                                          </p:spTgt>
                                        </p:tgtEl>
                                        <p:attrNameLst>
                                          <p:attrName>style.visibility</p:attrName>
                                        </p:attrNameLst>
                                      </p:cBhvr>
                                      <p:to>
                                        <p:strVal val="visible"/>
                                      </p:to>
                                    </p:set>
                                  </p:childTnLst>
                                </p:cTn>
                              </p:par>
                              <p:par>
                                <p:cTn id="46" presetID="1" presetClass="entr" presetSubtype="0" fill="hold" nodeType="withEffect">
                                  <p:stCondLst>
                                    <p:cond delay="0"/>
                                  </p:stCondLst>
                                  <p:childTnLst>
                                    <p:set>
                                      <p:cBhvr>
                                        <p:cTn id="47" dur="1" fill="hold">
                                          <p:stCondLst>
                                            <p:cond delay="0"/>
                                          </p:stCondLst>
                                        </p:cTn>
                                        <p:tgtEl>
                                          <p:spTgt spid="14339">
                                            <p:txEl>
                                              <p:pRg st="11" end="11"/>
                                            </p:txEl>
                                          </p:spTgt>
                                        </p:tgtEl>
                                        <p:attrNameLst>
                                          <p:attrName>style.visibility</p:attrName>
                                        </p:attrNameLst>
                                      </p:cBhvr>
                                      <p:to>
                                        <p:strVal val="visible"/>
                                      </p:to>
                                    </p:set>
                                  </p:childTnLst>
                                </p:cTn>
                              </p:par>
                              <p:par>
                                <p:cTn id="48" presetID="1" presetClass="entr" presetSubtype="0" fill="hold" nodeType="withEffect">
                                  <p:stCondLst>
                                    <p:cond delay="0"/>
                                  </p:stCondLst>
                                  <p:childTnLst>
                                    <p:set>
                                      <p:cBhvr>
                                        <p:cTn id="49" dur="1" fill="hold">
                                          <p:stCondLst>
                                            <p:cond delay="0"/>
                                          </p:stCondLst>
                                        </p:cTn>
                                        <p:tgtEl>
                                          <p:spTgt spid="14339">
                                            <p:txEl>
                                              <p:pRg st="12" end="12"/>
                                            </p:txEl>
                                          </p:spTgt>
                                        </p:tgtEl>
                                        <p:attrNameLst>
                                          <p:attrName>style.visibility</p:attrName>
                                        </p:attrNameLst>
                                      </p:cBhvr>
                                      <p:to>
                                        <p:strVal val="visible"/>
                                      </p:to>
                                    </p:set>
                                  </p:childTnLst>
                                </p:cTn>
                              </p:par>
                              <p:par>
                                <p:cTn id="50" presetID="1" presetClass="entr" presetSubtype="0" fill="hold" nodeType="withEffect">
                                  <p:stCondLst>
                                    <p:cond delay="0"/>
                                  </p:stCondLst>
                                  <p:childTnLst>
                                    <p:set>
                                      <p:cBhvr>
                                        <p:cTn id="51" dur="1" fill="hold">
                                          <p:stCondLst>
                                            <p:cond delay="0"/>
                                          </p:stCondLst>
                                        </p:cTn>
                                        <p:tgtEl>
                                          <p:spTgt spid="14339">
                                            <p:txEl>
                                              <p:pRg st="13" end="13"/>
                                            </p:txEl>
                                          </p:spTgt>
                                        </p:tgtEl>
                                        <p:attrNameLst>
                                          <p:attrName>style.visibility</p:attrName>
                                        </p:attrNameLst>
                                      </p:cBhvr>
                                      <p:to>
                                        <p:strVal val="visible"/>
                                      </p:to>
                                    </p:set>
                                  </p:childTnLst>
                                </p:cTn>
                              </p:par>
                              <p:par>
                                <p:cTn id="52" presetID="1" presetClass="entr" presetSubtype="0" fill="hold" nodeType="withEffect">
                                  <p:stCondLst>
                                    <p:cond delay="0"/>
                                  </p:stCondLst>
                                  <p:childTnLst>
                                    <p:set>
                                      <p:cBhvr>
                                        <p:cTn id="53" dur="1" fill="hold">
                                          <p:stCondLst>
                                            <p:cond delay="0"/>
                                          </p:stCondLst>
                                        </p:cTn>
                                        <p:tgtEl>
                                          <p:spTgt spid="14339">
                                            <p:txEl>
                                              <p:pRg st="19" end="19"/>
                                            </p:txEl>
                                          </p:spTgt>
                                        </p:tgtEl>
                                        <p:attrNameLst>
                                          <p:attrName>style.visibility</p:attrName>
                                        </p:attrNameLst>
                                      </p:cBhvr>
                                      <p:to>
                                        <p:strVal val="visible"/>
                                      </p:to>
                                    </p:set>
                                  </p:childTnLst>
                                </p:cTn>
                              </p:par>
                            </p:childTnLst>
                          </p:cTn>
                        </p:par>
                      </p:childTnLst>
                    </p:cTn>
                  </p:par>
                  <p:par>
                    <p:cTn id="54" fill="hold">
                      <p:stCondLst>
                        <p:cond delay="indefinite"/>
                      </p:stCondLst>
                      <p:childTnLst>
                        <p:par>
                          <p:cTn id="55" fill="hold">
                            <p:stCondLst>
                              <p:cond delay="0"/>
                            </p:stCondLst>
                            <p:childTnLst>
                              <p:par>
                                <p:cTn id="56" presetID="1" presetClass="entr" presetSubtype="0" fill="hold" nodeType="clickEffect">
                                  <p:stCondLst>
                                    <p:cond delay="0"/>
                                  </p:stCondLst>
                                  <p:childTnLst>
                                    <p:set>
                                      <p:cBhvr>
                                        <p:cTn id="57" dur="1" fill="hold">
                                          <p:stCondLst>
                                            <p:cond delay="0"/>
                                          </p:stCondLst>
                                        </p:cTn>
                                        <p:tgtEl>
                                          <p:spTgt spid="14339">
                                            <p:txEl>
                                              <p:pRg st="14" end="14"/>
                                            </p:txEl>
                                          </p:spTgt>
                                        </p:tgtEl>
                                        <p:attrNameLst>
                                          <p:attrName>style.visibility</p:attrName>
                                        </p:attrNameLst>
                                      </p:cBhvr>
                                      <p:to>
                                        <p:strVal val="visible"/>
                                      </p:to>
                                    </p:set>
                                  </p:childTnLst>
                                </p:cTn>
                              </p:par>
                            </p:childTnLst>
                          </p:cTn>
                        </p:par>
                      </p:childTnLst>
                    </p:cTn>
                  </p:par>
                  <p:par>
                    <p:cTn id="58" fill="hold">
                      <p:stCondLst>
                        <p:cond delay="indefinite"/>
                      </p:stCondLst>
                      <p:childTnLst>
                        <p:par>
                          <p:cTn id="59" fill="hold">
                            <p:stCondLst>
                              <p:cond delay="0"/>
                            </p:stCondLst>
                            <p:childTnLst>
                              <p:par>
                                <p:cTn id="60" presetID="1" presetClass="entr" presetSubtype="0" fill="hold" nodeType="clickEffect">
                                  <p:stCondLst>
                                    <p:cond delay="0"/>
                                  </p:stCondLst>
                                  <p:childTnLst>
                                    <p:set>
                                      <p:cBhvr>
                                        <p:cTn id="61" dur="1" fill="hold">
                                          <p:stCondLst>
                                            <p:cond delay="0"/>
                                          </p:stCondLst>
                                        </p:cTn>
                                        <p:tgtEl>
                                          <p:spTgt spid="14339">
                                            <p:txEl>
                                              <p:pRg st="15" end="15"/>
                                            </p:txEl>
                                          </p:spTgt>
                                        </p:tgtEl>
                                        <p:attrNameLst>
                                          <p:attrName>style.visibility</p:attrName>
                                        </p:attrNameLst>
                                      </p:cBhvr>
                                      <p:to>
                                        <p:strVal val="visible"/>
                                      </p:to>
                                    </p:set>
                                  </p:childTnLst>
                                </p:cTn>
                              </p:par>
                            </p:childTnLst>
                          </p:cTn>
                        </p:par>
                      </p:childTnLst>
                    </p:cTn>
                  </p:par>
                  <p:par>
                    <p:cTn id="62" fill="hold">
                      <p:stCondLst>
                        <p:cond delay="indefinite"/>
                      </p:stCondLst>
                      <p:childTnLst>
                        <p:par>
                          <p:cTn id="63" fill="hold">
                            <p:stCondLst>
                              <p:cond delay="0"/>
                            </p:stCondLst>
                            <p:childTnLst>
                              <p:par>
                                <p:cTn id="64" presetID="21" presetClass="entr" presetSubtype="1" fill="hold" nodeType="clickEffect">
                                  <p:stCondLst>
                                    <p:cond delay="0"/>
                                  </p:stCondLst>
                                  <p:childTnLst>
                                    <p:set>
                                      <p:cBhvr>
                                        <p:cTn id="65" dur="1" fill="hold">
                                          <p:stCondLst>
                                            <p:cond delay="0"/>
                                          </p:stCondLst>
                                        </p:cTn>
                                        <p:tgtEl>
                                          <p:spTgt spid="14339">
                                            <p:txEl>
                                              <p:pRg st="16" end="16"/>
                                            </p:txEl>
                                          </p:spTgt>
                                        </p:tgtEl>
                                        <p:attrNameLst>
                                          <p:attrName>style.visibility</p:attrName>
                                        </p:attrNameLst>
                                      </p:cBhvr>
                                      <p:to>
                                        <p:strVal val="visible"/>
                                      </p:to>
                                    </p:set>
                                    <p:animEffect transition="in" filter="wheel(1)">
                                      <p:cBhvr>
                                        <p:cTn id="66" dur="2000"/>
                                        <p:tgtEl>
                                          <p:spTgt spid="14339">
                                            <p:txEl>
                                              <p:pRg st="16" end="16"/>
                                            </p:txEl>
                                          </p:spTgt>
                                        </p:tgtEl>
                                      </p:cBhvr>
                                    </p:animEffect>
                                  </p:childTnLst>
                                </p:cTn>
                              </p:par>
                            </p:childTnLst>
                          </p:cTn>
                        </p:par>
                      </p:childTnLst>
                    </p:cTn>
                  </p:par>
                  <p:par>
                    <p:cTn id="67" fill="hold">
                      <p:stCondLst>
                        <p:cond delay="indefinite"/>
                      </p:stCondLst>
                      <p:childTnLst>
                        <p:par>
                          <p:cTn id="68" fill="hold">
                            <p:stCondLst>
                              <p:cond delay="0"/>
                            </p:stCondLst>
                            <p:childTnLst>
                              <p:par>
                                <p:cTn id="69" presetID="21" presetClass="entr" presetSubtype="1" fill="hold" grpId="0" nodeType="clickEffect">
                                  <p:stCondLst>
                                    <p:cond delay="0"/>
                                  </p:stCondLst>
                                  <p:childTnLst>
                                    <p:set>
                                      <p:cBhvr>
                                        <p:cTn id="70" dur="1" fill="hold">
                                          <p:stCondLst>
                                            <p:cond delay="0"/>
                                          </p:stCondLst>
                                        </p:cTn>
                                        <p:tgtEl>
                                          <p:spTgt spid="10"/>
                                        </p:tgtEl>
                                        <p:attrNameLst>
                                          <p:attrName>style.visibility</p:attrName>
                                        </p:attrNameLst>
                                      </p:cBhvr>
                                      <p:to>
                                        <p:strVal val="visible"/>
                                      </p:to>
                                    </p:set>
                                    <p:animEffect transition="in" filter="wheel(1)">
                                      <p:cBhvr>
                                        <p:cTn id="71" dur="2000"/>
                                        <p:tgtEl>
                                          <p:spTgt spid="10"/>
                                        </p:tgtEl>
                                      </p:cBhvr>
                                    </p:animEffect>
                                  </p:childTnLst>
                                </p:cTn>
                              </p:par>
                            </p:childTnLst>
                          </p:cTn>
                        </p:par>
                      </p:childTnLst>
                    </p:cTn>
                  </p:par>
                  <p:par>
                    <p:cTn id="72" fill="hold">
                      <p:stCondLst>
                        <p:cond delay="indefinite"/>
                      </p:stCondLst>
                      <p:childTnLst>
                        <p:par>
                          <p:cTn id="73" fill="hold">
                            <p:stCondLst>
                              <p:cond delay="0"/>
                            </p:stCondLst>
                            <p:childTnLst>
                              <p:par>
                                <p:cTn id="74" presetID="1" presetClass="entr" presetSubtype="0" fill="hold" nodeType="clickEffect">
                                  <p:stCondLst>
                                    <p:cond delay="0"/>
                                  </p:stCondLst>
                                  <p:childTnLst>
                                    <p:set>
                                      <p:cBhvr>
                                        <p:cTn id="75" dur="1" fill="hold">
                                          <p:stCondLst>
                                            <p:cond delay="0"/>
                                          </p:stCondLst>
                                        </p:cTn>
                                        <p:tgtEl>
                                          <p:spTgt spid="14339">
                                            <p:txEl>
                                              <p:pRg st="18" end="1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0" grpId="0" animBg="1"/>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a:extLst>
              <a:ext uri="{FF2B5EF4-FFF2-40B4-BE49-F238E27FC236}">
                <a16:creationId xmlns:a16="http://schemas.microsoft.com/office/drawing/2014/main" id="{2D06A8B8-F25C-4777-9B49-51F105E0527B}"/>
              </a:ext>
            </a:extLst>
          </p:cNvPr>
          <p:cNvSpPr>
            <a:spLocks noGrp="1"/>
          </p:cNvSpPr>
          <p:nvPr>
            <p:ph type="title"/>
          </p:nvPr>
        </p:nvSpPr>
        <p:spPr>
          <a:xfrm>
            <a:off x="457200" y="274638"/>
            <a:ext cx="8229600" cy="639762"/>
          </a:xfrm>
        </p:spPr>
        <p:txBody>
          <a:bodyPr/>
          <a:lstStyle/>
          <a:p>
            <a:r>
              <a:rPr lang="en-US" altLang="en-US" dirty="0"/>
              <a:t>New Topic:  “</a:t>
            </a:r>
            <a:r>
              <a:rPr lang="en-US" altLang="en-US" i="1" dirty="0"/>
              <a:t>Comments</a:t>
            </a:r>
            <a:r>
              <a:rPr lang="en-US" altLang="en-US" dirty="0"/>
              <a:t>”</a:t>
            </a:r>
          </a:p>
        </p:txBody>
      </p:sp>
      <p:sp>
        <p:nvSpPr>
          <p:cNvPr id="17411" name="Content Placeholder 2">
            <a:extLst>
              <a:ext uri="{FF2B5EF4-FFF2-40B4-BE49-F238E27FC236}">
                <a16:creationId xmlns:a16="http://schemas.microsoft.com/office/drawing/2014/main" id="{33447415-6C01-4911-8241-32493589C7EA}"/>
              </a:ext>
            </a:extLst>
          </p:cNvPr>
          <p:cNvSpPr>
            <a:spLocks noGrp="1"/>
          </p:cNvSpPr>
          <p:nvPr>
            <p:ph idx="1"/>
          </p:nvPr>
        </p:nvSpPr>
        <p:spPr>
          <a:xfrm>
            <a:off x="304800" y="1143000"/>
            <a:ext cx="8534400" cy="4525963"/>
          </a:xfrm>
        </p:spPr>
        <p:txBody>
          <a:bodyPr/>
          <a:lstStyle/>
          <a:p>
            <a:pPr marL="0" indent="0">
              <a:buFont typeface="Arial" panose="020B0604020202020204" pitchFamily="34" charset="0"/>
              <a:buNone/>
              <a:defRPr/>
            </a:pPr>
            <a:r>
              <a:rPr lang="en-US" altLang="en-US" sz="1400" dirty="0"/>
              <a:t>Recall that comments are very important in programming. As your code becomes increasingly complex, you will find that including comments in your code makes life far, far more pleasant for other programmers working with you on your code.  </a:t>
            </a:r>
          </a:p>
          <a:p>
            <a:pPr marL="0" indent="0">
              <a:buFont typeface="Arial" panose="020B0604020202020204" pitchFamily="34" charset="0"/>
              <a:buNone/>
              <a:defRPr/>
            </a:pPr>
            <a:endParaRPr lang="en-US" altLang="en-US" sz="1400" dirty="0"/>
          </a:p>
          <a:p>
            <a:pPr marL="0" indent="0">
              <a:buFont typeface="Arial" panose="020B0604020202020204" pitchFamily="34" charset="0"/>
              <a:buNone/>
              <a:defRPr/>
            </a:pPr>
            <a:r>
              <a:rPr lang="en-US" altLang="en-US" sz="1400" dirty="0"/>
              <a:t>We have already discussed how to comment in HTML. Recall that placing text inside </a:t>
            </a:r>
            <a:r>
              <a:rPr lang="en-US" altLang="en-US" sz="1400" b="1" dirty="0">
                <a:latin typeface="Courier New" panose="02070309020205020404" pitchFamily="49" charset="0"/>
                <a:cs typeface="Courier New" panose="02070309020205020404" pitchFamily="49" charset="0"/>
              </a:rPr>
              <a:t>&lt;!--</a:t>
            </a:r>
            <a:r>
              <a:rPr lang="en-US" altLang="en-US" sz="1400" dirty="0"/>
              <a:t> and </a:t>
            </a:r>
            <a:r>
              <a:rPr lang="en-US" altLang="en-US" sz="1400" b="1" dirty="0">
                <a:latin typeface="Courier New" panose="02070309020205020404" pitchFamily="49" charset="0"/>
                <a:cs typeface="Courier New" panose="02070309020205020404" pitchFamily="49" charset="0"/>
              </a:rPr>
              <a:t>--&gt;</a:t>
            </a:r>
            <a:r>
              <a:rPr lang="en-US" altLang="en-US" sz="1400" dirty="0"/>
              <a:t> will cause that text to be ignored by the web browser. That is, the text will be ignored by the interpreter as it is displaying content on the web browser. </a:t>
            </a:r>
          </a:p>
          <a:p>
            <a:pPr marL="0" indent="0">
              <a:buFont typeface="Arial" panose="020B0604020202020204" pitchFamily="34" charset="0"/>
              <a:buNone/>
              <a:defRPr/>
            </a:pPr>
            <a:endParaRPr lang="en-US" altLang="en-US" sz="1400" dirty="0"/>
          </a:p>
          <a:p>
            <a:pPr marL="0" indent="0">
              <a:buFont typeface="Arial" panose="020B0604020202020204" pitchFamily="34" charset="0"/>
              <a:buNone/>
              <a:defRPr/>
            </a:pPr>
            <a:r>
              <a:rPr lang="en-US" altLang="en-US" sz="1400" dirty="0"/>
              <a:t>Similarly, JavaScript also has a syntax for including comments. However, the syntax for creating comments in JavaScript is, not surprisingly (as they are different languages), quite different from the syntax for creating comments in HTML. </a:t>
            </a:r>
          </a:p>
          <a:p>
            <a:pPr marL="0" indent="0">
              <a:buFont typeface="Arial" panose="020B0604020202020204" pitchFamily="34" charset="0"/>
              <a:buNone/>
              <a:defRPr/>
            </a:pPr>
            <a:endParaRPr lang="en-US" altLang="en-US" sz="1400" dirty="0"/>
          </a:p>
          <a:p>
            <a:pPr marL="0" indent="0">
              <a:buFont typeface="Arial" panose="020B0604020202020204" pitchFamily="34" charset="0"/>
              <a:buNone/>
              <a:defRPr/>
            </a:pPr>
            <a:r>
              <a:rPr lang="en-US" altLang="en-US" sz="1400" dirty="0"/>
              <a:t>In JavaScript, there are two ways of creating comments:</a:t>
            </a:r>
          </a:p>
          <a:p>
            <a:pPr marL="0" indent="0">
              <a:buFont typeface="Arial" panose="020B0604020202020204" pitchFamily="34" charset="0"/>
              <a:buNone/>
              <a:defRPr/>
            </a:pPr>
            <a:endParaRPr lang="en-US" altLang="en-US" sz="1400" dirty="0"/>
          </a:p>
          <a:p>
            <a:pPr>
              <a:buFont typeface="+mj-lt"/>
              <a:buAutoNum type="arabicPeriod"/>
              <a:defRPr/>
            </a:pPr>
            <a:r>
              <a:rPr lang="en-US" altLang="en-US" sz="1400" dirty="0"/>
              <a:t>Placing two forward slashes  </a:t>
            </a:r>
            <a:r>
              <a:rPr lang="en-US" altLang="en-US" sz="1400" b="1" dirty="0">
                <a:latin typeface="Courier New" panose="02070309020205020404" pitchFamily="49" charset="0"/>
                <a:cs typeface="Courier New" panose="02070309020205020404" pitchFamily="49" charset="0"/>
              </a:rPr>
              <a:t>//</a:t>
            </a:r>
            <a:r>
              <a:rPr lang="en-US" altLang="en-US" sz="1400" dirty="0"/>
              <a:t>  anywhere on a line of JS code tells the interpreter that anything that </a:t>
            </a:r>
            <a:r>
              <a:rPr lang="en-US" altLang="en-US" sz="1400" u="sng"/>
              <a:t>follows</a:t>
            </a:r>
            <a:r>
              <a:rPr lang="en-US" altLang="en-US" sz="1400"/>
              <a:t> on that SAME LINE OF CODE is </a:t>
            </a:r>
            <a:r>
              <a:rPr lang="en-US" altLang="en-US" sz="1400" dirty="0"/>
              <a:t>a comment and should be ignored.</a:t>
            </a:r>
          </a:p>
          <a:p>
            <a:pPr lvl="1">
              <a:buFont typeface="Wingdings" panose="05000000000000000000" pitchFamily="2" charset="2"/>
              <a:buChar char="Ø"/>
              <a:defRPr/>
            </a:pPr>
            <a:r>
              <a:rPr lang="en-US" altLang="en-US" sz="1200" dirty="0"/>
              <a:t>If you have multiple lines you wish to “comment out”, then you must put the  </a:t>
            </a:r>
            <a:r>
              <a:rPr lang="en-US" altLang="en-US" sz="1400" b="1" dirty="0">
                <a:latin typeface="Courier New" panose="02070309020205020404" pitchFamily="49" charset="0"/>
                <a:cs typeface="Courier New" panose="02070309020205020404" pitchFamily="49" charset="0"/>
              </a:rPr>
              <a:t>//</a:t>
            </a:r>
            <a:r>
              <a:rPr lang="en-US" altLang="en-US" sz="1200" dirty="0"/>
              <a:t>  characters before </a:t>
            </a:r>
            <a:r>
              <a:rPr lang="en-US" altLang="en-US" sz="1200" u="sng" dirty="0"/>
              <a:t>each and every</a:t>
            </a:r>
            <a:r>
              <a:rPr lang="en-US" altLang="en-US" sz="1200" dirty="0"/>
              <a:t> one of those lines.</a:t>
            </a:r>
          </a:p>
          <a:p>
            <a:pPr marL="457200" lvl="1" indent="0">
              <a:buNone/>
              <a:defRPr/>
            </a:pPr>
            <a:endParaRPr lang="en-US" altLang="en-US" sz="1200" dirty="0"/>
          </a:p>
          <a:p>
            <a:pPr>
              <a:buFont typeface="+mj-lt"/>
              <a:buAutoNum type="arabicPeriod"/>
              <a:defRPr/>
            </a:pPr>
            <a:r>
              <a:rPr lang="en-US" altLang="en-US" sz="1400" dirty="0"/>
              <a:t>If you wish to write several consecutive lines of comments (a common occurrence), it might be tedious to type double slashes at the beginning of each line.  In this situation, we can use "multi-line comments".  To do so, type </a:t>
            </a:r>
            <a:r>
              <a:rPr lang="en-US" altLang="en-US" sz="1400" b="1" dirty="0">
                <a:latin typeface="Courier New" panose="02070309020205020404" pitchFamily="49" charset="0"/>
                <a:cs typeface="Courier New" panose="02070309020205020404" pitchFamily="49" charset="0"/>
              </a:rPr>
              <a:t>/*</a:t>
            </a:r>
            <a:r>
              <a:rPr lang="en-US" altLang="en-US" sz="1400" dirty="0"/>
              <a:t>   Everything that follows until you type a closing  </a:t>
            </a:r>
            <a:r>
              <a:rPr lang="en-US" altLang="en-US" sz="1400" b="1" dirty="0">
                <a:latin typeface="Courier New" panose="02070309020205020404" pitchFamily="49" charset="0"/>
                <a:cs typeface="Courier New" panose="02070309020205020404" pitchFamily="49" charset="0"/>
              </a:rPr>
              <a:t>*/</a:t>
            </a:r>
            <a:r>
              <a:rPr lang="en-US" altLang="en-US" sz="1400" dirty="0"/>
              <a:t>  will be treated as a comment.</a:t>
            </a:r>
          </a:p>
        </p:txBody>
      </p:sp>
      <p:sp>
        <p:nvSpPr>
          <p:cNvPr id="17412" name="Slide Number Placeholder 3">
            <a:extLst>
              <a:ext uri="{FF2B5EF4-FFF2-40B4-BE49-F238E27FC236}">
                <a16:creationId xmlns:a16="http://schemas.microsoft.com/office/drawing/2014/main" id="{CC4DED1C-B6B3-4143-8B7F-24E1D7BD7C14}"/>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2C2DDFD2-1FFE-4F29-A870-5D78254A15BF}" type="slidenum">
              <a:rPr lang="en-US" altLang="en-US" sz="1200" smtClean="0">
                <a:solidFill>
                  <a:srgbClr val="898989"/>
                </a:solidFill>
                <a:latin typeface="Arial" panose="020B0604020202020204" pitchFamily="34" charset="0"/>
              </a:rPr>
              <a:pPr>
                <a:spcBef>
                  <a:spcPct val="0"/>
                </a:spcBef>
                <a:buFontTx/>
                <a:buNone/>
              </a:pPr>
              <a:t>13</a:t>
            </a:fld>
            <a:endParaRPr lang="en-US" altLang="en-US" sz="1200" dirty="0">
              <a:solidFill>
                <a:srgbClr val="898989"/>
              </a:solidFill>
              <a:latin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7411">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7411">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7411">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7411">
                                            <p:txEl>
                                              <p:pRg st="8" end="8"/>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7411">
                                            <p:txEl>
                                              <p:pRg st="9" end="9"/>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7411">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9BF6AAB2-4D4D-4E14-9E59-AF0352C230D3}"/>
              </a:ext>
            </a:extLst>
          </p:cNvPr>
          <p:cNvSpPr>
            <a:spLocks noGrp="1" noChangeArrowheads="1"/>
          </p:cNvSpPr>
          <p:nvPr>
            <p:ph type="title"/>
          </p:nvPr>
        </p:nvSpPr>
        <p:spPr>
          <a:xfrm>
            <a:off x="457200" y="152400"/>
            <a:ext cx="8229600" cy="563563"/>
          </a:xfrm>
        </p:spPr>
        <p:txBody>
          <a:bodyPr/>
          <a:lstStyle/>
          <a:p>
            <a:pPr eaLnBrk="1" hangingPunct="1"/>
            <a:r>
              <a:rPr lang="en-US" altLang="en-US" sz="3200" dirty="0"/>
              <a:t>Why we comment – part 1</a:t>
            </a:r>
          </a:p>
        </p:txBody>
      </p:sp>
      <p:sp>
        <p:nvSpPr>
          <p:cNvPr id="18435" name="Slide Number Placeholder 5">
            <a:extLst>
              <a:ext uri="{FF2B5EF4-FFF2-40B4-BE49-F238E27FC236}">
                <a16:creationId xmlns:a16="http://schemas.microsoft.com/office/drawing/2014/main" id="{47771A68-0E3D-4922-9C06-1078349C3BD6}"/>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ED3A5EA8-5ED3-4930-B45F-178C64AA7D73}" type="slidenum">
              <a:rPr lang="en-US" altLang="en-US" sz="1200" smtClean="0">
                <a:solidFill>
                  <a:srgbClr val="898989"/>
                </a:solidFill>
                <a:latin typeface="Arial" panose="020B0604020202020204" pitchFamily="34" charset="0"/>
              </a:rPr>
              <a:pPr>
                <a:spcBef>
                  <a:spcPct val="0"/>
                </a:spcBef>
                <a:buFontTx/>
                <a:buNone/>
              </a:pPr>
              <a:t>14</a:t>
            </a:fld>
            <a:endParaRPr lang="en-US" altLang="en-US" sz="1200" dirty="0">
              <a:solidFill>
                <a:srgbClr val="898989"/>
              </a:solidFill>
              <a:latin typeface="Arial" panose="020B0604020202020204" pitchFamily="34" charset="0"/>
            </a:endParaRPr>
          </a:p>
        </p:txBody>
      </p:sp>
      <p:sp>
        <p:nvSpPr>
          <p:cNvPr id="18436" name="TextBox 4">
            <a:extLst>
              <a:ext uri="{FF2B5EF4-FFF2-40B4-BE49-F238E27FC236}">
                <a16:creationId xmlns:a16="http://schemas.microsoft.com/office/drawing/2014/main" id="{AF8A0750-F0EF-45A2-9B37-10216112B7CA}"/>
              </a:ext>
            </a:extLst>
          </p:cNvPr>
          <p:cNvSpPr txBox="1">
            <a:spLocks noChangeArrowheads="1"/>
          </p:cNvSpPr>
          <p:nvPr/>
        </p:nvSpPr>
        <p:spPr bwMode="auto">
          <a:xfrm>
            <a:off x="381000" y="3048000"/>
            <a:ext cx="85344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b="1" dirty="0">
              <a:latin typeface="Arial" panose="020B0604020202020204" pitchFamily="34" charset="0"/>
            </a:endParaRPr>
          </a:p>
          <a:p>
            <a:pPr eaLnBrk="1" hangingPunct="1">
              <a:spcBef>
                <a:spcPct val="0"/>
              </a:spcBef>
              <a:buFontTx/>
              <a:buNone/>
            </a:pPr>
            <a:endParaRPr lang="en-US" altLang="en-US" sz="1800" b="1" dirty="0">
              <a:latin typeface="Arial" panose="020B0604020202020204" pitchFamily="34" charset="0"/>
            </a:endParaRPr>
          </a:p>
        </p:txBody>
      </p:sp>
      <p:sp>
        <p:nvSpPr>
          <p:cNvPr id="18437" name="Content Placeholder 2">
            <a:extLst>
              <a:ext uri="{FF2B5EF4-FFF2-40B4-BE49-F238E27FC236}">
                <a16:creationId xmlns:a16="http://schemas.microsoft.com/office/drawing/2014/main" id="{6E1116F9-3EB5-4F9A-8CDC-CC784EE936E8}"/>
              </a:ext>
            </a:extLst>
          </p:cNvPr>
          <p:cNvSpPr>
            <a:spLocks noGrp="1"/>
          </p:cNvSpPr>
          <p:nvPr>
            <p:ph idx="1"/>
          </p:nvPr>
        </p:nvSpPr>
        <p:spPr>
          <a:xfrm>
            <a:off x="304800" y="914400"/>
            <a:ext cx="8458200" cy="1981200"/>
          </a:xfrm>
        </p:spPr>
        <p:txBody>
          <a:bodyPr/>
          <a:lstStyle/>
          <a:p>
            <a:pPr marL="800100" lvl="2" indent="0" eaLnBrk="1" hangingPunct="1">
              <a:buFont typeface="Arial" panose="020B0604020202020204" pitchFamily="34" charset="0"/>
              <a:buNone/>
              <a:defRPr/>
            </a:pPr>
            <a:r>
              <a:rPr lang="en-US" altLang="en-US" sz="1600" dirty="0">
                <a:latin typeface="Courier New" panose="02070309020205020404" pitchFamily="49" charset="0"/>
                <a:cs typeface="Courier New" panose="02070309020205020404" pitchFamily="49" charset="0"/>
              </a:rPr>
              <a:t>alert("Hello " + "How are you?");</a:t>
            </a:r>
          </a:p>
          <a:p>
            <a:pPr marL="800100" lvl="2" indent="0" eaLnBrk="1" hangingPunct="1">
              <a:buFont typeface="Arial" panose="020B0604020202020204" pitchFamily="34" charset="0"/>
              <a:buNone/>
              <a:defRPr/>
            </a:pPr>
            <a:r>
              <a:rPr lang="en-US" altLang="en-US" sz="1600" b="1" dirty="0">
                <a:solidFill>
                  <a:srgbClr val="FF0000"/>
                </a:solidFill>
                <a:latin typeface="Courier New" panose="02070309020205020404" pitchFamily="49" charset="0"/>
                <a:cs typeface="Courier New" panose="02070309020205020404" pitchFamily="49" charset="0"/>
              </a:rPr>
              <a:t>//</a:t>
            </a:r>
            <a:r>
              <a:rPr lang="en-US" altLang="en-US" sz="1600" dirty="0">
                <a:latin typeface="Courier New" panose="02070309020205020404" pitchFamily="49" charset="0"/>
                <a:cs typeface="Courier New" panose="02070309020205020404" pitchFamily="49" charset="0"/>
              </a:rPr>
              <a:t>greets the user</a:t>
            </a:r>
          </a:p>
          <a:p>
            <a:pPr marL="800100" lvl="2" indent="0" eaLnBrk="1" hangingPunct="1">
              <a:buFont typeface="Arial" panose="020B0604020202020204" pitchFamily="34" charset="0"/>
              <a:buNone/>
              <a:defRPr/>
            </a:pPr>
            <a:r>
              <a:rPr lang="en-US" altLang="en-US" sz="1600" dirty="0">
                <a:latin typeface="Courier New" panose="02070309020205020404" pitchFamily="49" charset="0"/>
                <a:cs typeface="Courier New" panose="02070309020205020404" pitchFamily="49" charset="0"/>
              </a:rPr>
              <a:t>alert( Today is: + Date());</a:t>
            </a:r>
          </a:p>
          <a:p>
            <a:pPr marL="800100" lvl="2" indent="0" eaLnBrk="1" hangingPunct="1">
              <a:buFont typeface="Arial" panose="020B0604020202020204" pitchFamily="34" charset="0"/>
              <a:buNone/>
              <a:defRPr/>
            </a:pPr>
            <a:r>
              <a:rPr lang="en-US" altLang="en-US" sz="1600" b="1" dirty="0">
                <a:solidFill>
                  <a:srgbClr val="FF0000"/>
                </a:solidFill>
                <a:latin typeface="Courier New" panose="02070309020205020404" pitchFamily="49" charset="0"/>
                <a:cs typeface="Courier New" panose="02070309020205020404" pitchFamily="49" charset="0"/>
              </a:rPr>
              <a:t>//</a:t>
            </a:r>
            <a:r>
              <a:rPr lang="en-US" altLang="en-US" sz="1600" dirty="0">
                <a:latin typeface="Courier New" panose="02070309020205020404" pitchFamily="49" charset="0"/>
                <a:cs typeface="Courier New" panose="02070309020205020404" pitchFamily="49" charset="0"/>
              </a:rPr>
              <a:t>prints the date</a:t>
            </a:r>
          </a:p>
          <a:p>
            <a:pPr marL="800100" lvl="2" indent="0" eaLnBrk="1" hangingPunct="1">
              <a:buFont typeface="Arial" panose="020B0604020202020204" pitchFamily="34" charset="0"/>
              <a:buNone/>
              <a:defRPr/>
            </a:pPr>
            <a:endParaRPr lang="en-US" altLang="en-US" sz="1200" b="1" dirty="0">
              <a:latin typeface="Courier New" panose="02070309020205020404" pitchFamily="49" charset="0"/>
              <a:cs typeface="Courier New" panose="02070309020205020404" pitchFamily="49" charset="0"/>
            </a:endParaRPr>
          </a:p>
          <a:p>
            <a:pPr marL="0" indent="0">
              <a:buFont typeface="Arial" panose="020B0604020202020204" pitchFamily="34" charset="0"/>
              <a:buNone/>
              <a:defRPr/>
            </a:pPr>
            <a:r>
              <a:rPr lang="en-US" altLang="en-US" sz="1600" dirty="0"/>
              <a:t>In this example, only the 1</a:t>
            </a:r>
            <a:r>
              <a:rPr lang="en-US" altLang="en-US" sz="1600" baseline="30000" dirty="0"/>
              <a:t>st</a:t>
            </a:r>
            <a:r>
              <a:rPr lang="en-US" altLang="en-US" sz="1600" dirty="0"/>
              <a:t> and 3</a:t>
            </a:r>
            <a:r>
              <a:rPr lang="en-US" altLang="en-US" sz="1600" baseline="30000" dirty="0"/>
              <a:t>rd</a:t>
            </a:r>
            <a:r>
              <a:rPr lang="en-US" altLang="en-US" sz="1600" dirty="0"/>
              <a:t> lines will be interpreted. The 2</a:t>
            </a:r>
            <a:r>
              <a:rPr lang="en-US" altLang="en-US" sz="1600" baseline="30000" dirty="0"/>
              <a:t>nd</a:t>
            </a:r>
            <a:r>
              <a:rPr lang="en-US" altLang="en-US" sz="1600" dirty="0"/>
              <a:t> and 4</a:t>
            </a:r>
            <a:r>
              <a:rPr lang="en-US" altLang="en-US" sz="1600" baseline="30000" dirty="0"/>
              <a:t>th</a:t>
            </a:r>
            <a:r>
              <a:rPr lang="en-US" altLang="en-US" sz="1600" dirty="0"/>
              <a:t> lines will be not be executed by the JavaScript interpreter. Those lines will be ignored because they were “commented out”. </a:t>
            </a:r>
          </a:p>
          <a:p>
            <a:pPr marL="0" indent="0">
              <a:buFont typeface="Arial" panose="020B0604020202020204" pitchFamily="34" charset="0"/>
              <a:buNone/>
              <a:defRPr/>
            </a:pPr>
            <a:endParaRPr lang="en-US" altLang="en-US" sz="1600" dirty="0"/>
          </a:p>
          <a:p>
            <a:pPr marL="0" indent="0">
              <a:buNone/>
              <a:defRPr/>
            </a:pPr>
            <a:r>
              <a:rPr lang="en-US" altLang="en-US" sz="1600" dirty="0"/>
              <a:t>Over time, you will see that programming code – especially when it was written by other people -- can become very confusing to look at and interpret. For this reason, including comments in your code can make life much, much easier for other programmers who may need to work with or modify your code down the road. </a:t>
            </a:r>
          </a:p>
          <a:p>
            <a:pPr marL="0" indent="0">
              <a:buFont typeface="Arial" panose="020B0604020202020204" pitchFamily="34" charset="0"/>
              <a:buNone/>
              <a:defRPr/>
            </a:pPr>
            <a:endParaRPr lang="en-US" altLang="en-US" sz="1600" dirty="0"/>
          </a:p>
          <a:p>
            <a:pPr marL="0" indent="0">
              <a:buNone/>
              <a:defRPr/>
            </a:pPr>
            <a:r>
              <a:rPr lang="en-US" altLang="en-US" sz="1600" dirty="0"/>
              <a:t>Therefore, good programmers use comments quite a lot as a means of communicating their thought process to other programmers, especially for more involved / complicated segments of code.</a:t>
            </a:r>
          </a:p>
          <a:p>
            <a:pPr marL="0" indent="0">
              <a:buNone/>
              <a:defRPr/>
            </a:pPr>
            <a:endParaRPr lang="en-US" altLang="en-US" sz="1600" dirty="0"/>
          </a:p>
          <a:p>
            <a:pPr marL="0" indent="0">
              <a:buFont typeface="Arial" panose="020B0604020202020204" pitchFamily="34" charset="0"/>
              <a:buNone/>
              <a:defRPr/>
            </a:pPr>
            <a:r>
              <a:rPr lang="en-US" altLang="en-US" sz="1600" dirty="0"/>
              <a:t>Note: In the example above, the comments are not really needed since the code is very simple. However, you will come to see that, sometimes, code that makes "perfect sense" when you are writing it, can, in fact, be very confusing when you look at it out of context at a later point in time. </a:t>
            </a:r>
          </a:p>
          <a:p>
            <a:pPr>
              <a:defRPr/>
            </a:pPr>
            <a:endParaRPr lang="en-US" altLang="en-US" sz="1800" dirty="0"/>
          </a:p>
        </p:txBody>
      </p:sp>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437">
                                            <p:txEl>
                                              <p:pRg st="7" end="7"/>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8437">
                                            <p:txEl>
                                              <p:pRg st="9" end="9"/>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8437">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9BF6AAB2-4D4D-4E14-9E59-AF0352C230D3}"/>
              </a:ext>
            </a:extLst>
          </p:cNvPr>
          <p:cNvSpPr>
            <a:spLocks noGrp="1" noChangeArrowheads="1"/>
          </p:cNvSpPr>
          <p:nvPr>
            <p:ph type="title"/>
          </p:nvPr>
        </p:nvSpPr>
        <p:spPr>
          <a:xfrm>
            <a:off x="457200" y="152400"/>
            <a:ext cx="8229600" cy="563563"/>
          </a:xfrm>
        </p:spPr>
        <p:txBody>
          <a:bodyPr/>
          <a:lstStyle/>
          <a:p>
            <a:pPr eaLnBrk="1" hangingPunct="1"/>
            <a:r>
              <a:rPr lang="en-US" altLang="en-US" sz="2800" dirty="0"/>
              <a:t>Examples of Commenting</a:t>
            </a:r>
          </a:p>
        </p:txBody>
      </p:sp>
      <p:sp>
        <p:nvSpPr>
          <p:cNvPr id="18435" name="Slide Number Placeholder 5">
            <a:extLst>
              <a:ext uri="{FF2B5EF4-FFF2-40B4-BE49-F238E27FC236}">
                <a16:creationId xmlns:a16="http://schemas.microsoft.com/office/drawing/2014/main" id="{47771A68-0E3D-4922-9C06-1078349C3BD6}"/>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ED3A5EA8-5ED3-4930-B45F-178C64AA7D73}" type="slidenum">
              <a:rPr lang="en-US" altLang="en-US" sz="1200" smtClean="0">
                <a:solidFill>
                  <a:srgbClr val="898989"/>
                </a:solidFill>
                <a:latin typeface="Arial" panose="020B0604020202020204" pitchFamily="34" charset="0"/>
              </a:rPr>
              <a:pPr>
                <a:spcBef>
                  <a:spcPct val="0"/>
                </a:spcBef>
                <a:buFontTx/>
                <a:buNone/>
              </a:pPr>
              <a:t>15</a:t>
            </a:fld>
            <a:endParaRPr lang="en-US" altLang="en-US" sz="1200" dirty="0">
              <a:solidFill>
                <a:srgbClr val="898989"/>
              </a:solidFill>
              <a:latin typeface="Arial" panose="020B0604020202020204" pitchFamily="34" charset="0"/>
            </a:endParaRPr>
          </a:p>
        </p:txBody>
      </p:sp>
      <p:sp>
        <p:nvSpPr>
          <p:cNvPr id="18436" name="TextBox 4">
            <a:extLst>
              <a:ext uri="{FF2B5EF4-FFF2-40B4-BE49-F238E27FC236}">
                <a16:creationId xmlns:a16="http://schemas.microsoft.com/office/drawing/2014/main" id="{AF8A0750-F0EF-45A2-9B37-10216112B7CA}"/>
              </a:ext>
            </a:extLst>
          </p:cNvPr>
          <p:cNvSpPr txBox="1">
            <a:spLocks noChangeArrowheads="1"/>
          </p:cNvSpPr>
          <p:nvPr/>
        </p:nvSpPr>
        <p:spPr bwMode="auto">
          <a:xfrm>
            <a:off x="381000" y="3048000"/>
            <a:ext cx="85344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b="1" dirty="0">
              <a:latin typeface="Arial" panose="020B0604020202020204" pitchFamily="34" charset="0"/>
            </a:endParaRPr>
          </a:p>
          <a:p>
            <a:pPr eaLnBrk="1" hangingPunct="1">
              <a:spcBef>
                <a:spcPct val="0"/>
              </a:spcBef>
              <a:buFontTx/>
              <a:buNone/>
            </a:pPr>
            <a:endParaRPr lang="en-US" altLang="en-US" sz="1800" b="1" dirty="0">
              <a:latin typeface="Arial" panose="020B0604020202020204" pitchFamily="34" charset="0"/>
            </a:endParaRPr>
          </a:p>
        </p:txBody>
      </p:sp>
      <p:sp>
        <p:nvSpPr>
          <p:cNvPr id="18437" name="Content Placeholder 2">
            <a:extLst>
              <a:ext uri="{FF2B5EF4-FFF2-40B4-BE49-F238E27FC236}">
                <a16:creationId xmlns:a16="http://schemas.microsoft.com/office/drawing/2014/main" id="{6E1116F9-3EB5-4F9A-8CDC-CC784EE936E8}"/>
              </a:ext>
            </a:extLst>
          </p:cNvPr>
          <p:cNvSpPr>
            <a:spLocks noGrp="1"/>
          </p:cNvSpPr>
          <p:nvPr>
            <p:ph idx="1"/>
          </p:nvPr>
        </p:nvSpPr>
        <p:spPr>
          <a:xfrm>
            <a:off x="533400" y="914400"/>
            <a:ext cx="8229600" cy="1981200"/>
          </a:xfrm>
        </p:spPr>
        <p:txBody>
          <a:bodyPr/>
          <a:lstStyle/>
          <a:p>
            <a:pPr marL="800100" lvl="2" indent="0" eaLnBrk="1" hangingPunct="1">
              <a:buFont typeface="Arial" panose="020B0604020202020204" pitchFamily="34" charset="0"/>
              <a:buNone/>
              <a:defRPr/>
            </a:pPr>
            <a:r>
              <a:rPr lang="en-US" altLang="en-US" sz="1800" dirty="0">
                <a:latin typeface="Courier New" panose="02070309020205020404" pitchFamily="49" charset="0"/>
                <a:cs typeface="Courier New" panose="02070309020205020404" pitchFamily="49" charset="0"/>
              </a:rPr>
              <a:t>alert("Hello " + "How are you?");</a:t>
            </a:r>
          </a:p>
          <a:p>
            <a:pPr marL="800100" lvl="2" indent="0" eaLnBrk="1" hangingPunct="1">
              <a:buFont typeface="Arial" panose="020B0604020202020204" pitchFamily="34" charset="0"/>
              <a:buNone/>
              <a:defRPr/>
            </a:pPr>
            <a:r>
              <a:rPr lang="en-US" altLang="en-US" sz="1800" b="1" dirty="0">
                <a:latin typeface="Courier New" panose="02070309020205020404" pitchFamily="49" charset="0"/>
                <a:cs typeface="Courier New" panose="02070309020205020404" pitchFamily="49" charset="0"/>
              </a:rPr>
              <a:t>/* The above exceptionally brilliant </a:t>
            </a:r>
          </a:p>
          <a:p>
            <a:pPr marL="800100" lvl="2" indent="0" eaLnBrk="1" hangingPunct="1">
              <a:buFont typeface="Arial" panose="020B0604020202020204" pitchFamily="34" charset="0"/>
              <a:buNone/>
              <a:defRPr/>
            </a:pPr>
            <a:r>
              <a:rPr lang="en-US" altLang="en-US" sz="1800" b="1" dirty="0">
                <a:latin typeface="Courier New" panose="02070309020205020404" pitchFamily="49" charset="0"/>
                <a:cs typeface="Courier New" panose="02070309020205020404" pitchFamily="49" charset="0"/>
              </a:rPr>
              <a:t>example of JavaScript code was written by</a:t>
            </a:r>
          </a:p>
          <a:p>
            <a:pPr marL="800100" lvl="2" indent="0" eaLnBrk="1" hangingPunct="1">
              <a:buFont typeface="Arial" panose="020B0604020202020204" pitchFamily="34" charset="0"/>
              <a:buNone/>
              <a:defRPr/>
            </a:pPr>
            <a:r>
              <a:rPr lang="en-US" altLang="en-US" sz="1800" b="1" dirty="0">
                <a:latin typeface="Courier New" panose="02070309020205020404" pitchFamily="49" charset="0"/>
                <a:cs typeface="Courier New" panose="02070309020205020404" pitchFamily="49" charset="0"/>
              </a:rPr>
              <a:t>a tragically under-appreciated prodigy. */</a:t>
            </a:r>
          </a:p>
          <a:p>
            <a:pPr marL="800100" lvl="2" indent="0" eaLnBrk="1" hangingPunct="1">
              <a:buFont typeface="Arial" panose="020B0604020202020204" pitchFamily="34" charset="0"/>
              <a:buNone/>
              <a:defRPr/>
            </a:pPr>
            <a:endParaRPr lang="en-US" altLang="en-US" sz="1800" b="1" dirty="0">
              <a:solidFill>
                <a:srgbClr val="FF0000"/>
              </a:solidFill>
              <a:latin typeface="Courier New" panose="02070309020205020404" pitchFamily="49" charset="0"/>
              <a:cs typeface="Courier New" panose="02070309020205020404" pitchFamily="49" charset="0"/>
            </a:endParaRPr>
          </a:p>
          <a:p>
            <a:pPr marL="800100" lvl="2" indent="0" eaLnBrk="1" hangingPunct="1">
              <a:buNone/>
              <a:defRPr/>
            </a:pPr>
            <a:r>
              <a:rPr lang="en-US" altLang="en-US" sz="1800" dirty="0">
                <a:latin typeface="Courier New" panose="02070309020205020404" pitchFamily="49" charset="0"/>
                <a:cs typeface="Courier New" panose="02070309020205020404" pitchFamily="49" charset="0"/>
              </a:rPr>
              <a:t>alert("My talents have been wasted.");</a:t>
            </a:r>
          </a:p>
          <a:p>
            <a:pPr marL="800100" lvl="2" indent="0" eaLnBrk="1" hangingPunct="1">
              <a:buNone/>
              <a:defRPr/>
            </a:pPr>
            <a:endParaRPr lang="en-US" altLang="en-US" sz="1800" dirty="0">
              <a:latin typeface="Courier New" panose="02070309020205020404" pitchFamily="49" charset="0"/>
              <a:cs typeface="Courier New" panose="02070309020205020404" pitchFamily="49" charset="0"/>
            </a:endParaRPr>
          </a:p>
          <a:p>
            <a:pPr marL="800100" lvl="2" indent="0" eaLnBrk="1" hangingPunct="1">
              <a:buNone/>
              <a:defRPr/>
            </a:pPr>
            <a:r>
              <a:rPr lang="en-US" altLang="en-US" sz="1800" dirty="0">
                <a:latin typeface="Courier New" panose="02070309020205020404" pitchFamily="49" charset="0"/>
                <a:cs typeface="Courier New" panose="02070309020205020404" pitchFamily="49" charset="0"/>
              </a:rPr>
              <a:t>alert("But I'll keep trying");  </a:t>
            </a:r>
            <a:r>
              <a:rPr lang="en-US" altLang="en-US" sz="1800" b="1" dirty="0">
                <a:latin typeface="Courier New" panose="02070309020205020404" pitchFamily="49" charset="0"/>
                <a:cs typeface="Courier New" panose="02070309020205020404" pitchFamily="49" charset="0"/>
              </a:rPr>
              <a:t>//Feeling optimistic</a:t>
            </a:r>
          </a:p>
          <a:p>
            <a:pPr marL="800100" lvl="2" indent="0" eaLnBrk="1" hangingPunct="1">
              <a:buNone/>
              <a:defRPr/>
            </a:pPr>
            <a:endParaRPr lang="en-US" altLang="en-US" sz="1800" dirty="0">
              <a:latin typeface="Courier New" panose="02070309020205020404" pitchFamily="49" charset="0"/>
              <a:cs typeface="Courier New" panose="02070309020205020404" pitchFamily="49" charset="0"/>
            </a:endParaRPr>
          </a:p>
          <a:p>
            <a:pPr marL="800100" lvl="2" indent="0" eaLnBrk="1" hangingPunct="1">
              <a:buFont typeface="Arial" panose="020B0604020202020204" pitchFamily="34" charset="0"/>
              <a:buNone/>
              <a:defRPr/>
            </a:pPr>
            <a:endParaRPr lang="en-US" altLang="en-US" sz="1800" dirty="0">
              <a:latin typeface="Courier New" panose="02070309020205020404" pitchFamily="49" charset="0"/>
              <a:cs typeface="Courier New" panose="02070309020205020404" pitchFamily="49" charset="0"/>
            </a:endParaRPr>
          </a:p>
          <a:p>
            <a:pPr marL="800100" lvl="2" indent="0" eaLnBrk="1" hangingPunct="1">
              <a:buFont typeface="Arial" panose="020B0604020202020204" pitchFamily="34" charset="0"/>
              <a:buNone/>
              <a:defRPr/>
            </a:pPr>
            <a:endParaRPr lang="en-US" altLang="en-US" sz="1400" b="1" dirty="0">
              <a:latin typeface="Courier New" panose="02070309020205020404" pitchFamily="49" charset="0"/>
              <a:cs typeface="Courier New" panose="02070309020205020404" pitchFamily="49" charset="0"/>
            </a:endParaRPr>
          </a:p>
          <a:p>
            <a:pPr marL="0" indent="0">
              <a:buNone/>
              <a:defRPr/>
            </a:pPr>
            <a:endParaRPr lang="en-US" altLang="en-US" sz="2000" dirty="0"/>
          </a:p>
        </p:txBody>
      </p:sp>
      <p:sp>
        <p:nvSpPr>
          <p:cNvPr id="2" name="TextBox 1">
            <a:extLst>
              <a:ext uri="{FF2B5EF4-FFF2-40B4-BE49-F238E27FC236}">
                <a16:creationId xmlns:a16="http://schemas.microsoft.com/office/drawing/2014/main" id="{92E79B9B-FF4C-4764-9D7D-5AF2F64C0042}"/>
              </a:ext>
            </a:extLst>
          </p:cNvPr>
          <p:cNvSpPr txBox="1"/>
          <p:nvPr/>
        </p:nvSpPr>
        <p:spPr>
          <a:xfrm>
            <a:off x="7579322" y="1424494"/>
            <a:ext cx="1219200" cy="58477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en-US" sz="1600" dirty="0"/>
              <a:t>A multi-line comment</a:t>
            </a:r>
          </a:p>
        </p:txBody>
      </p:sp>
      <p:sp>
        <p:nvSpPr>
          <p:cNvPr id="7" name="TextBox 6">
            <a:extLst>
              <a:ext uri="{FF2B5EF4-FFF2-40B4-BE49-F238E27FC236}">
                <a16:creationId xmlns:a16="http://schemas.microsoft.com/office/drawing/2014/main" id="{439786DC-DC6B-4D2A-B3EB-4CAF02AF4E55}"/>
              </a:ext>
            </a:extLst>
          </p:cNvPr>
          <p:cNvSpPr txBox="1"/>
          <p:nvPr/>
        </p:nvSpPr>
        <p:spPr>
          <a:xfrm>
            <a:off x="5791200" y="3657600"/>
            <a:ext cx="2895600" cy="830997"/>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en-US" sz="1600" dirty="0"/>
              <a:t>A single-line comment.</a:t>
            </a:r>
          </a:p>
          <a:p>
            <a:r>
              <a:rPr lang="en-US" sz="1600" dirty="0"/>
              <a:t>Recall that everything from the // and forward is a comment.</a:t>
            </a:r>
          </a:p>
        </p:txBody>
      </p:sp>
    </p:spTree>
    <p:extLst>
      <p:ext uri="{BB962C8B-B14F-4D97-AF65-F5344CB8AC3E}">
        <p14:creationId xmlns:p14="http://schemas.microsoft.com/office/powerpoint/2010/main" val="3484714160"/>
      </p:ext>
    </p:extLst>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437">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8437">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8437">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8437">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8437">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7"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Number Placeholder 5">
            <a:extLst>
              <a:ext uri="{FF2B5EF4-FFF2-40B4-BE49-F238E27FC236}">
                <a16:creationId xmlns:a16="http://schemas.microsoft.com/office/drawing/2014/main" id="{921471E6-B567-4C4E-A5B8-A673EEA0D09F}"/>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39E167EA-04AB-43F2-AD3D-474121372740}" type="slidenum">
              <a:rPr lang="en-US" altLang="en-US" sz="1200" smtClean="0">
                <a:solidFill>
                  <a:srgbClr val="898989"/>
                </a:solidFill>
                <a:latin typeface="Arial" panose="020B0604020202020204" pitchFamily="34" charset="0"/>
              </a:rPr>
              <a:pPr>
                <a:spcBef>
                  <a:spcPct val="0"/>
                </a:spcBef>
                <a:buFontTx/>
                <a:buNone/>
              </a:pPr>
              <a:t>16</a:t>
            </a:fld>
            <a:endParaRPr lang="en-US" altLang="en-US" sz="1200" dirty="0">
              <a:solidFill>
                <a:srgbClr val="898989"/>
              </a:solidFill>
              <a:latin typeface="Arial" panose="020B0604020202020204" pitchFamily="34" charset="0"/>
            </a:endParaRPr>
          </a:p>
        </p:txBody>
      </p:sp>
      <p:sp>
        <p:nvSpPr>
          <p:cNvPr id="20483" name="TextBox 4">
            <a:extLst>
              <a:ext uri="{FF2B5EF4-FFF2-40B4-BE49-F238E27FC236}">
                <a16:creationId xmlns:a16="http://schemas.microsoft.com/office/drawing/2014/main" id="{274C57C1-BDEA-4EA4-B504-161670CF859A}"/>
              </a:ext>
            </a:extLst>
          </p:cNvPr>
          <p:cNvSpPr txBox="1">
            <a:spLocks noChangeArrowheads="1"/>
          </p:cNvSpPr>
          <p:nvPr/>
        </p:nvSpPr>
        <p:spPr bwMode="auto">
          <a:xfrm>
            <a:off x="381000" y="3048000"/>
            <a:ext cx="85344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b="1" dirty="0">
              <a:latin typeface="Arial" panose="020B0604020202020204" pitchFamily="34" charset="0"/>
            </a:endParaRPr>
          </a:p>
          <a:p>
            <a:pPr eaLnBrk="1" hangingPunct="1">
              <a:spcBef>
                <a:spcPct val="0"/>
              </a:spcBef>
              <a:buFontTx/>
              <a:buNone/>
            </a:pPr>
            <a:endParaRPr lang="en-US" altLang="en-US" sz="1800" b="1" dirty="0">
              <a:latin typeface="Arial" panose="020B0604020202020204" pitchFamily="34" charset="0"/>
            </a:endParaRPr>
          </a:p>
        </p:txBody>
      </p:sp>
      <p:sp>
        <p:nvSpPr>
          <p:cNvPr id="3" name="Content Placeholder 2">
            <a:extLst>
              <a:ext uri="{FF2B5EF4-FFF2-40B4-BE49-F238E27FC236}">
                <a16:creationId xmlns:a16="http://schemas.microsoft.com/office/drawing/2014/main" id="{3E686DA0-BCA2-4229-A8B2-E49D8BE6362E}"/>
              </a:ext>
            </a:extLst>
          </p:cNvPr>
          <p:cNvSpPr>
            <a:spLocks noGrp="1"/>
          </p:cNvSpPr>
          <p:nvPr>
            <p:ph idx="1"/>
          </p:nvPr>
        </p:nvSpPr>
        <p:spPr>
          <a:xfrm>
            <a:off x="381000" y="755069"/>
            <a:ext cx="8763000" cy="1981200"/>
          </a:xfrm>
        </p:spPr>
        <p:txBody>
          <a:bodyPr/>
          <a:lstStyle/>
          <a:p>
            <a:pPr marL="0" indent="0" eaLnBrk="1" hangingPunct="1">
              <a:buFont typeface="Arial" charset="0"/>
              <a:buNone/>
              <a:defRPr/>
            </a:pPr>
            <a:r>
              <a:rPr lang="en-US" sz="1600" dirty="0"/>
              <a:t>Another </a:t>
            </a:r>
            <a:r>
              <a:rPr lang="en-US" sz="1600" u="sng" dirty="0"/>
              <a:t>very</a:t>
            </a:r>
            <a:r>
              <a:rPr lang="en-US" sz="1600" dirty="0"/>
              <a:t> common use of comments is as a debugging tool. This </a:t>
            </a:r>
            <a:r>
              <a:rPr lang="en-US" sz="1600"/>
              <a:t>is VERY useful. I use it constantly. </a:t>
            </a:r>
            <a:endParaRPr lang="en-US" sz="1600" dirty="0"/>
          </a:p>
          <a:p>
            <a:pPr marL="0" indent="0" eaLnBrk="1" hangingPunct="1">
              <a:buFont typeface="Arial" charset="0"/>
              <a:buNone/>
              <a:defRPr/>
            </a:pPr>
            <a:endParaRPr lang="en-US" sz="1600" dirty="0">
              <a:latin typeface="Courier New" pitchFamily="49" charset="0"/>
              <a:cs typeface="Courier New" pitchFamily="49" charset="0"/>
            </a:endParaRPr>
          </a:p>
          <a:p>
            <a:pPr marL="0" indent="0" eaLnBrk="1" hangingPunct="1">
              <a:buFont typeface="Arial" charset="0"/>
              <a:buNone/>
              <a:defRPr/>
            </a:pPr>
            <a:r>
              <a:rPr lang="en-US" sz="1600" dirty="0">
                <a:latin typeface="Courier New" pitchFamily="49" charset="0"/>
                <a:cs typeface="Courier New" pitchFamily="49" charset="0"/>
              </a:rPr>
              <a:t>var number, name, age;</a:t>
            </a:r>
          </a:p>
          <a:p>
            <a:pPr marL="0" indent="0" eaLnBrk="1" hangingPunct="1">
              <a:buFont typeface="Arial" charset="0"/>
              <a:buNone/>
              <a:defRPr/>
            </a:pPr>
            <a:r>
              <a:rPr lang="en-US" sz="1600" dirty="0">
                <a:latin typeface="Courier New" pitchFamily="49" charset="0"/>
                <a:cs typeface="Courier New" pitchFamily="49" charset="0"/>
              </a:rPr>
              <a:t>age = document.getElementById('txtAge').value;</a:t>
            </a:r>
          </a:p>
          <a:p>
            <a:pPr marL="0" indent="0" eaLnBrk="1" hangingPunct="1">
              <a:buFont typeface="Arial" charset="0"/>
              <a:buNone/>
              <a:defRPr/>
            </a:pPr>
            <a:r>
              <a:rPr lang="en-US" sz="1600" dirty="0">
                <a:latin typeface="Courier New" pitchFamily="49" charset="0"/>
                <a:cs typeface="Courier New" pitchFamily="49" charset="0"/>
              </a:rPr>
              <a:t>name = document.getElementById('txtName').value;</a:t>
            </a:r>
          </a:p>
          <a:p>
            <a:pPr marL="0" indent="0" eaLnBrk="1" hangingPunct="1">
              <a:buFont typeface="Arial" charset="0"/>
              <a:buNone/>
              <a:defRPr/>
            </a:pPr>
            <a:r>
              <a:rPr lang="en-US" sz="1600" dirty="0">
                <a:latin typeface="Courier New" pitchFamily="49" charset="0"/>
                <a:cs typeface="Courier New" pitchFamily="49" charset="0"/>
              </a:rPr>
              <a:t>number = Math.Sqrt(33);</a:t>
            </a:r>
          </a:p>
          <a:p>
            <a:pPr marL="0" indent="0" eaLnBrk="1" hangingPunct="1">
              <a:buFont typeface="Arial" charset="0"/>
              <a:buNone/>
              <a:defRPr/>
            </a:pPr>
            <a:endParaRPr lang="en-US" sz="1600" dirty="0">
              <a:latin typeface="Courier New" pitchFamily="49" charset="0"/>
              <a:cs typeface="Courier New" pitchFamily="49" charset="0"/>
            </a:endParaRPr>
          </a:p>
          <a:p>
            <a:pPr marL="0" indent="0" eaLnBrk="1" hangingPunct="1">
              <a:buFont typeface="Arial" charset="0"/>
              <a:buNone/>
              <a:defRPr/>
            </a:pPr>
            <a:r>
              <a:rPr lang="en-US" sz="1600" dirty="0">
                <a:latin typeface="Courier New" pitchFamily="49" charset="0"/>
                <a:cs typeface="Courier New" pitchFamily="49" charset="0"/>
              </a:rPr>
              <a:t>alert(name);</a:t>
            </a:r>
          </a:p>
          <a:p>
            <a:pPr marL="0" indent="0" eaLnBrk="1" hangingPunct="1">
              <a:buFont typeface="Arial" charset="0"/>
              <a:buNone/>
              <a:defRPr/>
            </a:pPr>
            <a:r>
              <a:rPr lang="en-US" sz="1600" dirty="0">
                <a:latin typeface="Courier New" pitchFamily="49" charset="0"/>
                <a:cs typeface="Courier New" pitchFamily="49" charset="0"/>
              </a:rPr>
              <a:t>alert(age);</a:t>
            </a:r>
          </a:p>
          <a:p>
            <a:pPr marL="0" indent="0" eaLnBrk="1" hangingPunct="1">
              <a:buFont typeface="Arial" charset="0"/>
              <a:buNone/>
              <a:defRPr/>
            </a:pPr>
            <a:r>
              <a:rPr lang="en-US" sz="1600" dirty="0">
                <a:latin typeface="Courier New" pitchFamily="49" charset="0"/>
                <a:cs typeface="Courier New" pitchFamily="49" charset="0"/>
              </a:rPr>
              <a:t>alert(number);</a:t>
            </a:r>
          </a:p>
          <a:p>
            <a:pPr marL="0" indent="0" eaLnBrk="1" hangingPunct="1">
              <a:buFont typeface="Arial" charset="0"/>
              <a:buNone/>
              <a:defRPr/>
            </a:pPr>
            <a:endParaRPr lang="en-US" sz="1200" b="1" dirty="0">
              <a:latin typeface="Courier New" pitchFamily="49" charset="0"/>
              <a:cs typeface="Courier New" pitchFamily="49" charset="0"/>
            </a:endParaRPr>
          </a:p>
          <a:p>
            <a:pPr>
              <a:buFont typeface="Arial" charset="0"/>
              <a:buChar char="•"/>
              <a:defRPr/>
            </a:pPr>
            <a:r>
              <a:rPr lang="en-US" sz="1600" dirty="0"/>
              <a:t>Let’s say that we suspect that our page is failing to work properly due to an error in the line that is calculating the square root.  </a:t>
            </a:r>
          </a:p>
          <a:p>
            <a:pPr>
              <a:buFont typeface="Arial" charset="0"/>
              <a:buChar char="•"/>
              <a:defRPr/>
            </a:pPr>
            <a:r>
              <a:rPr lang="en-US" sz="1600" dirty="0"/>
              <a:t>The easiest way to debug, is to temporarily </a:t>
            </a:r>
            <a:r>
              <a:rPr lang="en-US" sz="1600" u="sng" dirty="0"/>
              <a:t>delete</a:t>
            </a:r>
            <a:r>
              <a:rPr lang="en-US" sz="1600" dirty="0"/>
              <a:t> this line (along with its corresponding alert statement).  However, in addition to being time-consuming, if we forget to copy the line somewhere, we will probably lose it. This may not seem like a big deal, but imagine if the line of code was very detailed and/or complicated. If we delete it and forget to save it somewhere else, we will end up extremely frustrated!</a:t>
            </a:r>
          </a:p>
          <a:p>
            <a:pPr>
              <a:buFont typeface="Arial" charset="0"/>
              <a:buChar char="•"/>
              <a:defRPr/>
            </a:pPr>
            <a:r>
              <a:rPr lang="en-US" sz="1600" dirty="0"/>
              <a:t>One VERY convenient tool, therefore, is to simply “comment out” (this is a term programmers use a lot) the lines of code that we think may be causing the problem. We can then  reload the page in your browser, and if the file now works, we will have isolated the approximate location of the bug! </a:t>
            </a:r>
          </a:p>
          <a:p>
            <a:pPr>
              <a:buFont typeface="Arial" charset="0"/>
              <a:buChar char="•"/>
              <a:defRPr/>
            </a:pPr>
            <a:endParaRPr lang="en-US" sz="1800" dirty="0"/>
          </a:p>
        </p:txBody>
      </p:sp>
      <p:sp>
        <p:nvSpPr>
          <p:cNvPr id="20485" name="Rectangle 2">
            <a:extLst>
              <a:ext uri="{FF2B5EF4-FFF2-40B4-BE49-F238E27FC236}">
                <a16:creationId xmlns:a16="http://schemas.microsoft.com/office/drawing/2014/main" id="{602F18E2-81E3-4A46-99DF-EFFC4DA28694}"/>
              </a:ext>
            </a:extLst>
          </p:cNvPr>
          <p:cNvSpPr>
            <a:spLocks noGrp="1" noChangeArrowheads="1"/>
          </p:cNvSpPr>
          <p:nvPr>
            <p:ph type="title"/>
          </p:nvPr>
        </p:nvSpPr>
        <p:spPr>
          <a:xfrm>
            <a:off x="457200" y="152400"/>
            <a:ext cx="8229600" cy="563563"/>
          </a:xfrm>
        </p:spPr>
        <p:txBody>
          <a:bodyPr/>
          <a:lstStyle/>
          <a:p>
            <a:pPr eaLnBrk="1" hangingPunct="1"/>
            <a:r>
              <a:rPr lang="en-US" altLang="en-US" sz="3200" dirty="0"/>
              <a:t>Comments as a debugging tool</a:t>
            </a:r>
          </a:p>
        </p:txBody>
      </p:sp>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8" end="8"/>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id="{58272EC2-CE50-4D40-B2E6-7C45B5C903C5}"/>
              </a:ext>
            </a:extLst>
          </p:cNvPr>
          <p:cNvSpPr>
            <a:spLocks noGrp="1" noChangeArrowheads="1"/>
          </p:cNvSpPr>
          <p:nvPr>
            <p:ph type="title"/>
          </p:nvPr>
        </p:nvSpPr>
        <p:spPr>
          <a:xfrm>
            <a:off x="457200" y="274638"/>
            <a:ext cx="8229600" cy="563562"/>
          </a:xfrm>
        </p:spPr>
        <p:txBody>
          <a:bodyPr/>
          <a:lstStyle/>
          <a:p>
            <a:pPr eaLnBrk="1" hangingPunct="1"/>
            <a:r>
              <a:rPr lang="en-US" altLang="en-US" sz="2800" dirty="0"/>
              <a:t>The ‘suspicious’ lines commented out:</a:t>
            </a:r>
          </a:p>
        </p:txBody>
      </p:sp>
      <p:sp>
        <p:nvSpPr>
          <p:cNvPr id="22531" name="Slide Number Placeholder 5">
            <a:extLst>
              <a:ext uri="{FF2B5EF4-FFF2-40B4-BE49-F238E27FC236}">
                <a16:creationId xmlns:a16="http://schemas.microsoft.com/office/drawing/2014/main" id="{85B7FBFA-E4B1-4E7A-87F2-F381438F5DBB}"/>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D092A386-32AC-45A9-AC02-E5932E095025}" type="slidenum">
              <a:rPr lang="en-US" altLang="en-US" sz="1200" smtClean="0">
                <a:solidFill>
                  <a:srgbClr val="898989"/>
                </a:solidFill>
                <a:latin typeface="Arial" panose="020B0604020202020204" pitchFamily="34" charset="0"/>
              </a:rPr>
              <a:pPr>
                <a:spcBef>
                  <a:spcPct val="0"/>
                </a:spcBef>
                <a:buFontTx/>
                <a:buNone/>
              </a:pPr>
              <a:t>17</a:t>
            </a:fld>
            <a:endParaRPr lang="en-US" altLang="en-US" sz="1200" dirty="0">
              <a:solidFill>
                <a:srgbClr val="898989"/>
              </a:solidFill>
              <a:latin typeface="Arial" panose="020B0604020202020204" pitchFamily="34" charset="0"/>
            </a:endParaRPr>
          </a:p>
        </p:txBody>
      </p:sp>
      <p:sp>
        <p:nvSpPr>
          <p:cNvPr id="22532" name="TextBox 4">
            <a:extLst>
              <a:ext uri="{FF2B5EF4-FFF2-40B4-BE49-F238E27FC236}">
                <a16:creationId xmlns:a16="http://schemas.microsoft.com/office/drawing/2014/main" id="{A93EE85D-97BB-452D-9058-E1251F38D307}"/>
              </a:ext>
            </a:extLst>
          </p:cNvPr>
          <p:cNvSpPr txBox="1">
            <a:spLocks noChangeArrowheads="1"/>
          </p:cNvSpPr>
          <p:nvPr/>
        </p:nvSpPr>
        <p:spPr bwMode="auto">
          <a:xfrm>
            <a:off x="381000" y="3048000"/>
            <a:ext cx="85344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b="1" dirty="0">
              <a:latin typeface="Arial" panose="020B0604020202020204" pitchFamily="34" charset="0"/>
            </a:endParaRPr>
          </a:p>
          <a:p>
            <a:pPr eaLnBrk="1" hangingPunct="1">
              <a:spcBef>
                <a:spcPct val="0"/>
              </a:spcBef>
              <a:buFontTx/>
              <a:buNone/>
            </a:pPr>
            <a:endParaRPr lang="en-US" altLang="en-US" sz="1800" b="1" dirty="0">
              <a:latin typeface="Arial" panose="020B0604020202020204" pitchFamily="34" charset="0"/>
            </a:endParaRPr>
          </a:p>
        </p:txBody>
      </p:sp>
      <p:sp>
        <p:nvSpPr>
          <p:cNvPr id="3" name="Content Placeholder 2">
            <a:extLst>
              <a:ext uri="{FF2B5EF4-FFF2-40B4-BE49-F238E27FC236}">
                <a16:creationId xmlns:a16="http://schemas.microsoft.com/office/drawing/2014/main" id="{984CDD1D-E58A-4BAF-BE61-6CAEBDD24F58}"/>
              </a:ext>
            </a:extLst>
          </p:cNvPr>
          <p:cNvSpPr>
            <a:spLocks noGrp="1"/>
          </p:cNvSpPr>
          <p:nvPr>
            <p:ph idx="1"/>
          </p:nvPr>
        </p:nvSpPr>
        <p:spPr>
          <a:xfrm>
            <a:off x="533400" y="963613"/>
            <a:ext cx="8229600" cy="1981200"/>
          </a:xfrm>
        </p:spPr>
        <p:txBody>
          <a:bodyPr/>
          <a:lstStyle/>
          <a:p>
            <a:pPr marL="0" indent="0" eaLnBrk="1" hangingPunct="1">
              <a:buFont typeface="Arial" charset="0"/>
              <a:buNone/>
              <a:defRPr/>
            </a:pPr>
            <a:r>
              <a:rPr lang="en-US" sz="1600" dirty="0">
                <a:latin typeface="Courier New" pitchFamily="49" charset="0"/>
                <a:cs typeface="Courier New" pitchFamily="49" charset="0"/>
              </a:rPr>
              <a:t>var number, name, age;</a:t>
            </a:r>
          </a:p>
          <a:p>
            <a:pPr marL="0" indent="0" eaLnBrk="1" hangingPunct="1">
              <a:buFont typeface="Arial" charset="0"/>
              <a:buNone/>
              <a:defRPr/>
            </a:pPr>
            <a:r>
              <a:rPr lang="en-US" sz="1600" dirty="0">
                <a:latin typeface="Courier New" pitchFamily="49" charset="0"/>
                <a:cs typeface="Courier New" pitchFamily="49" charset="0"/>
              </a:rPr>
              <a:t>age = document.getElementById('txtAge').value;</a:t>
            </a:r>
          </a:p>
          <a:p>
            <a:pPr marL="0" indent="0" eaLnBrk="1" hangingPunct="1">
              <a:buFont typeface="Arial" charset="0"/>
              <a:buNone/>
              <a:defRPr/>
            </a:pPr>
            <a:r>
              <a:rPr lang="en-US" sz="1600" dirty="0">
                <a:latin typeface="Courier New" pitchFamily="49" charset="0"/>
                <a:cs typeface="Courier New" pitchFamily="49" charset="0"/>
              </a:rPr>
              <a:t>name = document.getElementById('txtName').value;</a:t>
            </a:r>
          </a:p>
          <a:p>
            <a:pPr marL="0" indent="0" eaLnBrk="1" hangingPunct="1">
              <a:buFont typeface="Arial" charset="0"/>
              <a:buNone/>
              <a:defRPr/>
            </a:pPr>
            <a:r>
              <a:rPr lang="en-US" sz="1600" b="1" dirty="0">
                <a:solidFill>
                  <a:srgbClr val="FF0000"/>
                </a:solidFill>
                <a:latin typeface="Courier New" pitchFamily="49" charset="0"/>
                <a:cs typeface="Courier New" pitchFamily="49" charset="0"/>
              </a:rPr>
              <a:t>//</a:t>
            </a:r>
            <a:r>
              <a:rPr lang="en-US" sz="1600" dirty="0">
                <a:latin typeface="Courier New" pitchFamily="49" charset="0"/>
                <a:cs typeface="Courier New" pitchFamily="49" charset="0"/>
              </a:rPr>
              <a:t>number = Math.Sqrt(33);</a:t>
            </a:r>
          </a:p>
          <a:p>
            <a:pPr marL="0" indent="0" eaLnBrk="1" hangingPunct="1">
              <a:buFont typeface="Arial" charset="0"/>
              <a:buNone/>
              <a:defRPr/>
            </a:pPr>
            <a:endParaRPr lang="en-US" sz="1600" dirty="0">
              <a:latin typeface="Courier New" pitchFamily="49" charset="0"/>
              <a:cs typeface="Courier New" pitchFamily="49" charset="0"/>
            </a:endParaRPr>
          </a:p>
          <a:p>
            <a:pPr marL="0" indent="0" eaLnBrk="1" hangingPunct="1">
              <a:buFont typeface="Arial" charset="0"/>
              <a:buNone/>
              <a:defRPr/>
            </a:pPr>
            <a:r>
              <a:rPr lang="en-US" sz="1600" dirty="0">
                <a:latin typeface="Courier New" pitchFamily="49" charset="0"/>
                <a:cs typeface="Courier New" pitchFamily="49" charset="0"/>
              </a:rPr>
              <a:t>alert(name);</a:t>
            </a:r>
          </a:p>
          <a:p>
            <a:pPr marL="0" indent="0" eaLnBrk="1" hangingPunct="1">
              <a:buFont typeface="Arial" charset="0"/>
              <a:buNone/>
              <a:defRPr/>
            </a:pPr>
            <a:r>
              <a:rPr lang="en-US" sz="1600" dirty="0">
                <a:latin typeface="Courier New" pitchFamily="49" charset="0"/>
                <a:cs typeface="Courier New" pitchFamily="49" charset="0"/>
              </a:rPr>
              <a:t>alert(age);</a:t>
            </a:r>
          </a:p>
          <a:p>
            <a:pPr marL="0" indent="0" eaLnBrk="1" hangingPunct="1">
              <a:buFont typeface="Arial" charset="0"/>
              <a:buNone/>
              <a:defRPr/>
            </a:pPr>
            <a:r>
              <a:rPr lang="en-US" sz="1600" b="1" dirty="0">
                <a:solidFill>
                  <a:srgbClr val="FF0000"/>
                </a:solidFill>
                <a:latin typeface="Courier New" pitchFamily="49" charset="0"/>
                <a:cs typeface="Courier New" pitchFamily="49" charset="0"/>
              </a:rPr>
              <a:t>//</a:t>
            </a:r>
            <a:r>
              <a:rPr lang="en-US" sz="1600" dirty="0">
                <a:latin typeface="Courier New" pitchFamily="49" charset="0"/>
                <a:cs typeface="Courier New" pitchFamily="49" charset="0"/>
              </a:rPr>
              <a:t>alert(number);</a:t>
            </a:r>
            <a:endParaRPr lang="en-US" sz="1200" b="1" dirty="0">
              <a:latin typeface="Courier New" pitchFamily="49" charset="0"/>
              <a:cs typeface="Courier New" pitchFamily="49" charset="0"/>
            </a:endParaRPr>
          </a:p>
          <a:p>
            <a:pPr>
              <a:buFont typeface="Arial" charset="0"/>
              <a:buChar char="•"/>
              <a:defRPr/>
            </a:pPr>
            <a:endParaRPr lang="en-US" sz="2400" dirty="0"/>
          </a:p>
          <a:p>
            <a:pPr marL="0" indent="0">
              <a:buFont typeface="Arial" panose="020B0604020202020204" pitchFamily="34" charset="0"/>
              <a:buNone/>
              <a:defRPr/>
            </a:pPr>
            <a:r>
              <a:rPr lang="en-US" sz="1800" dirty="0"/>
              <a:t>Because we suspect that the error is in the square root line somewhere, it is commented out. (We also had to comment out the related </a:t>
            </a:r>
            <a:r>
              <a:rPr lang="en-US" sz="1800" dirty="0">
                <a:latin typeface="Courier New" panose="02070309020205020404" pitchFamily="49" charset="0"/>
                <a:cs typeface="Courier New" panose="02070309020205020404" pitchFamily="49" charset="0"/>
              </a:rPr>
              <a:t>alert()</a:t>
            </a:r>
            <a:r>
              <a:rPr lang="en-US" sz="1800" dirty="0"/>
              <a:t> statement). </a:t>
            </a:r>
          </a:p>
          <a:p>
            <a:pPr marL="0" indent="0">
              <a:buFont typeface="Arial" panose="020B0604020202020204" pitchFamily="34" charset="0"/>
              <a:buNone/>
              <a:defRPr/>
            </a:pPr>
            <a:endParaRPr lang="en-US" sz="1800" dirty="0"/>
          </a:p>
          <a:p>
            <a:pPr marL="0" indent="0">
              <a:buFont typeface="Arial" panose="020B0604020202020204" pitchFamily="34" charset="0"/>
              <a:buNone/>
              <a:defRPr/>
            </a:pPr>
            <a:r>
              <a:rPr lang="en-US" sz="1800" dirty="0"/>
              <a:t>When we go back and reload our page, we see that things are working fine. As a result, we know that we do appear to have isolated the error. We can now focus in on that particular line in order to find the bug.</a:t>
            </a:r>
          </a:p>
          <a:p>
            <a:pPr marL="0" indent="0">
              <a:buFont typeface="Arial" charset="0"/>
              <a:buNone/>
              <a:defRPr/>
            </a:pPr>
            <a:endParaRPr lang="en-US" sz="1800" dirty="0"/>
          </a:p>
          <a:p>
            <a:pPr marL="0" indent="0">
              <a:buFont typeface="Arial" panose="020B0604020202020204" pitchFamily="34" charset="0"/>
              <a:buNone/>
              <a:defRPr/>
            </a:pPr>
            <a:r>
              <a:rPr lang="en-US" sz="1800" dirty="0"/>
              <a:t>Incidentally, have you spotted the bug?</a:t>
            </a:r>
          </a:p>
          <a:p>
            <a:pPr lvl="1">
              <a:buFont typeface="Arial" charset="0"/>
              <a:buChar char="–"/>
              <a:defRPr/>
            </a:pPr>
            <a:r>
              <a:rPr lang="en-US" sz="1600" dirty="0"/>
              <a:t>Recall that JS is case-sensitive – the function is called </a:t>
            </a:r>
            <a:r>
              <a:rPr lang="en-US" sz="1600" b="1" u="sng" dirty="0">
                <a:latin typeface="Courier New" panose="02070309020205020404" pitchFamily="49" charset="0"/>
                <a:cs typeface="Courier New" panose="02070309020205020404" pitchFamily="49" charset="0"/>
              </a:rPr>
              <a:t>s</a:t>
            </a:r>
            <a:r>
              <a:rPr lang="en-US" sz="1600" b="1" dirty="0">
                <a:latin typeface="Courier New" panose="02070309020205020404" pitchFamily="49" charset="0"/>
                <a:cs typeface="Courier New" panose="02070309020205020404" pitchFamily="49" charset="0"/>
              </a:rPr>
              <a:t>qrt() </a:t>
            </a:r>
            <a:r>
              <a:rPr lang="en-US" sz="1600" dirty="0"/>
              <a:t>NOT   </a:t>
            </a:r>
            <a:r>
              <a:rPr lang="en-US" sz="1600" b="1" u="sng" dirty="0">
                <a:latin typeface="Courier New" panose="02070309020205020404" pitchFamily="49" charset="0"/>
                <a:cs typeface="Courier New" panose="02070309020205020404" pitchFamily="49" charset="0"/>
              </a:rPr>
              <a:t>S</a:t>
            </a:r>
            <a:r>
              <a:rPr lang="en-US" sz="1600" b="1" dirty="0">
                <a:latin typeface="Courier New" panose="02070309020205020404" pitchFamily="49" charset="0"/>
                <a:cs typeface="Courier New" panose="02070309020205020404" pitchFamily="49" charset="0"/>
              </a:rPr>
              <a:t>qrt()</a:t>
            </a:r>
            <a:r>
              <a:rPr lang="en-US" sz="1600" dirty="0"/>
              <a:t>!</a:t>
            </a:r>
          </a:p>
          <a:p>
            <a:pPr>
              <a:buFont typeface="Arial" charset="0"/>
              <a:buChar char="•"/>
              <a:defRPr/>
            </a:pPr>
            <a:endParaRPr lang="en-US" sz="1800" dirty="0"/>
          </a:p>
        </p:txBody>
      </p:sp>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Number Placeholder 3">
            <a:extLst>
              <a:ext uri="{FF2B5EF4-FFF2-40B4-BE49-F238E27FC236}">
                <a16:creationId xmlns:a16="http://schemas.microsoft.com/office/drawing/2014/main" id="{15FD5DAC-F2D6-4737-827F-820B509A2705}"/>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3871B12F-94C8-4B76-BABC-8AAF52EDE3A1}" type="slidenum">
              <a:rPr lang="en-US" altLang="en-US" sz="1200" smtClean="0">
                <a:solidFill>
                  <a:srgbClr val="898989"/>
                </a:solidFill>
                <a:latin typeface="Arial" panose="020B0604020202020204" pitchFamily="34" charset="0"/>
              </a:rPr>
              <a:pPr>
                <a:spcBef>
                  <a:spcPct val="0"/>
                </a:spcBef>
                <a:buFontTx/>
                <a:buNone/>
              </a:pPr>
              <a:t>18</a:t>
            </a:fld>
            <a:endParaRPr lang="en-US" altLang="en-US" sz="1200" dirty="0">
              <a:solidFill>
                <a:srgbClr val="898989"/>
              </a:solidFill>
              <a:latin typeface="Arial" panose="020B0604020202020204" pitchFamily="34" charset="0"/>
            </a:endParaRPr>
          </a:p>
        </p:txBody>
      </p:sp>
      <p:sp>
        <p:nvSpPr>
          <p:cNvPr id="24579" name="TextBox 4">
            <a:extLst>
              <a:ext uri="{FF2B5EF4-FFF2-40B4-BE49-F238E27FC236}">
                <a16:creationId xmlns:a16="http://schemas.microsoft.com/office/drawing/2014/main" id="{D62916F0-08FA-42F7-8A61-2B90FB1879F4}"/>
              </a:ext>
            </a:extLst>
          </p:cNvPr>
          <p:cNvSpPr txBox="1">
            <a:spLocks noChangeArrowheads="1"/>
          </p:cNvSpPr>
          <p:nvPr/>
        </p:nvSpPr>
        <p:spPr bwMode="auto">
          <a:xfrm>
            <a:off x="76200" y="302359"/>
            <a:ext cx="8534400" cy="60016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200" dirty="0">
                <a:latin typeface="Courier New" panose="02070309020205020404" pitchFamily="49" charset="0"/>
                <a:cs typeface="Courier New" panose="02070309020205020404" pitchFamily="49" charset="0"/>
              </a:rPr>
              <a:t>&lt;!DOCTYPE html&gt;</a:t>
            </a:r>
          </a:p>
          <a:p>
            <a:pPr eaLnBrk="1" hangingPunct="1">
              <a:spcBef>
                <a:spcPct val="0"/>
              </a:spcBef>
              <a:buFontTx/>
              <a:buNone/>
            </a:pPr>
            <a:r>
              <a:rPr lang="en-US" altLang="en-US" sz="1200" dirty="0">
                <a:latin typeface="Courier New" panose="02070309020205020404" pitchFamily="49" charset="0"/>
                <a:cs typeface="Courier New" panose="02070309020205020404" pitchFamily="49" charset="0"/>
              </a:rPr>
              <a:t>&lt;html lang="en"&gt;</a:t>
            </a:r>
          </a:p>
          <a:p>
            <a:pPr eaLnBrk="1" hangingPunct="1">
              <a:spcBef>
                <a:spcPct val="0"/>
              </a:spcBef>
              <a:buFontTx/>
              <a:buNone/>
            </a:pPr>
            <a:r>
              <a:rPr lang="en-US" altLang="en-US" sz="1200" dirty="0">
                <a:latin typeface="Courier New" panose="02070309020205020404" pitchFamily="49" charset="0"/>
                <a:cs typeface="Courier New" panose="02070309020205020404" pitchFamily="49" charset="0"/>
              </a:rPr>
              <a:t>&lt;head&gt;</a:t>
            </a:r>
          </a:p>
          <a:p>
            <a:pPr eaLnBrk="1" hangingPunct="1">
              <a:spcBef>
                <a:spcPct val="0"/>
              </a:spcBef>
              <a:buFontTx/>
              <a:buNone/>
            </a:pPr>
            <a:r>
              <a:rPr lang="en-US" altLang="en-US" sz="1200" dirty="0">
                <a:latin typeface="Courier New" panose="02070309020205020404" pitchFamily="49" charset="0"/>
                <a:cs typeface="Courier New" panose="02070309020205020404" pitchFamily="49" charset="0"/>
              </a:rPr>
              <a:t>  &lt;meta charset="utf-8"&gt;</a:t>
            </a:r>
          </a:p>
          <a:p>
            <a:pPr eaLnBrk="1" hangingPunct="1">
              <a:spcBef>
                <a:spcPct val="0"/>
              </a:spcBef>
              <a:buFontTx/>
              <a:buNone/>
            </a:pPr>
            <a:r>
              <a:rPr lang="en-US" altLang="en-US" sz="1200" dirty="0">
                <a:latin typeface="Courier New" panose="02070309020205020404" pitchFamily="49" charset="0"/>
                <a:cs typeface="Courier New" panose="02070309020205020404" pitchFamily="49" charset="0"/>
              </a:rPr>
              <a:t>  &lt;title&gt;Practice Makes Perfect&lt;/title&gt;</a:t>
            </a:r>
          </a:p>
          <a:p>
            <a:pPr eaLnBrk="1" hangingPunct="1">
              <a:spcBef>
                <a:spcPct val="0"/>
              </a:spcBef>
              <a:buFontTx/>
              <a:buNone/>
            </a:pPr>
            <a:r>
              <a:rPr lang="en-US" altLang="en-US" sz="1200" dirty="0">
                <a:latin typeface="Courier New" panose="02070309020205020404" pitchFamily="49" charset="0"/>
                <a:cs typeface="Courier New" panose="02070309020205020404" pitchFamily="49" charset="0"/>
              </a:rPr>
              <a:t>&lt;/head&gt;</a:t>
            </a:r>
          </a:p>
          <a:p>
            <a:pPr eaLnBrk="1" hangingPunct="1">
              <a:spcBef>
                <a:spcPct val="0"/>
              </a:spcBef>
              <a:buFontTx/>
              <a:buNone/>
            </a:pPr>
            <a:r>
              <a:rPr lang="en-US" altLang="en-US" sz="1200" dirty="0">
                <a:latin typeface="Courier New" panose="02070309020205020404" pitchFamily="49" charset="0"/>
                <a:cs typeface="Courier New" panose="02070309020205020404" pitchFamily="49" charset="0"/>
              </a:rPr>
              <a:t>&lt;body&gt;</a:t>
            </a:r>
          </a:p>
          <a:p>
            <a:pPr eaLnBrk="1" hangingPunct="1">
              <a:spcBef>
                <a:spcPct val="0"/>
              </a:spcBef>
              <a:buFontTx/>
              <a:buNone/>
            </a:pPr>
            <a:r>
              <a:rPr lang="en-US" altLang="en-US" sz="1200" dirty="0">
                <a:latin typeface="Courier New" panose="02070309020205020404" pitchFamily="49" charset="0"/>
                <a:cs typeface="Courier New" panose="02070309020205020404" pitchFamily="49" charset="0"/>
              </a:rPr>
              <a:t>&lt;h1&gt;Debugging Example&lt;/h1&gt;</a:t>
            </a:r>
          </a:p>
          <a:p>
            <a:pPr eaLnBrk="1" hangingPunct="1">
              <a:spcBef>
                <a:spcPct val="0"/>
              </a:spcBef>
              <a:buFontTx/>
              <a:buNone/>
            </a:pPr>
            <a:r>
              <a:rPr lang="en-US" altLang="en-US" sz="1200" dirty="0">
                <a:latin typeface="Courier New" panose="02070309020205020404" pitchFamily="49" charset="0"/>
                <a:cs typeface="Courier New" panose="02070309020205020404" pitchFamily="49" charset="0"/>
              </a:rPr>
              <a:t>Go ahead and comment out the lines you think are causing the problem.</a:t>
            </a:r>
          </a:p>
          <a:p>
            <a:pPr eaLnBrk="1" hangingPunct="1">
              <a:spcBef>
                <a:spcPct val="0"/>
              </a:spcBef>
              <a:buFontTx/>
              <a:buNone/>
            </a:pPr>
            <a:r>
              <a:rPr lang="en-US" altLang="en-US" sz="1200" dirty="0">
                <a:latin typeface="Courier New" panose="02070309020205020404" pitchFamily="49" charset="0"/>
                <a:cs typeface="Courier New" panose="02070309020205020404" pitchFamily="49" charset="0"/>
              </a:rPr>
              <a:t>  </a:t>
            </a:r>
          </a:p>
          <a:p>
            <a:pPr eaLnBrk="1" hangingPunct="1">
              <a:spcBef>
                <a:spcPct val="0"/>
              </a:spcBef>
              <a:buFontTx/>
              <a:buNone/>
            </a:pPr>
            <a:r>
              <a:rPr lang="en-US" altLang="en-US" sz="1200" dirty="0">
                <a:latin typeface="Courier New" panose="02070309020205020404" pitchFamily="49" charset="0"/>
                <a:cs typeface="Courier New" panose="02070309020205020404" pitchFamily="49" charset="0"/>
              </a:rPr>
              <a:t>&lt;form id="formName"&gt;</a:t>
            </a:r>
          </a:p>
          <a:p>
            <a:pPr eaLnBrk="1" hangingPunct="1">
              <a:spcBef>
                <a:spcPct val="0"/>
              </a:spcBef>
              <a:buFontTx/>
              <a:buNone/>
            </a:pPr>
            <a:r>
              <a:rPr lang="en-US" altLang="en-US" sz="1200" dirty="0">
                <a:latin typeface="Courier New" panose="02070309020205020404" pitchFamily="49" charset="0"/>
                <a:cs typeface="Courier New" panose="02070309020205020404" pitchFamily="49" charset="0"/>
              </a:rPr>
              <a:t>  &lt;p&gt;Name: &lt;input type="text" id="txtName"&gt;</a:t>
            </a:r>
          </a:p>
          <a:p>
            <a:pPr eaLnBrk="1" hangingPunct="1">
              <a:spcBef>
                <a:spcPct val="0"/>
              </a:spcBef>
              <a:buFontTx/>
              <a:buNone/>
            </a:pPr>
            <a:r>
              <a:rPr lang="en-US" altLang="en-US" sz="1200" dirty="0">
                <a:latin typeface="Courier New" panose="02070309020205020404" pitchFamily="49" charset="0"/>
                <a:cs typeface="Courier New" panose="02070309020205020404" pitchFamily="49" charset="0"/>
              </a:rPr>
              <a:t>  &lt;p&gt;Age: &lt;input type="text" id="txtAge"&gt;</a:t>
            </a:r>
          </a:p>
          <a:p>
            <a:pPr eaLnBrk="1" hangingPunct="1">
              <a:spcBef>
                <a:spcPct val="0"/>
              </a:spcBef>
              <a:buFontTx/>
              <a:buNone/>
            </a:pPr>
            <a:r>
              <a:rPr lang="en-US" altLang="en-US" sz="1200" dirty="0">
                <a:latin typeface="Courier New" panose="02070309020205020404" pitchFamily="49" charset="0"/>
                <a:cs typeface="Courier New" panose="02070309020205020404" pitchFamily="49" charset="0"/>
              </a:rPr>
              <a:t>  &lt;p&gt;&lt;button onclick="testComments()" &gt;Submit&lt;/button&gt;</a:t>
            </a:r>
          </a:p>
          <a:p>
            <a:pPr eaLnBrk="1" hangingPunct="1">
              <a:spcBef>
                <a:spcPct val="0"/>
              </a:spcBef>
              <a:buFontTx/>
              <a:buNone/>
            </a:pPr>
            <a:r>
              <a:rPr lang="en-US" altLang="en-US" sz="1200" dirty="0">
                <a:latin typeface="Courier New" panose="02070309020205020404" pitchFamily="49" charset="0"/>
                <a:cs typeface="Courier New" panose="02070309020205020404" pitchFamily="49" charset="0"/>
              </a:rPr>
              <a:t>&lt;/form&gt;</a:t>
            </a:r>
          </a:p>
          <a:p>
            <a:pPr eaLnBrk="1" hangingPunct="1">
              <a:spcBef>
                <a:spcPct val="0"/>
              </a:spcBef>
              <a:buFontTx/>
              <a:buNone/>
            </a:pPr>
            <a:endParaRPr lang="en-US" altLang="en-US" sz="1200" dirty="0">
              <a:latin typeface="Courier New" panose="02070309020205020404" pitchFamily="49" charset="0"/>
              <a:cs typeface="Courier New" panose="02070309020205020404" pitchFamily="49" charset="0"/>
            </a:endParaRPr>
          </a:p>
          <a:p>
            <a:pPr eaLnBrk="1" hangingPunct="1">
              <a:spcBef>
                <a:spcPct val="0"/>
              </a:spcBef>
              <a:buFontTx/>
              <a:buNone/>
            </a:pPr>
            <a:r>
              <a:rPr lang="en-US" altLang="en-US" sz="1200" dirty="0">
                <a:latin typeface="Courier New" panose="02070309020205020404" pitchFamily="49" charset="0"/>
                <a:cs typeface="Courier New" panose="02070309020205020404" pitchFamily="49" charset="0"/>
              </a:rPr>
              <a:t>&lt;script&gt;</a:t>
            </a:r>
          </a:p>
          <a:p>
            <a:pPr eaLnBrk="1" hangingPunct="1">
              <a:spcBef>
                <a:spcPct val="0"/>
              </a:spcBef>
              <a:buFontTx/>
              <a:buNone/>
            </a:pPr>
            <a:r>
              <a:rPr lang="en-US" altLang="en-US" sz="1200" dirty="0">
                <a:latin typeface="Courier New" panose="02070309020205020404" pitchFamily="49" charset="0"/>
                <a:cs typeface="Courier New" panose="02070309020205020404" pitchFamily="49" charset="0"/>
              </a:rPr>
              <a:t>  function testComments()</a:t>
            </a:r>
          </a:p>
          <a:p>
            <a:pPr eaLnBrk="1" hangingPunct="1">
              <a:spcBef>
                <a:spcPct val="0"/>
              </a:spcBef>
              <a:buFontTx/>
              <a:buNone/>
            </a:pPr>
            <a:r>
              <a:rPr lang="en-US" altLang="en-US" sz="1200" dirty="0">
                <a:latin typeface="Courier New" panose="02070309020205020404" pitchFamily="49" charset="0"/>
                <a:cs typeface="Courier New" panose="02070309020205020404" pitchFamily="49" charset="0"/>
              </a:rPr>
              <a:t>  {</a:t>
            </a:r>
          </a:p>
          <a:p>
            <a:pPr eaLnBrk="1" hangingPunct="1">
              <a:spcBef>
                <a:spcPct val="0"/>
              </a:spcBef>
              <a:buFontTx/>
              <a:buNone/>
            </a:pPr>
            <a:r>
              <a:rPr lang="en-US" altLang="en-US" sz="1200" dirty="0">
                <a:latin typeface="Courier New" panose="02070309020205020404" pitchFamily="49" charset="0"/>
                <a:cs typeface="Courier New" panose="02070309020205020404" pitchFamily="49" charset="0"/>
              </a:rPr>
              <a:t>    var number, name, age;</a:t>
            </a:r>
          </a:p>
          <a:p>
            <a:pPr eaLnBrk="1" hangingPunct="1">
              <a:spcBef>
                <a:spcPct val="0"/>
              </a:spcBef>
              <a:buFontTx/>
              <a:buNone/>
            </a:pPr>
            <a:endParaRPr lang="en-US" altLang="en-US" sz="1200" dirty="0">
              <a:latin typeface="Courier New" panose="02070309020205020404" pitchFamily="49" charset="0"/>
              <a:cs typeface="Courier New" panose="02070309020205020404" pitchFamily="49" charset="0"/>
            </a:endParaRPr>
          </a:p>
          <a:p>
            <a:pPr eaLnBrk="1" hangingPunct="1">
              <a:spcBef>
                <a:spcPct val="0"/>
              </a:spcBef>
              <a:buFontTx/>
              <a:buNone/>
            </a:pPr>
            <a:r>
              <a:rPr lang="en-US" altLang="en-US" sz="1200" dirty="0">
                <a:latin typeface="Courier New" panose="02070309020205020404" pitchFamily="49" charset="0"/>
                <a:cs typeface="Courier New" panose="02070309020205020404" pitchFamily="49" charset="0"/>
              </a:rPr>
              <a:t>    age = document.getElementById("txtAge").value;</a:t>
            </a:r>
          </a:p>
          <a:p>
            <a:pPr eaLnBrk="1" hangingPunct="1">
              <a:spcBef>
                <a:spcPct val="0"/>
              </a:spcBef>
              <a:buFontTx/>
              <a:buNone/>
            </a:pPr>
            <a:r>
              <a:rPr lang="en-US" altLang="en-US" sz="1200" dirty="0">
                <a:latin typeface="Courier New" panose="02070309020205020404" pitchFamily="49" charset="0"/>
                <a:cs typeface="Courier New" panose="02070309020205020404" pitchFamily="49" charset="0"/>
              </a:rPr>
              <a:t>    name = document.getElementById("txtName").value;</a:t>
            </a:r>
          </a:p>
          <a:p>
            <a:pPr eaLnBrk="1" hangingPunct="1">
              <a:spcBef>
                <a:spcPct val="0"/>
              </a:spcBef>
              <a:buFontTx/>
              <a:buNone/>
            </a:pPr>
            <a:r>
              <a:rPr lang="en-US" altLang="en-US" sz="1200" dirty="0">
                <a:latin typeface="Courier New" panose="02070309020205020404" pitchFamily="49" charset="0"/>
                <a:cs typeface="Courier New" panose="02070309020205020404" pitchFamily="49" charset="0"/>
              </a:rPr>
              <a:t>    number = Math.Sqrt(33);</a:t>
            </a:r>
          </a:p>
          <a:p>
            <a:pPr eaLnBrk="1" hangingPunct="1">
              <a:spcBef>
                <a:spcPct val="0"/>
              </a:spcBef>
              <a:buFontTx/>
              <a:buNone/>
            </a:pPr>
            <a:endParaRPr lang="en-US" altLang="en-US" sz="1200" dirty="0">
              <a:latin typeface="Courier New" panose="02070309020205020404" pitchFamily="49" charset="0"/>
              <a:cs typeface="Courier New" panose="02070309020205020404" pitchFamily="49" charset="0"/>
            </a:endParaRPr>
          </a:p>
          <a:p>
            <a:pPr eaLnBrk="1" hangingPunct="1">
              <a:spcBef>
                <a:spcPct val="0"/>
              </a:spcBef>
              <a:buFontTx/>
              <a:buNone/>
            </a:pPr>
            <a:r>
              <a:rPr lang="en-US" altLang="en-US" sz="1200" dirty="0">
                <a:latin typeface="Courier New" panose="02070309020205020404" pitchFamily="49" charset="0"/>
                <a:cs typeface="Courier New" panose="02070309020205020404" pitchFamily="49" charset="0"/>
              </a:rPr>
              <a:t>    alert(name);</a:t>
            </a:r>
          </a:p>
          <a:p>
            <a:pPr eaLnBrk="1" hangingPunct="1">
              <a:spcBef>
                <a:spcPct val="0"/>
              </a:spcBef>
              <a:buFontTx/>
              <a:buNone/>
            </a:pPr>
            <a:r>
              <a:rPr lang="en-US" altLang="en-US" sz="1200" dirty="0">
                <a:latin typeface="Courier New" panose="02070309020205020404" pitchFamily="49" charset="0"/>
                <a:cs typeface="Courier New" panose="02070309020205020404" pitchFamily="49" charset="0"/>
              </a:rPr>
              <a:t>    alert(age);</a:t>
            </a:r>
          </a:p>
          <a:p>
            <a:pPr eaLnBrk="1" hangingPunct="1">
              <a:spcBef>
                <a:spcPct val="0"/>
              </a:spcBef>
              <a:buFontTx/>
              <a:buNone/>
            </a:pPr>
            <a:r>
              <a:rPr lang="en-US" altLang="en-US" sz="1200" dirty="0">
                <a:latin typeface="Courier New" panose="02070309020205020404" pitchFamily="49" charset="0"/>
                <a:cs typeface="Courier New" panose="02070309020205020404" pitchFamily="49" charset="0"/>
              </a:rPr>
              <a:t>    alert(number);</a:t>
            </a:r>
          </a:p>
          <a:p>
            <a:pPr eaLnBrk="1" hangingPunct="1">
              <a:spcBef>
                <a:spcPct val="0"/>
              </a:spcBef>
              <a:buFontTx/>
              <a:buNone/>
            </a:pPr>
            <a:r>
              <a:rPr lang="en-US" altLang="en-US" sz="1200" dirty="0">
                <a:latin typeface="Courier New" panose="02070309020205020404" pitchFamily="49" charset="0"/>
                <a:cs typeface="Courier New" panose="02070309020205020404" pitchFamily="49" charset="0"/>
              </a:rPr>
              <a:t>  }</a:t>
            </a:r>
          </a:p>
          <a:p>
            <a:pPr eaLnBrk="1" hangingPunct="1">
              <a:spcBef>
                <a:spcPct val="0"/>
              </a:spcBef>
              <a:buFontTx/>
              <a:buNone/>
            </a:pPr>
            <a:r>
              <a:rPr lang="en-US" altLang="en-US" sz="1200" dirty="0">
                <a:latin typeface="Courier New" panose="02070309020205020404" pitchFamily="49" charset="0"/>
                <a:cs typeface="Courier New" panose="02070309020205020404" pitchFamily="49" charset="0"/>
              </a:rPr>
              <a:t>&lt;/script&gt;</a:t>
            </a:r>
          </a:p>
          <a:p>
            <a:pPr eaLnBrk="1" hangingPunct="1">
              <a:spcBef>
                <a:spcPct val="0"/>
              </a:spcBef>
              <a:buFontTx/>
              <a:buNone/>
            </a:pPr>
            <a:r>
              <a:rPr lang="en-US" altLang="en-US" sz="1200" dirty="0">
                <a:latin typeface="Courier New" panose="02070309020205020404" pitchFamily="49" charset="0"/>
                <a:cs typeface="Courier New" panose="02070309020205020404" pitchFamily="49" charset="0"/>
              </a:rPr>
              <a:t>&lt;/body&gt;</a:t>
            </a:r>
          </a:p>
          <a:p>
            <a:pPr eaLnBrk="1" hangingPunct="1">
              <a:spcBef>
                <a:spcPct val="0"/>
              </a:spcBef>
              <a:buFontTx/>
              <a:buNone/>
            </a:pPr>
            <a:r>
              <a:rPr lang="en-US" altLang="en-US" sz="1200" dirty="0">
                <a:latin typeface="Courier New" panose="02070309020205020404" pitchFamily="49" charset="0"/>
                <a:cs typeface="Courier New" panose="02070309020205020404" pitchFamily="49" charset="0"/>
              </a:rPr>
              <a:t>&lt;/html&gt;</a:t>
            </a:r>
          </a:p>
        </p:txBody>
      </p:sp>
      <p:sp>
        <p:nvSpPr>
          <p:cNvPr id="24580" name="Title 1">
            <a:extLst>
              <a:ext uri="{FF2B5EF4-FFF2-40B4-BE49-F238E27FC236}">
                <a16:creationId xmlns:a16="http://schemas.microsoft.com/office/drawing/2014/main" id="{37CE6D2C-5396-4D25-A46E-D1CD11742198}"/>
              </a:ext>
            </a:extLst>
          </p:cNvPr>
          <p:cNvSpPr>
            <a:spLocks noGrp="1"/>
          </p:cNvSpPr>
          <p:nvPr>
            <p:ph type="title"/>
          </p:nvPr>
        </p:nvSpPr>
        <p:spPr>
          <a:xfrm>
            <a:off x="2800350" y="76200"/>
            <a:ext cx="3543300" cy="477798"/>
          </a:xfrm>
        </p:spPr>
        <p:style>
          <a:lnRef idx="3">
            <a:schemeClr val="lt1"/>
          </a:lnRef>
          <a:fillRef idx="1">
            <a:schemeClr val="accent1"/>
          </a:fillRef>
          <a:effectRef idx="1">
            <a:schemeClr val="accent1"/>
          </a:effectRef>
          <a:fontRef idx="minor">
            <a:schemeClr val="lt1"/>
          </a:fontRef>
        </p:style>
        <p:txBody>
          <a:bodyPr/>
          <a:lstStyle/>
          <a:p>
            <a:r>
              <a:rPr lang="en-US" altLang="en-US" sz="1800" dirty="0"/>
              <a:t>File: </a:t>
            </a:r>
            <a:r>
              <a:rPr lang="en-US" altLang="en-US" sz="1800" dirty="0">
                <a:latin typeface="Courier New" panose="02070309020205020404" pitchFamily="49" charset="0"/>
                <a:cs typeface="Courier New" panose="02070309020205020404" pitchFamily="49" charset="0"/>
              </a:rPr>
              <a:t>debug_practice.html</a:t>
            </a:r>
          </a:p>
        </p:txBody>
      </p:sp>
      <p:sp>
        <p:nvSpPr>
          <p:cNvPr id="3" name="TextBox 2">
            <a:extLst>
              <a:ext uri="{FF2B5EF4-FFF2-40B4-BE49-F238E27FC236}">
                <a16:creationId xmlns:a16="http://schemas.microsoft.com/office/drawing/2014/main" id="{E6D4FF98-A6B2-4ABA-BD93-09B6F40721E3}"/>
              </a:ext>
            </a:extLst>
          </p:cNvPr>
          <p:cNvSpPr txBox="1"/>
          <p:nvPr/>
        </p:nvSpPr>
        <p:spPr>
          <a:xfrm>
            <a:off x="2438400" y="4851732"/>
            <a:ext cx="4267200" cy="1869743"/>
          </a:xfrm>
          <a:prstGeom prst="rect">
            <a:avLst/>
          </a:prstGeom>
          <a:ln/>
        </p:spPr>
        <p:style>
          <a:lnRef idx="3">
            <a:schemeClr val="lt1"/>
          </a:lnRef>
          <a:fillRef idx="1">
            <a:schemeClr val="accent2"/>
          </a:fillRef>
          <a:effectRef idx="1">
            <a:schemeClr val="accent2"/>
          </a:effectRef>
          <a:fontRef idx="minor">
            <a:schemeClr val="lt1"/>
          </a:fontRef>
        </p:style>
        <p:txBody>
          <a:bodyPr wrap="square">
            <a:spAutoFit/>
          </a:bodyPr>
          <a:lstStyle/>
          <a:p>
            <a:pPr eaLnBrk="1" hangingPunct="1">
              <a:defRPr/>
            </a:pPr>
            <a:r>
              <a:rPr lang="en-US" sz="1050" dirty="0">
                <a:latin typeface="Arial" charset="0"/>
              </a:rPr>
              <a:t>Try it! Go ahead and run this page in your browser. You will see that when you run this page, even though there is a bug on only ONE line of code, the </a:t>
            </a:r>
            <a:r>
              <a:rPr lang="en-US" sz="1050" u="sng" dirty="0">
                <a:latin typeface="Arial" charset="0"/>
              </a:rPr>
              <a:t>entire</a:t>
            </a:r>
            <a:r>
              <a:rPr lang="en-US" sz="1050" dirty="0">
                <a:latin typeface="Arial" charset="0"/>
              </a:rPr>
              <a:t> script fails! </a:t>
            </a:r>
          </a:p>
          <a:p>
            <a:pPr eaLnBrk="1" hangingPunct="1">
              <a:defRPr/>
            </a:pPr>
            <a:endParaRPr lang="en-US" sz="1050" dirty="0">
              <a:latin typeface="Arial" charset="0"/>
            </a:endParaRPr>
          </a:p>
          <a:p>
            <a:pPr eaLnBrk="1" hangingPunct="1">
              <a:defRPr/>
            </a:pPr>
            <a:r>
              <a:rPr lang="en-US" sz="1050" dirty="0">
                <a:latin typeface="Arial" charset="0"/>
              </a:rPr>
              <a:t>In other words, a SINGLE line of mistyped code can often cause the ENTIRE script to fail!</a:t>
            </a:r>
          </a:p>
          <a:p>
            <a:pPr eaLnBrk="1" hangingPunct="1">
              <a:defRPr/>
            </a:pPr>
            <a:endParaRPr lang="en-US" sz="1050" dirty="0">
              <a:latin typeface="Arial" charset="0"/>
            </a:endParaRPr>
          </a:p>
          <a:p>
            <a:pPr eaLnBrk="1" hangingPunct="1">
              <a:defRPr/>
            </a:pPr>
            <a:r>
              <a:rPr lang="en-US" sz="1050" dirty="0">
                <a:latin typeface="Arial" charset="0"/>
              </a:rPr>
              <a:t>Now ‘comment out’ the  </a:t>
            </a:r>
            <a:r>
              <a:rPr lang="en-US" sz="1000" dirty="0">
                <a:latin typeface="Courier New" panose="02070309020205020404" pitchFamily="49" charset="0"/>
                <a:cs typeface="Courier New" panose="02070309020205020404" pitchFamily="49" charset="0"/>
              </a:rPr>
              <a:t>sqrt()</a:t>
            </a:r>
            <a:r>
              <a:rPr lang="en-US" sz="1050" dirty="0">
                <a:latin typeface="Arial" charset="0"/>
              </a:rPr>
              <a:t> line and see what happens…</a:t>
            </a:r>
          </a:p>
          <a:p>
            <a:pPr eaLnBrk="1" hangingPunct="1">
              <a:defRPr/>
            </a:pPr>
            <a:endParaRPr lang="en-US" sz="1050" dirty="0">
              <a:latin typeface="Arial" charset="0"/>
            </a:endParaRPr>
          </a:p>
          <a:p>
            <a:pPr eaLnBrk="1" hangingPunct="1">
              <a:defRPr/>
            </a:pPr>
            <a:r>
              <a:rPr lang="en-US" sz="1050" dirty="0">
                <a:latin typeface="Arial" charset="0"/>
              </a:rPr>
              <a:t>Of course, it </a:t>
            </a:r>
            <a:r>
              <a:rPr lang="en-US" sz="1050" i="1" dirty="0">
                <a:latin typeface="Arial" charset="0"/>
              </a:rPr>
              <a:t>still</a:t>
            </a:r>
            <a:r>
              <a:rPr lang="en-US" sz="1050" dirty="0">
                <a:latin typeface="Arial" charset="0"/>
              </a:rPr>
              <a:t> won't work because of the </a:t>
            </a:r>
            <a:r>
              <a:rPr lang="en-US" sz="1050" dirty="0">
                <a:latin typeface="Courier New" panose="02070309020205020404" pitchFamily="49" charset="0"/>
                <a:cs typeface="Courier New" panose="02070309020205020404" pitchFamily="49" charset="0"/>
              </a:rPr>
              <a:t>alert(number)</a:t>
            </a:r>
            <a:r>
              <a:rPr lang="en-US" sz="1000" dirty="0">
                <a:latin typeface="Courier New" panose="02070309020205020404" pitchFamily="49" charset="0"/>
                <a:cs typeface="Courier New" panose="02070309020205020404" pitchFamily="49" charset="0"/>
              </a:rPr>
              <a:t> </a:t>
            </a:r>
            <a:r>
              <a:rPr lang="en-US" sz="1050" dirty="0">
                <a:latin typeface="Arial" charset="0"/>
              </a:rPr>
              <a:t>statement. So comment that one out as well…</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heel(1)">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useBgFill="1">
        <p:nvSpPr>
          <p:cNvPr id="18" name="Rectangle 8">
            <a:extLst>
              <a:ext uri="{FF2B5EF4-FFF2-40B4-BE49-F238E27FC236}">
                <a16:creationId xmlns:a16="http://schemas.microsoft.com/office/drawing/2014/main" id="{3B854194-185D-494D-905C-7C7CB2E3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561583"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B4F5FA0D-0104-4987-8241-EFF7C85B88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3999"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3" name="Picture 12">
            <a:extLst>
              <a:ext uri="{FF2B5EF4-FFF2-40B4-BE49-F238E27FC236}">
                <a16:creationId xmlns:a16="http://schemas.microsoft.com/office/drawing/2014/main" id="{2897127E-6CEF-446C-BE87-93B7C46E49D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a:extLst>
              <a:ext uri="{FF2B5EF4-FFF2-40B4-BE49-F238E27FC236}">
                <a16:creationId xmlns:a16="http://schemas.microsoft.com/office/drawing/2014/main" id="{1D68D3C1-287A-46D6-808C-24B775AD3CC8}"/>
              </a:ext>
            </a:extLst>
          </p:cNvPr>
          <p:cNvSpPr>
            <a:spLocks noGrp="1"/>
          </p:cNvSpPr>
          <p:nvPr>
            <p:ph type="title"/>
          </p:nvPr>
        </p:nvSpPr>
        <p:spPr>
          <a:xfrm>
            <a:off x="480059" y="2053641"/>
            <a:ext cx="2751871" cy="2760098"/>
          </a:xfrm>
        </p:spPr>
        <p:txBody>
          <a:bodyPr>
            <a:normAutofit/>
          </a:bodyPr>
          <a:lstStyle/>
          <a:p>
            <a:r>
              <a:rPr lang="en-US" dirty="0">
                <a:solidFill>
                  <a:srgbClr val="FFFFFF"/>
                </a:solidFill>
              </a:rPr>
              <a:t>Summary</a:t>
            </a:r>
          </a:p>
        </p:txBody>
      </p:sp>
      <p:sp>
        <p:nvSpPr>
          <p:cNvPr id="19" name="Content Placeholder 2">
            <a:extLst>
              <a:ext uri="{FF2B5EF4-FFF2-40B4-BE49-F238E27FC236}">
                <a16:creationId xmlns:a16="http://schemas.microsoft.com/office/drawing/2014/main" id="{D28C429E-779A-43D6-AEB8-2FD9F5A01C5C}"/>
              </a:ext>
            </a:extLst>
          </p:cNvPr>
          <p:cNvSpPr>
            <a:spLocks noGrp="1"/>
          </p:cNvSpPr>
          <p:nvPr>
            <p:ph idx="1"/>
          </p:nvPr>
        </p:nvSpPr>
        <p:spPr>
          <a:xfrm>
            <a:off x="4567930" y="801866"/>
            <a:ext cx="3979563" cy="5230634"/>
          </a:xfrm>
        </p:spPr>
        <p:txBody>
          <a:bodyPr anchor="ctr">
            <a:normAutofit/>
          </a:bodyPr>
          <a:lstStyle/>
          <a:p>
            <a:r>
              <a:rPr lang="en-US" sz="1900" dirty="0">
                <a:solidFill>
                  <a:srgbClr val="000000"/>
                </a:solidFill>
              </a:rPr>
              <a:t>Comments are </a:t>
            </a:r>
            <a:r>
              <a:rPr lang="en-US" sz="1900" i="1" dirty="0">
                <a:solidFill>
                  <a:srgbClr val="000000"/>
                </a:solidFill>
              </a:rPr>
              <a:t>extremely </a:t>
            </a:r>
            <a:r>
              <a:rPr lang="en-US" sz="1900" dirty="0">
                <a:solidFill>
                  <a:srgbClr val="000000"/>
                </a:solidFill>
              </a:rPr>
              <a:t>helpful for explaining your code to other programmers (including your future self!).</a:t>
            </a:r>
          </a:p>
          <a:p>
            <a:endParaRPr lang="en-US" sz="1900" dirty="0">
              <a:solidFill>
                <a:srgbClr val="000000"/>
              </a:solidFill>
            </a:endParaRPr>
          </a:p>
          <a:p>
            <a:r>
              <a:rPr lang="en-US" sz="1900" dirty="0">
                <a:solidFill>
                  <a:srgbClr val="000000"/>
                </a:solidFill>
              </a:rPr>
              <a:t>They are perhaps even more widely as a debugging tool. Whenever you are stuck in the middle of a block of code somewhere, try "commenting out" one or more lines of code that you think as causing problems.  After doing this a few times, you will come to see commenting out as an </a:t>
            </a:r>
            <a:r>
              <a:rPr lang="en-US" sz="1900" u="sng" dirty="0">
                <a:solidFill>
                  <a:srgbClr val="000000"/>
                </a:solidFill>
              </a:rPr>
              <a:t>invaluable</a:t>
            </a:r>
            <a:r>
              <a:rPr lang="en-US" sz="1900" dirty="0">
                <a:solidFill>
                  <a:srgbClr val="000000"/>
                </a:solidFill>
              </a:rPr>
              <a:t> tool to help you isolate and fix bugs in your code.</a:t>
            </a:r>
          </a:p>
        </p:txBody>
      </p:sp>
      <p:sp>
        <p:nvSpPr>
          <p:cNvPr id="4" name="Slide Number Placeholder 3">
            <a:extLst>
              <a:ext uri="{FF2B5EF4-FFF2-40B4-BE49-F238E27FC236}">
                <a16:creationId xmlns:a16="http://schemas.microsoft.com/office/drawing/2014/main" id="{219DBDB0-54DD-43D2-AC2F-7F0E07CFBE44}"/>
              </a:ext>
            </a:extLst>
          </p:cNvPr>
          <p:cNvSpPr>
            <a:spLocks noGrp="1"/>
          </p:cNvSpPr>
          <p:nvPr>
            <p:ph type="sldNum" sz="quarter" idx="12"/>
          </p:nvPr>
        </p:nvSpPr>
        <p:spPr>
          <a:xfrm>
            <a:off x="8119447" y="6223702"/>
            <a:ext cx="428046" cy="314067"/>
          </a:xfrm>
        </p:spPr>
        <p:txBody>
          <a:bodyPr>
            <a:normAutofit/>
          </a:bodyPr>
          <a:lstStyle/>
          <a:p>
            <a:pPr>
              <a:spcAft>
                <a:spcPts val="600"/>
              </a:spcAft>
              <a:defRPr/>
            </a:pPr>
            <a:fld id="{24FE86E6-588A-4154-BA9D-029AF635A19F}" type="slidenum">
              <a:rPr lang="en-US" altLang="en-US" sz="900"/>
              <a:pPr>
                <a:spcAft>
                  <a:spcPts val="600"/>
                </a:spcAft>
                <a:defRPr/>
              </a:pPr>
              <a:t>19</a:t>
            </a:fld>
            <a:endParaRPr lang="en-US" altLang="en-US" sz="900" dirty="0"/>
          </a:p>
        </p:txBody>
      </p:sp>
    </p:spTree>
    <p:extLst>
      <p:ext uri="{BB962C8B-B14F-4D97-AF65-F5344CB8AC3E}">
        <p14:creationId xmlns:p14="http://schemas.microsoft.com/office/powerpoint/2010/main" val="3607317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Title 1">
            <a:extLst>
              <a:ext uri="{FF2B5EF4-FFF2-40B4-BE49-F238E27FC236}">
                <a16:creationId xmlns:a16="http://schemas.microsoft.com/office/drawing/2014/main" id="{AC6CB1C7-A172-4BF7-B54C-02A45F086F53}"/>
              </a:ext>
            </a:extLst>
          </p:cNvPr>
          <p:cNvSpPr>
            <a:spLocks noGrp="1"/>
          </p:cNvSpPr>
          <p:nvPr>
            <p:ph type="title"/>
          </p:nvPr>
        </p:nvSpPr>
        <p:spPr>
          <a:xfrm>
            <a:off x="4582123" y="908344"/>
            <a:ext cx="3933226" cy="1538130"/>
          </a:xfrm>
        </p:spPr>
        <p:txBody>
          <a:bodyPr>
            <a:normAutofit/>
          </a:bodyPr>
          <a:lstStyle/>
          <a:p>
            <a:pPr eaLnBrk="1" hangingPunct="1"/>
            <a:r>
              <a:rPr lang="en-US" altLang="en-US" dirty="0"/>
              <a:t>Learning Objectives</a:t>
            </a:r>
          </a:p>
        </p:txBody>
      </p:sp>
      <p:sp>
        <p:nvSpPr>
          <p:cNvPr id="5126" name="Freeform 6">
            <a:extLst>
              <a:ext uri="{FF2B5EF4-FFF2-40B4-BE49-F238E27FC236}">
                <a16:creationId xmlns:a16="http://schemas.microsoft.com/office/drawing/2014/main" id="{B6C29DB0-17E9-42FF-986E-0B7F493F4D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649688" y="1685652"/>
            <a:ext cx="2456259"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rgbClr val="4C4C4C"/>
          </a:solidFill>
          <a:ln w="0">
            <a:noFill/>
            <a:prstDash val="solid"/>
            <a:round/>
            <a:headEnd/>
            <a:tailEnd/>
          </a:ln>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76" name="Freeform 6">
            <a:extLst>
              <a:ext uri="{FF2B5EF4-FFF2-40B4-BE49-F238E27FC236}">
                <a16:creationId xmlns:a16="http://schemas.microsoft.com/office/drawing/2014/main" id="{115AD956-A5B6-4760-B8B2-11E2DF6B021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H="1" flipV="1">
            <a:off x="564643" y="744469"/>
            <a:ext cx="2456751"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rgbClr val="4C4C4C"/>
          </a:solidFill>
          <a:ln w="0">
            <a:noFill/>
            <a:prstDash val="solid"/>
            <a:round/>
            <a:headEnd/>
            <a:tailEnd/>
          </a:ln>
        </p:spPr>
        <p:txBody>
          <a:bodyPr/>
          <a:lstStyle/>
          <a:p>
            <a:endParaRPr lang="en-US"/>
          </a:p>
        </p:txBody>
      </p:sp>
      <p:pic>
        <p:nvPicPr>
          <p:cNvPr id="5124" name="Picture 4" descr="C:\Users\yosef\Dropbox\130 Expression Web\images\question_mark_learning.jpg">
            <a:extLst>
              <a:ext uri="{FF2B5EF4-FFF2-40B4-BE49-F238E27FC236}">
                <a16:creationId xmlns:a16="http://schemas.microsoft.com/office/drawing/2014/main" id="{15ED64F2-3899-41BF-BD1B-BB97AB74E192}"/>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rot="21600000">
            <a:off x="1110129" y="2199225"/>
            <a:ext cx="2450957" cy="2450957"/>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5" name="Content Placeholder 2">
            <a:extLst>
              <a:ext uri="{FF2B5EF4-FFF2-40B4-BE49-F238E27FC236}">
                <a16:creationId xmlns:a16="http://schemas.microsoft.com/office/drawing/2014/main" id="{9272B977-F1E2-4079-A7F1-7078EC32FBBD}"/>
              </a:ext>
            </a:extLst>
          </p:cNvPr>
          <p:cNvSpPr>
            <a:spLocks noGrp="1"/>
          </p:cNvSpPr>
          <p:nvPr>
            <p:ph idx="1"/>
          </p:nvPr>
        </p:nvSpPr>
        <p:spPr>
          <a:xfrm>
            <a:off x="4433368" y="2706865"/>
            <a:ext cx="4037739" cy="3470097"/>
          </a:xfrm>
        </p:spPr>
        <p:txBody>
          <a:bodyPr>
            <a:normAutofit/>
          </a:bodyPr>
          <a:lstStyle/>
          <a:p>
            <a:pPr marL="57150" indent="0" eaLnBrk="1" hangingPunct="1">
              <a:lnSpc>
                <a:spcPct val="90000"/>
              </a:lnSpc>
              <a:buFont typeface="Arial" charset="0"/>
              <a:buNone/>
              <a:defRPr/>
            </a:pPr>
            <a:r>
              <a:rPr lang="en-US" sz="1200" dirty="0"/>
              <a:t>By the end of this lecture, you should be able to:</a:t>
            </a:r>
          </a:p>
          <a:p>
            <a:pPr marL="57150" indent="0" eaLnBrk="1" hangingPunct="1">
              <a:lnSpc>
                <a:spcPct val="90000"/>
              </a:lnSpc>
              <a:buFont typeface="Arial" charset="0"/>
              <a:buNone/>
              <a:defRPr/>
            </a:pPr>
            <a:endParaRPr lang="en-US" sz="1200" dirty="0"/>
          </a:p>
          <a:p>
            <a:pPr marL="457200" lvl="1" indent="0" eaLnBrk="1" hangingPunct="1">
              <a:lnSpc>
                <a:spcPct val="90000"/>
              </a:lnSpc>
              <a:buFont typeface="Arial" charset="0"/>
              <a:buNone/>
              <a:defRPr/>
            </a:pPr>
            <a:r>
              <a:rPr lang="en-US" sz="1200" b="1" dirty="0"/>
              <a:t>Concatenation:</a:t>
            </a:r>
          </a:p>
          <a:p>
            <a:pPr lvl="1" eaLnBrk="1" hangingPunct="1">
              <a:lnSpc>
                <a:spcPct val="90000"/>
              </a:lnSpc>
              <a:buFont typeface="Arial" charset="0"/>
              <a:buChar char="–"/>
              <a:defRPr/>
            </a:pPr>
            <a:r>
              <a:rPr lang="en-US" sz="1200" dirty="0"/>
              <a:t>Describe the two different operations carried out by the ‘+’ operator.</a:t>
            </a:r>
          </a:p>
          <a:p>
            <a:pPr lvl="1" eaLnBrk="1" hangingPunct="1">
              <a:lnSpc>
                <a:spcPct val="90000"/>
              </a:lnSpc>
              <a:buFont typeface="Arial" charset="0"/>
              <a:buChar char="–"/>
              <a:defRPr/>
            </a:pPr>
            <a:r>
              <a:rPr lang="en-US" sz="1200" dirty="0"/>
              <a:t>Describe the circumstances under </a:t>
            </a:r>
            <a:r>
              <a:rPr lang="en-US" sz="1200"/>
              <a:t>which the </a:t>
            </a:r>
            <a:r>
              <a:rPr lang="en-US" sz="1600" b="1"/>
              <a:t>+</a:t>
            </a:r>
            <a:r>
              <a:rPr lang="en-US" sz="1200"/>
              <a:t> </a:t>
            </a:r>
            <a:r>
              <a:rPr lang="en-US" sz="1200" dirty="0"/>
              <a:t>operator does addition, and when it does concatenation. </a:t>
            </a:r>
          </a:p>
          <a:p>
            <a:pPr lvl="1" eaLnBrk="1" hangingPunct="1">
              <a:lnSpc>
                <a:spcPct val="90000"/>
              </a:lnSpc>
              <a:buFont typeface="Arial" charset="0"/>
              <a:buChar char="–"/>
              <a:defRPr/>
            </a:pPr>
            <a:r>
              <a:rPr lang="en-US" sz="1200" dirty="0"/>
              <a:t>Join variables, text, and numbers into a single string using concatenation.</a:t>
            </a:r>
          </a:p>
          <a:p>
            <a:pPr marL="457200" lvl="1" indent="0" eaLnBrk="1" hangingPunct="1">
              <a:lnSpc>
                <a:spcPct val="90000"/>
              </a:lnSpc>
              <a:buFont typeface="Arial" charset="0"/>
              <a:buNone/>
              <a:defRPr/>
            </a:pPr>
            <a:endParaRPr lang="en-US" sz="1200" dirty="0"/>
          </a:p>
          <a:p>
            <a:pPr marL="457200" lvl="1" indent="0" eaLnBrk="1" hangingPunct="1">
              <a:lnSpc>
                <a:spcPct val="90000"/>
              </a:lnSpc>
              <a:buFont typeface="Arial" charset="0"/>
              <a:buNone/>
              <a:defRPr/>
            </a:pPr>
            <a:r>
              <a:rPr lang="en-US" sz="1200" b="1" dirty="0"/>
              <a:t>Comments:</a:t>
            </a:r>
            <a:r>
              <a:rPr lang="en-US" sz="1200" dirty="0"/>
              <a:t> </a:t>
            </a:r>
          </a:p>
          <a:p>
            <a:pPr lvl="1" eaLnBrk="1" hangingPunct="1">
              <a:lnSpc>
                <a:spcPct val="90000"/>
              </a:lnSpc>
              <a:buFont typeface="Arial" charset="0"/>
              <a:buChar char="–"/>
              <a:defRPr/>
            </a:pPr>
            <a:r>
              <a:rPr lang="en-US" sz="1200" dirty="0"/>
              <a:t> Be comfortable inserting comments into your JavaScript code.</a:t>
            </a:r>
          </a:p>
          <a:p>
            <a:pPr lvl="1" eaLnBrk="1" hangingPunct="1">
              <a:lnSpc>
                <a:spcPct val="90000"/>
              </a:lnSpc>
              <a:buFont typeface="Arial" charset="0"/>
              <a:buChar char="–"/>
              <a:defRPr/>
            </a:pPr>
            <a:r>
              <a:rPr lang="en-US" sz="1200" dirty="0"/>
              <a:t>Demonstrate how comments can be used to temporarily remove code for debugging and testing purposes.</a:t>
            </a:r>
          </a:p>
          <a:p>
            <a:pPr marL="457200" lvl="1" indent="0" eaLnBrk="1" hangingPunct="1">
              <a:lnSpc>
                <a:spcPct val="90000"/>
              </a:lnSpc>
              <a:buFont typeface="Arial" charset="0"/>
              <a:buNone/>
              <a:defRPr/>
            </a:pPr>
            <a:endParaRPr lang="en-US" sz="1200" dirty="0"/>
          </a:p>
          <a:p>
            <a:pPr lvl="1" eaLnBrk="1" hangingPunct="1">
              <a:lnSpc>
                <a:spcPct val="90000"/>
              </a:lnSpc>
              <a:buFont typeface="Arial" charset="0"/>
              <a:buChar char="–"/>
              <a:defRPr/>
            </a:pPr>
            <a:endParaRPr lang="en-US" sz="1200" dirty="0"/>
          </a:p>
          <a:p>
            <a:pPr lvl="1" eaLnBrk="1" hangingPunct="1">
              <a:lnSpc>
                <a:spcPct val="90000"/>
              </a:lnSpc>
              <a:buFont typeface="Arial" charset="0"/>
              <a:buChar char="–"/>
              <a:defRPr/>
            </a:pPr>
            <a:endParaRPr lang="en-US" sz="1200" dirty="0"/>
          </a:p>
          <a:p>
            <a:pPr lvl="1" eaLnBrk="1" hangingPunct="1">
              <a:lnSpc>
                <a:spcPct val="90000"/>
              </a:lnSpc>
              <a:buFont typeface="Arial" charset="0"/>
              <a:buChar char="–"/>
              <a:defRPr/>
            </a:pPr>
            <a:endParaRPr lang="en-US" sz="1200" dirty="0"/>
          </a:p>
          <a:p>
            <a:pPr lvl="1" eaLnBrk="1" hangingPunct="1">
              <a:lnSpc>
                <a:spcPct val="90000"/>
              </a:lnSpc>
              <a:buFont typeface="Arial" charset="0"/>
              <a:buChar char="–"/>
              <a:defRPr/>
            </a:pPr>
            <a:endParaRPr lang="en-US" sz="1200" dirty="0"/>
          </a:p>
          <a:p>
            <a:pPr lvl="1" eaLnBrk="1" hangingPunct="1">
              <a:lnSpc>
                <a:spcPct val="90000"/>
              </a:lnSpc>
              <a:buFont typeface="Arial" charset="0"/>
              <a:buChar char="–"/>
              <a:defRPr/>
            </a:pPr>
            <a:endParaRPr lang="en-US" sz="1200" dirty="0"/>
          </a:p>
          <a:p>
            <a:pPr lvl="1" eaLnBrk="1" hangingPunct="1">
              <a:lnSpc>
                <a:spcPct val="90000"/>
              </a:lnSpc>
              <a:buFont typeface="Arial" charset="0"/>
              <a:buChar char="–"/>
              <a:defRPr/>
            </a:pPr>
            <a:endParaRPr lang="en-US" sz="1200" dirty="0"/>
          </a:p>
          <a:p>
            <a:pPr lvl="1" eaLnBrk="1" hangingPunct="1">
              <a:lnSpc>
                <a:spcPct val="90000"/>
              </a:lnSpc>
              <a:buFont typeface="Arial" charset="0"/>
              <a:buChar char="–"/>
              <a:defRPr/>
            </a:pPr>
            <a:endParaRPr lang="en-US" sz="1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075">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075">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075">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075">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075">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075">
                                            <p:txEl>
                                              <p:pRg st="8" end="8"/>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075">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3" name="Rectangle 72">
            <a:extLst>
              <a:ext uri="{FF2B5EF4-FFF2-40B4-BE49-F238E27FC236}">
                <a16:creationId xmlns:a16="http://schemas.microsoft.com/office/drawing/2014/main" id="{AFA67CD3-AB4E-4A7A-BEB8-53C445D8C4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860045"/>
            <a:ext cx="4694659" cy="5734050"/>
          </a:xfrm>
          <a:prstGeom prst="rect">
            <a:avLst/>
          </a:prstGeom>
          <a:gradFill>
            <a:gsLst>
              <a:gs pos="0">
                <a:schemeClr val="accent1">
                  <a:lumMod val="100000"/>
                  <a:alpha val="82000"/>
                </a:schemeClr>
              </a:gs>
              <a:gs pos="25000">
                <a:schemeClr val="accent1">
                  <a:alpha val="60000"/>
                </a:schemeClr>
              </a:gs>
              <a:gs pos="94000">
                <a:schemeClr val="bg2">
                  <a:lumMod val="75000"/>
                </a:schemeClr>
              </a:gs>
              <a:gs pos="100000">
                <a:schemeClr val="bg2">
                  <a:lumMod val="7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pic>
        <p:nvPicPr>
          <p:cNvPr id="75" name="Picture 74">
            <a:extLst>
              <a:ext uri="{FF2B5EF4-FFF2-40B4-BE49-F238E27FC236}">
                <a16:creationId xmlns:a16="http://schemas.microsoft.com/office/drawing/2014/main" id="{07CF545F-9C2E-4446-97CD-AD92990C2B6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r="10299"/>
          <a:stretch/>
        </p:blipFill>
        <p:spPr>
          <a:xfrm>
            <a:off x="-1" y="857250"/>
            <a:ext cx="9144001" cy="5734050"/>
          </a:xfrm>
          <a:prstGeom prst="rect">
            <a:avLst/>
          </a:prstGeom>
        </p:spPr>
      </p:pic>
      <p:sp>
        <p:nvSpPr>
          <p:cNvPr id="77" name="Freeform 62">
            <a:extLst>
              <a:ext uri="{FF2B5EF4-FFF2-40B4-BE49-F238E27FC236}">
                <a16:creationId xmlns:a16="http://schemas.microsoft.com/office/drawing/2014/main" id="{339C8D78-A644-462F-B674-F440635E53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525" y="1468363"/>
            <a:ext cx="4180922" cy="4515805"/>
          </a:xfrm>
          <a:custGeom>
            <a:avLst/>
            <a:gdLst>
              <a:gd name="connsiteX0" fmla="*/ 2299956 w 5000438"/>
              <a:gd name="connsiteY0" fmla="*/ 0 h 5400962"/>
              <a:gd name="connsiteX1" fmla="*/ 5000438 w 5000438"/>
              <a:gd name="connsiteY1" fmla="*/ 2700481 h 5400962"/>
              <a:gd name="connsiteX2" fmla="*/ 2299956 w 5000438"/>
              <a:gd name="connsiteY2" fmla="*/ 5400962 h 5400962"/>
              <a:gd name="connsiteX3" fmla="*/ 60675 w 5000438"/>
              <a:gd name="connsiteY3" fmla="*/ 4210346 h 5400962"/>
              <a:gd name="connsiteX4" fmla="*/ 0 w 5000438"/>
              <a:gd name="connsiteY4" fmla="*/ 4110472 h 5400962"/>
              <a:gd name="connsiteX5" fmla="*/ 0 w 5000438"/>
              <a:gd name="connsiteY5" fmla="*/ 1290491 h 5400962"/>
              <a:gd name="connsiteX6" fmla="*/ 60675 w 5000438"/>
              <a:gd name="connsiteY6" fmla="*/ 1190617 h 5400962"/>
              <a:gd name="connsiteX7" fmla="*/ 2299956 w 5000438"/>
              <a:gd name="connsiteY7" fmla="*/ 0 h 54009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00438" h="5400962">
                <a:moveTo>
                  <a:pt x="2299956" y="0"/>
                </a:moveTo>
                <a:cubicBezTo>
                  <a:pt x="3791390" y="0"/>
                  <a:pt x="5000438" y="1209047"/>
                  <a:pt x="5000438" y="2700481"/>
                </a:cubicBezTo>
                <a:cubicBezTo>
                  <a:pt x="5000438" y="4191915"/>
                  <a:pt x="3791390" y="5400962"/>
                  <a:pt x="2299956" y="5400962"/>
                </a:cubicBezTo>
                <a:cubicBezTo>
                  <a:pt x="1367810" y="5400962"/>
                  <a:pt x="545971" y="4928678"/>
                  <a:pt x="60675" y="4210346"/>
                </a:cubicBezTo>
                <a:lnTo>
                  <a:pt x="0" y="4110472"/>
                </a:lnTo>
                <a:lnTo>
                  <a:pt x="0" y="1290491"/>
                </a:lnTo>
                <a:lnTo>
                  <a:pt x="60675" y="1190617"/>
                </a:lnTo>
                <a:cubicBezTo>
                  <a:pt x="545971" y="472284"/>
                  <a:pt x="1367810" y="0"/>
                  <a:pt x="2299956" y="0"/>
                </a:cubicBezTo>
                <a:close/>
              </a:path>
            </a:pathLst>
          </a:custGeom>
          <a:solidFill>
            <a:srgbClr val="FFFFFF"/>
          </a:solidFill>
          <a:ln>
            <a:gradFill>
              <a:gsLst>
                <a:gs pos="0">
                  <a:schemeClr val="accent1">
                    <a:lumMod val="40000"/>
                    <a:lumOff val="60000"/>
                  </a:schemeClr>
                </a:gs>
                <a:gs pos="23000">
                  <a:schemeClr val="accent1">
                    <a:lumMod val="45000"/>
                    <a:lumOff val="55000"/>
                  </a:schemeClr>
                </a:gs>
                <a:gs pos="83000">
                  <a:schemeClr val="bg2">
                    <a:lumMod val="85000"/>
                  </a:schemeClr>
                </a:gs>
                <a:gs pos="100000">
                  <a:schemeClr val="bg2">
                    <a:lumMod val="85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1350" dirty="0"/>
          </a:p>
        </p:txBody>
      </p:sp>
      <p:pic>
        <p:nvPicPr>
          <p:cNvPr id="6148" name="Picture 5" descr="C:\Users\ymendels\Dropbox\130\stop.jpg">
            <a:extLst>
              <a:ext uri="{FF2B5EF4-FFF2-40B4-BE49-F238E27FC236}">
                <a16:creationId xmlns:a16="http://schemas.microsoft.com/office/drawing/2014/main" id="{EC1826D4-D322-455C-9921-267ADAF23EAB}"/>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322012" y="2235256"/>
            <a:ext cx="3061697" cy="2714361"/>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46" name="Content Placeholder 2">
            <a:extLst>
              <a:ext uri="{FF2B5EF4-FFF2-40B4-BE49-F238E27FC236}">
                <a16:creationId xmlns:a16="http://schemas.microsoft.com/office/drawing/2014/main" id="{0E8BE741-1E64-45EC-87D9-E89C16F6EBD4}"/>
              </a:ext>
            </a:extLst>
          </p:cNvPr>
          <p:cNvSpPr>
            <a:spLocks noGrp="1"/>
          </p:cNvSpPr>
          <p:nvPr>
            <p:ph idx="1"/>
          </p:nvPr>
        </p:nvSpPr>
        <p:spPr>
          <a:xfrm>
            <a:off x="4716430" y="1676400"/>
            <a:ext cx="4003614" cy="2927188"/>
          </a:xfrm>
        </p:spPr>
        <p:txBody>
          <a:bodyPr anchor="ctr">
            <a:normAutofit/>
          </a:bodyPr>
          <a:lstStyle/>
          <a:p>
            <a:pPr marL="0" indent="0">
              <a:buFont typeface="Arial" panose="020B0604020202020204" pitchFamily="34" charset="0"/>
              <a:buNone/>
            </a:pPr>
            <a:r>
              <a:rPr lang="en-US" altLang="en-US" sz="2400" b="1" dirty="0">
                <a:solidFill>
                  <a:srgbClr val="000000"/>
                </a:solidFill>
              </a:rPr>
              <a:t>Reminder: </a:t>
            </a:r>
          </a:p>
          <a:p>
            <a:pPr marL="400050" lvl="1" indent="0">
              <a:buFont typeface="Arial" panose="020B0604020202020204" pitchFamily="34" charset="0"/>
              <a:buNone/>
            </a:pPr>
            <a:r>
              <a:rPr lang="en-US" altLang="en-US" sz="2400" b="1" i="1" dirty="0">
                <a:solidFill>
                  <a:srgbClr val="000000"/>
                </a:solidFill>
              </a:rPr>
              <a:t>Only move on from a concept </a:t>
            </a:r>
            <a:r>
              <a:rPr lang="en-US" altLang="en-US" sz="2400" b="1" i="1" u="sng" dirty="0">
                <a:solidFill>
                  <a:srgbClr val="000000"/>
                </a:solidFill>
              </a:rPr>
              <a:t>after</a:t>
            </a:r>
            <a:r>
              <a:rPr lang="en-US" altLang="en-US" sz="2400" b="1" i="1" dirty="0">
                <a:solidFill>
                  <a:srgbClr val="000000"/>
                </a:solidFill>
              </a:rPr>
              <a:t> you can apply the concept in your code with few if any peeks at the notes. </a:t>
            </a:r>
          </a:p>
        </p:txBody>
      </p:sp>
      <p:sp>
        <p:nvSpPr>
          <p:cNvPr id="6147" name="Slide Number Placeholder 3">
            <a:extLst>
              <a:ext uri="{FF2B5EF4-FFF2-40B4-BE49-F238E27FC236}">
                <a16:creationId xmlns:a16="http://schemas.microsoft.com/office/drawing/2014/main" id="{0718BF51-F461-4031-B2F7-B9B8BE3C8D34}"/>
              </a:ext>
            </a:extLst>
          </p:cNvPr>
          <p:cNvSpPr>
            <a:spLocks noGrp="1"/>
          </p:cNvSpPr>
          <p:nvPr>
            <p:ph type="sldNum" sz="quarter" idx="12"/>
          </p:nvPr>
        </p:nvSpPr>
        <p:spPr bwMode="auto">
          <a:xfrm>
            <a:off x="8267450" y="6372752"/>
            <a:ext cx="428046" cy="23555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spcAft>
                <a:spcPts val="600"/>
              </a:spcAft>
              <a:buFontTx/>
              <a:buNone/>
            </a:pPr>
            <a:fld id="{3B3FE3A8-A656-4EE5-A97E-72608E5FBC25}" type="slidenum">
              <a:rPr lang="en-US" altLang="en-US" sz="825">
                <a:solidFill>
                  <a:srgbClr val="898989"/>
                </a:solidFill>
                <a:latin typeface="Arial" panose="020B0604020202020204" pitchFamily="34" charset="0"/>
              </a:rPr>
              <a:pPr>
                <a:spcBef>
                  <a:spcPct val="0"/>
                </a:spcBef>
                <a:spcAft>
                  <a:spcPts val="600"/>
                </a:spcAft>
                <a:buFontTx/>
                <a:buNone/>
              </a:pPr>
              <a:t>3</a:t>
            </a:fld>
            <a:endParaRPr lang="en-US" altLang="en-US" sz="825" dirty="0">
              <a:solidFill>
                <a:srgbClr val="898989"/>
              </a:solidFill>
              <a:latin typeface="Arial" panose="020B0604020202020204"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A3A545A4-054A-4D57-BA04-D9D7B294B879}"/>
              </a:ext>
            </a:extLst>
          </p:cNvPr>
          <p:cNvSpPr>
            <a:spLocks noGrp="1"/>
          </p:cNvSpPr>
          <p:nvPr>
            <p:ph type="title"/>
          </p:nvPr>
        </p:nvSpPr>
        <p:spPr/>
        <p:txBody>
          <a:bodyPr/>
          <a:lstStyle/>
          <a:p>
            <a:r>
              <a:rPr lang="en-US" altLang="en-US" dirty="0"/>
              <a:t>The lowly ‘+’ operator</a:t>
            </a:r>
          </a:p>
        </p:txBody>
      </p:sp>
      <p:sp>
        <p:nvSpPr>
          <p:cNvPr id="7171" name="Content Placeholder 2">
            <a:extLst>
              <a:ext uri="{FF2B5EF4-FFF2-40B4-BE49-F238E27FC236}">
                <a16:creationId xmlns:a16="http://schemas.microsoft.com/office/drawing/2014/main" id="{FEE64AC4-6003-40EA-A6C4-5B6166061426}"/>
              </a:ext>
            </a:extLst>
          </p:cNvPr>
          <p:cNvSpPr>
            <a:spLocks noGrp="1"/>
          </p:cNvSpPr>
          <p:nvPr>
            <p:ph idx="1"/>
          </p:nvPr>
        </p:nvSpPr>
        <p:spPr/>
        <p:txBody>
          <a:bodyPr/>
          <a:lstStyle/>
          <a:p>
            <a:pPr marL="0" indent="0">
              <a:buFont typeface="Arial" panose="020B0604020202020204" pitchFamily="34" charset="0"/>
              <a:buNone/>
              <a:defRPr/>
            </a:pPr>
            <a:r>
              <a:rPr lang="en-US" altLang="en-US" sz="2000" dirty="0"/>
              <a:t>We are all familiar with this operator… we use it for addition all the time. </a:t>
            </a:r>
          </a:p>
          <a:p>
            <a:pPr lvl="2">
              <a:defRPr/>
            </a:pPr>
            <a:r>
              <a:rPr lang="en-US" altLang="en-US" sz="1800" dirty="0">
                <a:latin typeface="Courier New" panose="02070309020205020404" pitchFamily="49" charset="0"/>
                <a:cs typeface="Courier New" panose="02070309020205020404" pitchFamily="49" charset="0"/>
              </a:rPr>
              <a:t>alert(5+2); </a:t>
            </a:r>
            <a:r>
              <a:rPr lang="en-US" altLang="en-US" sz="1800" dirty="0"/>
              <a:t>	</a:t>
            </a:r>
            <a:r>
              <a:rPr lang="en-US" altLang="en-US" sz="1800">
                <a:sym typeface="Wingdings" panose="05000000000000000000" pitchFamily="2" charset="2"/>
              </a:rPr>
              <a:t> the </a:t>
            </a:r>
            <a:r>
              <a:rPr lang="en-US" altLang="en-US" sz="1800" b="1">
                <a:latin typeface="Courier New" panose="02070309020205020404" pitchFamily="49" charset="0"/>
                <a:cs typeface="Courier New" panose="02070309020205020404" pitchFamily="49" charset="0"/>
                <a:sym typeface="Wingdings" panose="05000000000000000000" pitchFamily="2" charset="2"/>
              </a:rPr>
              <a:t>+</a:t>
            </a:r>
            <a:r>
              <a:rPr lang="en-US" altLang="en-US" sz="1800">
                <a:sym typeface="Wingdings" panose="05000000000000000000" pitchFamily="2" charset="2"/>
              </a:rPr>
              <a:t> operator does </a:t>
            </a:r>
            <a:r>
              <a:rPr lang="en-US" altLang="en-US" sz="1800" i="1">
                <a:sym typeface="Wingdings" panose="05000000000000000000" pitchFamily="2" charset="2"/>
              </a:rPr>
              <a:t>addition</a:t>
            </a:r>
            <a:r>
              <a:rPr lang="en-US" altLang="en-US" sz="1800">
                <a:sym typeface="Wingdings" panose="05000000000000000000" pitchFamily="2" charset="2"/>
              </a:rPr>
              <a:t>, to give: </a:t>
            </a:r>
            <a:r>
              <a:rPr lang="en-US" altLang="en-US" sz="1800" dirty="0">
                <a:sym typeface="Wingdings" panose="05000000000000000000" pitchFamily="2" charset="2"/>
              </a:rPr>
              <a:t>7</a:t>
            </a:r>
          </a:p>
          <a:p>
            <a:pPr lvl="2">
              <a:defRPr/>
            </a:pPr>
            <a:r>
              <a:rPr lang="en-US" altLang="en-US" sz="1800" dirty="0">
                <a:latin typeface="Courier New" panose="02070309020205020404" pitchFamily="49" charset="0"/>
                <a:cs typeface="Courier New" panose="02070309020205020404" pitchFamily="49" charset="0"/>
                <a:sym typeface="Wingdings" panose="05000000000000000000" pitchFamily="2" charset="2"/>
              </a:rPr>
              <a:t>alert(5+5); </a:t>
            </a:r>
            <a:r>
              <a:rPr lang="en-US" altLang="en-US" sz="1800" dirty="0">
                <a:sym typeface="Wingdings" panose="05000000000000000000" pitchFamily="2" charset="2"/>
              </a:rPr>
              <a:t>	</a:t>
            </a:r>
            <a:r>
              <a:rPr lang="en-US" altLang="en-US" sz="1800">
                <a:sym typeface="Wingdings" panose="05000000000000000000" pitchFamily="2" charset="2"/>
              </a:rPr>
              <a:t> the </a:t>
            </a:r>
            <a:r>
              <a:rPr lang="en-US" altLang="en-US" sz="1800" b="1">
                <a:latin typeface="Courier New" panose="02070309020205020404" pitchFamily="49" charset="0"/>
                <a:cs typeface="Courier New" panose="02070309020205020404" pitchFamily="49" charset="0"/>
                <a:sym typeface="Wingdings" panose="05000000000000000000" pitchFamily="2" charset="2"/>
              </a:rPr>
              <a:t>+</a:t>
            </a:r>
            <a:r>
              <a:rPr lang="en-US" altLang="en-US" sz="1800">
                <a:sym typeface="Wingdings" panose="05000000000000000000" pitchFamily="2" charset="2"/>
              </a:rPr>
              <a:t> operator does </a:t>
            </a:r>
            <a:r>
              <a:rPr lang="en-US" altLang="en-US" sz="1800" i="1">
                <a:sym typeface="Wingdings" panose="05000000000000000000" pitchFamily="2" charset="2"/>
              </a:rPr>
              <a:t>addition</a:t>
            </a:r>
            <a:r>
              <a:rPr lang="en-US" altLang="en-US" sz="1800">
                <a:sym typeface="Wingdings" panose="05000000000000000000" pitchFamily="2" charset="2"/>
              </a:rPr>
              <a:t>, to give: 10</a:t>
            </a:r>
            <a:endParaRPr lang="en-US" altLang="en-US" sz="1800" dirty="0">
              <a:sym typeface="Wingdings" panose="05000000000000000000" pitchFamily="2" charset="2"/>
            </a:endParaRPr>
          </a:p>
          <a:p>
            <a:pPr marL="914400" lvl="2" indent="0">
              <a:buFont typeface="Arial" panose="020B0604020202020204" pitchFamily="34" charset="0"/>
              <a:buNone/>
              <a:defRPr/>
            </a:pPr>
            <a:endParaRPr lang="en-US" altLang="en-US" sz="1800" dirty="0"/>
          </a:p>
          <a:p>
            <a:pPr marL="0" indent="0">
              <a:buFont typeface="Arial" panose="020B0604020202020204" pitchFamily="34" charset="0"/>
              <a:buNone/>
              <a:defRPr/>
            </a:pPr>
            <a:r>
              <a:rPr lang="en-US" altLang="en-US" sz="2000" dirty="0"/>
              <a:t>However, this '+' operator is unusual in that it has </a:t>
            </a:r>
            <a:r>
              <a:rPr lang="en-US" altLang="en-US" sz="2000" i="1" dirty="0"/>
              <a:t>two</a:t>
            </a:r>
            <a:r>
              <a:rPr lang="en-US" altLang="en-US" sz="2000" dirty="0"/>
              <a:t> different uses. In addition </a:t>
            </a:r>
            <a:r>
              <a:rPr lang="en-US" altLang="en-US" sz="2000"/>
              <a:t>to doing addition, the </a:t>
            </a:r>
            <a:r>
              <a:rPr lang="en-US" altLang="en-US" sz="2400" i="1" dirty="0"/>
              <a:t>+</a:t>
            </a:r>
            <a:r>
              <a:rPr lang="en-US" altLang="en-US" sz="2000" dirty="0"/>
              <a:t> operator, if used with strings, can “concatenate” (join) those strings together.</a:t>
            </a:r>
          </a:p>
          <a:p>
            <a:pPr lvl="1">
              <a:defRPr/>
            </a:pPr>
            <a:r>
              <a:rPr lang="pt-BR" altLang="en-US" sz="1400">
                <a:latin typeface="Courier New" panose="02070309020205020404" pitchFamily="49" charset="0"/>
                <a:cs typeface="Courier New" panose="02070309020205020404" pitchFamily="49" charset="0"/>
              </a:rPr>
              <a:t>alert("H" + "e" + "l" + "l" + "o" + "."); </a:t>
            </a:r>
            <a:r>
              <a:rPr lang="pt-BR" altLang="en-US" sz="2000"/>
              <a:t>	</a:t>
            </a:r>
            <a:r>
              <a:rPr lang="pt-BR" altLang="en-US" sz="2000">
                <a:sym typeface="Wingdings" panose="05000000000000000000" pitchFamily="2" charset="2"/>
              </a:rPr>
              <a:t>ouputs:      </a:t>
            </a:r>
            <a:r>
              <a:rPr lang="pt-BR" altLang="en-US" sz="2000" i="1">
                <a:sym typeface="Wingdings" panose="05000000000000000000" pitchFamily="2" charset="2"/>
              </a:rPr>
              <a:t>Hello.</a:t>
            </a:r>
            <a:endParaRPr lang="en-US" altLang="en-US" sz="2000" i="1" dirty="0"/>
          </a:p>
          <a:p>
            <a:pPr lvl="1">
              <a:defRPr/>
            </a:pPr>
            <a:r>
              <a:rPr lang="en-US" altLang="en-US" sz="1400" dirty="0">
                <a:latin typeface="Courier New" panose="02070309020205020404" pitchFamily="49" charset="0"/>
                <a:cs typeface="Courier New" panose="02070309020205020404" pitchFamily="49" charset="0"/>
              </a:rPr>
              <a:t>alert("Hello, " + "How are you?");</a:t>
            </a:r>
            <a:r>
              <a:rPr lang="en-US" altLang="en-US" sz="2000" dirty="0"/>
              <a:t>	</a:t>
            </a:r>
            <a:r>
              <a:rPr lang="en-US" altLang="en-US" sz="2000" dirty="0">
                <a:sym typeface="Wingdings" panose="05000000000000000000" pitchFamily="2" charset="2"/>
              </a:rPr>
              <a:t> outputs:   </a:t>
            </a:r>
            <a:r>
              <a:rPr lang="en-US" altLang="en-US" sz="2000" i="1" dirty="0">
                <a:sym typeface="Wingdings" panose="05000000000000000000" pitchFamily="2" charset="2"/>
              </a:rPr>
              <a:t>Hello, How are you?</a:t>
            </a:r>
          </a:p>
          <a:p>
            <a:pPr lvl="1">
              <a:defRPr/>
            </a:pPr>
            <a:r>
              <a:rPr lang="en-US" altLang="en-US" sz="1400" dirty="0">
                <a:latin typeface="Courier New" panose="02070309020205020404" pitchFamily="49" charset="0"/>
                <a:cs typeface="Courier New" panose="02070309020205020404" pitchFamily="49" charset="0"/>
              </a:rPr>
              <a:t>alert("5" + "5");	</a:t>
            </a:r>
            <a:r>
              <a:rPr lang="en-US" altLang="en-US" sz="2000" dirty="0"/>
              <a:t>		</a:t>
            </a:r>
            <a:r>
              <a:rPr lang="en-US" altLang="en-US" sz="2000" dirty="0">
                <a:sym typeface="Wingdings" panose="05000000000000000000" pitchFamily="2" charset="2"/>
              </a:rPr>
              <a:t> </a:t>
            </a:r>
            <a:r>
              <a:rPr lang="en-US" altLang="en-US" sz="2000" b="1" i="1" dirty="0">
                <a:sym typeface="Wingdings" panose="05000000000000000000" pitchFamily="2" charset="2"/>
              </a:rPr>
              <a:t>what do you think??</a:t>
            </a:r>
          </a:p>
          <a:p>
            <a:pPr marL="457200" lvl="1" indent="0">
              <a:buNone/>
              <a:defRPr/>
            </a:pPr>
            <a:r>
              <a:rPr lang="en-US" altLang="en-US" sz="2000" b="1" i="1" dirty="0">
                <a:sym typeface="Wingdings" panose="05000000000000000000" pitchFamily="2" charset="2"/>
              </a:rPr>
              <a:t>					</a:t>
            </a:r>
            <a:r>
              <a:rPr lang="en-US" altLang="en-US" sz="2000" dirty="0">
                <a:sym typeface="Wingdings" panose="05000000000000000000" pitchFamily="2" charset="2"/>
              </a:rPr>
              <a:t>  </a:t>
            </a:r>
            <a:r>
              <a:rPr lang="en-US" altLang="en-US" sz="2000" b="1" i="1" dirty="0">
                <a:sym typeface="Wingdings" panose="05000000000000000000" pitchFamily="2" charset="2"/>
              </a:rPr>
              <a:t>Answer: </a:t>
            </a:r>
            <a:r>
              <a:rPr lang="en-US" altLang="en-US" sz="1800" i="1" dirty="0">
                <a:sym typeface="Wingdings" panose="05000000000000000000" pitchFamily="2" charset="2"/>
              </a:rPr>
              <a:t>outputs the string "55"</a:t>
            </a:r>
            <a:endParaRPr lang="en-US" altLang="en-US" sz="2000" b="1" i="1" dirty="0"/>
          </a:p>
          <a:p>
            <a:pPr>
              <a:defRPr/>
            </a:pPr>
            <a:endParaRPr lang="en-US" altLang="en-US" sz="2400" dirty="0"/>
          </a:p>
          <a:p>
            <a:pPr>
              <a:defRPr/>
            </a:pPr>
            <a:endParaRPr lang="en-US" altLang="en-US" sz="2400" dirty="0"/>
          </a:p>
        </p:txBody>
      </p:sp>
      <p:sp>
        <p:nvSpPr>
          <p:cNvPr id="7172" name="Slide Number Placeholder 3">
            <a:extLst>
              <a:ext uri="{FF2B5EF4-FFF2-40B4-BE49-F238E27FC236}">
                <a16:creationId xmlns:a16="http://schemas.microsoft.com/office/drawing/2014/main" id="{7C89E803-4C54-4EA4-A668-49D79F10E699}"/>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D6A36EAF-4AD3-4F1A-9D94-36945DAEAAA9}" type="slidenum">
              <a:rPr lang="en-US" altLang="en-US" sz="1200" smtClean="0">
                <a:solidFill>
                  <a:srgbClr val="898989"/>
                </a:solidFill>
                <a:latin typeface="Arial" panose="020B0604020202020204" pitchFamily="34" charset="0"/>
              </a:rPr>
              <a:pPr>
                <a:spcBef>
                  <a:spcPct val="0"/>
                </a:spcBef>
                <a:buFontTx/>
                <a:buNone/>
              </a:pPr>
              <a:t>4</a:t>
            </a:fld>
            <a:endParaRPr lang="en-US" altLang="en-US" sz="1200" dirty="0">
              <a:solidFill>
                <a:srgbClr val="898989"/>
              </a:solidFill>
              <a:latin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171">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171">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171">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171">
                                            <p:txEl>
                                              <p:pRg st="7" end="7"/>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7171">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a:extLst>
              <a:ext uri="{FF2B5EF4-FFF2-40B4-BE49-F238E27FC236}">
                <a16:creationId xmlns:a16="http://schemas.microsoft.com/office/drawing/2014/main" id="{8B609836-C78A-4DE2-828E-3840AE3D86FA}"/>
              </a:ext>
            </a:extLst>
          </p:cNvPr>
          <p:cNvSpPr>
            <a:spLocks noGrp="1"/>
          </p:cNvSpPr>
          <p:nvPr>
            <p:ph type="title"/>
          </p:nvPr>
        </p:nvSpPr>
        <p:spPr>
          <a:xfrm>
            <a:off x="457200" y="274638"/>
            <a:ext cx="8229600" cy="563562"/>
          </a:xfrm>
        </p:spPr>
        <p:txBody>
          <a:bodyPr/>
          <a:lstStyle/>
          <a:p>
            <a:r>
              <a:rPr lang="en-US" altLang="en-US" dirty="0"/>
              <a:t>Can’t we all just get along?</a:t>
            </a:r>
          </a:p>
        </p:txBody>
      </p:sp>
      <p:sp>
        <p:nvSpPr>
          <p:cNvPr id="8195" name="Content Placeholder 2">
            <a:extLst>
              <a:ext uri="{FF2B5EF4-FFF2-40B4-BE49-F238E27FC236}">
                <a16:creationId xmlns:a16="http://schemas.microsoft.com/office/drawing/2014/main" id="{27635777-2AB3-40F8-99D3-79AF5C1E7032}"/>
              </a:ext>
            </a:extLst>
          </p:cNvPr>
          <p:cNvSpPr>
            <a:spLocks noGrp="1"/>
          </p:cNvSpPr>
          <p:nvPr>
            <p:ph idx="1"/>
          </p:nvPr>
        </p:nvSpPr>
        <p:spPr>
          <a:xfrm>
            <a:off x="457200" y="1143000"/>
            <a:ext cx="8229600" cy="5105400"/>
          </a:xfrm>
        </p:spPr>
        <p:txBody>
          <a:bodyPr/>
          <a:lstStyle/>
          <a:p>
            <a:pPr marL="0" indent="0">
              <a:buFont typeface="Arial" panose="020B0604020202020204" pitchFamily="34" charset="0"/>
              <a:buNone/>
              <a:defRPr/>
            </a:pPr>
            <a:r>
              <a:rPr lang="en-US" altLang="en-US" sz="2400" dirty="0"/>
              <a:t>Consider:</a:t>
            </a:r>
          </a:p>
          <a:p>
            <a:pPr lvl="2">
              <a:defRPr/>
            </a:pPr>
            <a:r>
              <a:rPr lang="en-US" altLang="en-US" sz="1800" dirty="0">
                <a:latin typeface="Courier New" panose="02070309020205020404" pitchFamily="49" charset="0"/>
                <a:cs typeface="Courier New" panose="02070309020205020404" pitchFamily="49" charset="0"/>
              </a:rPr>
              <a:t>alert("5" + "5"); </a:t>
            </a:r>
            <a:r>
              <a:rPr lang="en-US" altLang="en-US" sz="1800" dirty="0"/>
              <a:t>	</a:t>
            </a:r>
            <a:r>
              <a:rPr lang="en-US" altLang="en-US" sz="1800" dirty="0">
                <a:sym typeface="Wingdings" panose="05000000000000000000" pitchFamily="2" charset="2"/>
              </a:rPr>
              <a:t> </a:t>
            </a:r>
            <a:r>
              <a:rPr lang="en-US" altLang="en-US" sz="1800" b="1" dirty="0">
                <a:sym typeface="Wingdings" panose="05000000000000000000" pitchFamily="2" charset="2"/>
              </a:rPr>
              <a:t>two strings, so </a:t>
            </a:r>
            <a:r>
              <a:rPr lang="en-US" altLang="en-US" sz="1800" b="1" u="sng" dirty="0">
                <a:sym typeface="Wingdings" panose="05000000000000000000" pitchFamily="2" charset="2"/>
              </a:rPr>
              <a:t>concatenation</a:t>
            </a:r>
            <a:r>
              <a:rPr lang="en-US" altLang="en-US" sz="1800" b="1" dirty="0">
                <a:sym typeface="Wingdings" panose="05000000000000000000" pitchFamily="2" charset="2"/>
              </a:rPr>
              <a:t>: </a:t>
            </a:r>
            <a:r>
              <a:rPr lang="en-US" altLang="en-US" sz="1800" dirty="0">
                <a:sym typeface="Wingdings" panose="05000000000000000000" pitchFamily="2" charset="2"/>
              </a:rPr>
              <a:t>outputs 55</a:t>
            </a:r>
            <a:endParaRPr lang="en-US" altLang="en-US" sz="1800" dirty="0"/>
          </a:p>
          <a:p>
            <a:pPr lvl="2">
              <a:defRPr/>
            </a:pPr>
            <a:r>
              <a:rPr lang="en-US" altLang="en-US" sz="1800" dirty="0">
                <a:latin typeface="Courier New" panose="02070309020205020404" pitchFamily="49" charset="0"/>
                <a:cs typeface="Courier New" panose="02070309020205020404" pitchFamily="49" charset="0"/>
              </a:rPr>
              <a:t>alert(5+5);</a:t>
            </a:r>
            <a:r>
              <a:rPr lang="en-US" altLang="en-US" sz="1800" dirty="0"/>
              <a:t>		</a:t>
            </a:r>
            <a:r>
              <a:rPr lang="en-US" altLang="en-US" sz="1800" dirty="0">
                <a:sym typeface="Wingdings" panose="05000000000000000000" pitchFamily="2" charset="2"/>
              </a:rPr>
              <a:t> </a:t>
            </a:r>
            <a:r>
              <a:rPr lang="en-US" altLang="en-US" sz="1800" b="1" dirty="0">
                <a:sym typeface="Wingdings" panose="05000000000000000000" pitchFamily="2" charset="2"/>
              </a:rPr>
              <a:t>two integers, so </a:t>
            </a:r>
            <a:r>
              <a:rPr lang="en-US" altLang="en-US" sz="1800" b="1" u="sng" dirty="0">
                <a:sym typeface="Wingdings" panose="05000000000000000000" pitchFamily="2" charset="2"/>
              </a:rPr>
              <a:t>addition</a:t>
            </a:r>
            <a:r>
              <a:rPr lang="en-US" altLang="en-US" sz="1800" dirty="0">
                <a:sym typeface="Wingdings" panose="05000000000000000000" pitchFamily="2" charset="2"/>
              </a:rPr>
              <a:t>:   outputs 10</a:t>
            </a:r>
            <a:endParaRPr lang="en-US" altLang="en-US" sz="1800" dirty="0"/>
          </a:p>
          <a:p>
            <a:pPr marL="0" indent="0">
              <a:buFont typeface="Arial" panose="020B0604020202020204" pitchFamily="34" charset="0"/>
              <a:buNone/>
              <a:defRPr/>
            </a:pPr>
            <a:endParaRPr lang="en-US" altLang="en-US" sz="2400" b="1" i="1" dirty="0"/>
          </a:p>
          <a:p>
            <a:pPr marL="0" indent="0">
              <a:buFont typeface="Arial" panose="020B0604020202020204" pitchFamily="34" charset="0"/>
              <a:buNone/>
              <a:defRPr/>
            </a:pPr>
            <a:r>
              <a:rPr lang="en-US" altLang="en-US" sz="2400" b="1" i="1" dirty="0"/>
              <a:t>What if there is a disagreement?</a:t>
            </a:r>
          </a:p>
          <a:p>
            <a:pPr lvl="2">
              <a:defRPr/>
            </a:pPr>
            <a:r>
              <a:rPr lang="en-US" altLang="en-US" sz="1600" dirty="0">
                <a:latin typeface="Courier New" panose="02070309020205020404" pitchFamily="49" charset="0"/>
                <a:cs typeface="Courier New" panose="02070309020205020404" pitchFamily="49" charset="0"/>
              </a:rPr>
              <a:t>alert("5" + 5);</a:t>
            </a:r>
          </a:p>
          <a:p>
            <a:pPr lvl="1">
              <a:defRPr/>
            </a:pPr>
            <a:r>
              <a:rPr lang="en-US" altLang="en-US" sz="1800" dirty="0"/>
              <a:t>Notice that we have a string and a number</a:t>
            </a:r>
            <a:r>
              <a:rPr lang="en-US" altLang="en-US" sz="1800" b="1" dirty="0"/>
              <a:t>. So… which version of the ‘+’ operator will the JS interpreter use? </a:t>
            </a:r>
          </a:p>
          <a:p>
            <a:pPr lvl="1">
              <a:defRPr/>
            </a:pPr>
            <a:r>
              <a:rPr lang="en-US" altLang="en-US" sz="1800" b="1" dirty="0"/>
              <a:t>Answer</a:t>
            </a:r>
            <a:r>
              <a:rPr lang="en-US" altLang="en-US" sz="1800"/>
              <a:t>: When it comes to the ‘+’ operator, the string </a:t>
            </a:r>
            <a:r>
              <a:rPr lang="en-US" altLang="en-US" sz="1800" dirty="0"/>
              <a:t>always “</a:t>
            </a:r>
            <a:r>
              <a:rPr lang="en-US" altLang="en-US" sz="1800" i="1" dirty="0"/>
              <a:t>wins</a:t>
            </a:r>
            <a:r>
              <a:rPr lang="en-US" altLang="en-US" sz="1800" dirty="0"/>
              <a:t>”. That is, if there is a string on EITHER side of the ‘+’ operator, you will get </a:t>
            </a:r>
            <a:r>
              <a:rPr lang="en-US" altLang="en-US" sz="1800"/>
              <a:t>concatenation. </a:t>
            </a:r>
          </a:p>
          <a:p>
            <a:pPr lvl="2">
              <a:defRPr/>
            </a:pPr>
            <a:r>
              <a:rPr lang="en-US" altLang="en-US" sz="1400"/>
              <a:t>Note: This is how things work JavaScript. In other languages, things may behave differently.</a:t>
            </a:r>
            <a:endParaRPr lang="en-US" altLang="en-US" sz="1400" dirty="0"/>
          </a:p>
          <a:p>
            <a:pPr lvl="1">
              <a:defRPr/>
            </a:pPr>
            <a:r>
              <a:rPr lang="en-US" altLang="en-US" sz="1800" dirty="0"/>
              <a:t>Therefore, in this example, because there is a string on the left side, and a number on the right side, the presence of the string “wins out”, and thus, the operator will </a:t>
            </a:r>
            <a:r>
              <a:rPr lang="en-US" altLang="en-US" sz="1800" u="sng" dirty="0"/>
              <a:t>concatenate</a:t>
            </a:r>
            <a:r>
              <a:rPr lang="en-US" altLang="en-US" sz="1800" dirty="0"/>
              <a:t> as opposed to add. </a:t>
            </a:r>
          </a:p>
          <a:p>
            <a:pPr lvl="1">
              <a:defRPr/>
            </a:pPr>
            <a:r>
              <a:rPr lang="en-US" altLang="en-US" sz="1800" dirty="0"/>
              <a:t>So in this case, the output of:  </a:t>
            </a:r>
            <a:r>
              <a:rPr lang="en-US" altLang="en-US" sz="1800" dirty="0">
                <a:latin typeface="Courier New" panose="02070309020205020404" pitchFamily="49" charset="0"/>
                <a:cs typeface="Courier New" panose="02070309020205020404" pitchFamily="49" charset="0"/>
              </a:rPr>
              <a:t>alert("5" + 5);  </a:t>
            </a:r>
            <a:r>
              <a:rPr lang="en-US" altLang="en-US" sz="1800" dirty="0"/>
              <a:t>will be </a:t>
            </a:r>
            <a:r>
              <a:rPr lang="en-US" altLang="en-US" sz="1800" u="sng" dirty="0"/>
              <a:t>55</a:t>
            </a:r>
            <a:endParaRPr lang="en-US" altLang="en-US" sz="1800" dirty="0"/>
          </a:p>
          <a:p>
            <a:pPr>
              <a:defRPr/>
            </a:pPr>
            <a:endParaRPr lang="en-US" altLang="en-US" sz="2400" dirty="0"/>
          </a:p>
        </p:txBody>
      </p:sp>
      <p:sp>
        <p:nvSpPr>
          <p:cNvPr id="8196" name="Slide Number Placeholder 3">
            <a:extLst>
              <a:ext uri="{FF2B5EF4-FFF2-40B4-BE49-F238E27FC236}">
                <a16:creationId xmlns:a16="http://schemas.microsoft.com/office/drawing/2014/main" id="{2FB88C1B-E7B8-460D-849B-72640D22B281}"/>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09DB05C1-5CE9-4B02-A648-DC0DCC3C67A5}" type="slidenum">
              <a:rPr lang="en-US" altLang="en-US" sz="1200" smtClean="0">
                <a:solidFill>
                  <a:srgbClr val="898989"/>
                </a:solidFill>
                <a:latin typeface="Arial" panose="020B0604020202020204" pitchFamily="34" charset="0"/>
              </a:rPr>
              <a:pPr>
                <a:spcBef>
                  <a:spcPct val="0"/>
                </a:spcBef>
                <a:buFontTx/>
                <a:buNone/>
              </a:pPr>
              <a:t>5</a:t>
            </a:fld>
            <a:endParaRPr lang="en-US" altLang="en-US" sz="1200" dirty="0">
              <a:solidFill>
                <a:srgbClr val="898989"/>
              </a:solidFill>
              <a:latin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195">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8195">
                                            <p:txEl>
                                              <p:pRg st="5" end="5"/>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8195">
                                            <p:txEl>
                                              <p:pRg st="6" end="6"/>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8195">
                                            <p:txEl>
                                              <p:pRg st="7" end="7"/>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8195">
                                            <p:txEl>
                                              <p:pRg st="8" end="8"/>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8195">
                                            <p:txEl>
                                              <p:pRg st="9" end="9"/>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8195">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3114CB84-5745-4E4F-BC69-63FAEEDE307D}"/>
              </a:ext>
            </a:extLst>
          </p:cNvPr>
          <p:cNvSpPr>
            <a:spLocks noGrp="1"/>
          </p:cNvSpPr>
          <p:nvPr>
            <p:ph type="title"/>
          </p:nvPr>
        </p:nvSpPr>
        <p:spPr>
          <a:xfrm>
            <a:off x="457200" y="228600"/>
            <a:ext cx="8229600" cy="334962"/>
          </a:xfrm>
        </p:spPr>
        <p:txBody>
          <a:bodyPr/>
          <a:lstStyle/>
          <a:p>
            <a:r>
              <a:rPr lang="en-US" altLang="en-US" sz="3600" dirty="0"/>
              <a:t>Form values are retrieved as strings</a:t>
            </a:r>
          </a:p>
        </p:txBody>
      </p:sp>
      <p:sp>
        <p:nvSpPr>
          <p:cNvPr id="3" name="Content Placeholder 2">
            <a:extLst>
              <a:ext uri="{FF2B5EF4-FFF2-40B4-BE49-F238E27FC236}">
                <a16:creationId xmlns:a16="http://schemas.microsoft.com/office/drawing/2014/main" id="{197E6907-9DA1-4997-B740-423E242CE26B}"/>
              </a:ext>
            </a:extLst>
          </p:cNvPr>
          <p:cNvSpPr>
            <a:spLocks noGrp="1"/>
          </p:cNvSpPr>
          <p:nvPr>
            <p:ph idx="1"/>
          </p:nvPr>
        </p:nvSpPr>
        <p:spPr>
          <a:xfrm>
            <a:off x="457200" y="1371600"/>
            <a:ext cx="8229600" cy="4525963"/>
          </a:xfrm>
        </p:spPr>
        <p:txBody>
          <a:bodyPr/>
          <a:lstStyle/>
          <a:p>
            <a:pPr marL="0" indent="0">
              <a:buFont typeface="Arial" panose="020B0604020202020204" pitchFamily="34" charset="0"/>
              <a:buNone/>
              <a:defRPr/>
            </a:pPr>
            <a:r>
              <a:rPr lang="en-US" altLang="en-US" sz="1600" dirty="0"/>
              <a:t> </a:t>
            </a:r>
          </a:p>
          <a:p>
            <a:pPr marL="0" indent="0">
              <a:buFont typeface="Arial" panose="020B0604020202020204" pitchFamily="34" charset="0"/>
              <a:buNone/>
              <a:defRPr/>
            </a:pPr>
            <a:r>
              <a:rPr lang="en-US" altLang="en-US" sz="1600" dirty="0"/>
              <a:t>	   </a:t>
            </a:r>
            <a:r>
              <a:rPr lang="en-US" altLang="en-US" sz="1400" b="1" i="1" dirty="0"/>
              <a:t>Any time you retrieve a value from a form, that value comes back as a </a:t>
            </a:r>
            <a:r>
              <a:rPr lang="en-US" altLang="en-US" sz="1400" b="1" i="1" u="sng" dirty="0"/>
              <a:t>string</a:t>
            </a:r>
            <a:r>
              <a:rPr lang="en-US" altLang="en-US" sz="1400" b="1" i="1" dirty="0"/>
              <a:t>.</a:t>
            </a:r>
          </a:p>
          <a:p>
            <a:pPr marL="0" indent="0">
              <a:buFont typeface="Arial" panose="020B0604020202020204" pitchFamily="34" charset="0"/>
              <a:buNone/>
              <a:defRPr/>
            </a:pPr>
            <a:endParaRPr lang="en-US" altLang="en-US" sz="1400" b="1" i="1" dirty="0"/>
          </a:p>
          <a:p>
            <a:pPr marL="0" indent="0">
              <a:buFont typeface="Arial" panose="020B0604020202020204" pitchFamily="34" charset="0"/>
              <a:buNone/>
              <a:defRPr/>
            </a:pPr>
            <a:r>
              <a:rPr lang="en-US" altLang="en-US" sz="1600" dirty="0"/>
              <a:t>Even if the value looks </a:t>
            </a:r>
            <a:r>
              <a:rPr lang="en-US" altLang="en-US" sz="1600" i="1" dirty="0"/>
              <a:t>exactly</a:t>
            </a:r>
            <a:r>
              <a:rPr lang="en-US" altLang="en-US" sz="1600" dirty="0"/>
              <a:t> like a number, that "number" is in fact, a string!  </a:t>
            </a:r>
          </a:p>
          <a:p>
            <a:pPr marL="0" indent="0">
              <a:buFont typeface="Arial" panose="020B0604020202020204" pitchFamily="34" charset="0"/>
              <a:buNone/>
              <a:defRPr/>
            </a:pPr>
            <a:endParaRPr lang="en-US" altLang="en-US" sz="1600" dirty="0"/>
          </a:p>
          <a:p>
            <a:pPr marL="0" indent="0">
              <a:buFont typeface="Arial" panose="020B0604020202020204" pitchFamily="34" charset="0"/>
              <a:buNone/>
              <a:defRPr/>
            </a:pPr>
            <a:r>
              <a:rPr lang="en-US" altLang="en-US" sz="1600" b="1" dirty="0"/>
              <a:t>Concept check:  </a:t>
            </a:r>
            <a:r>
              <a:rPr lang="en-US" altLang="en-US" sz="1600" dirty="0"/>
              <a:t>Can you predict what will be output by the alert box here?</a:t>
            </a:r>
          </a:p>
          <a:p>
            <a:pPr marL="800100" lvl="2" indent="0">
              <a:buFont typeface="Arial" panose="020B0604020202020204" pitchFamily="34" charset="0"/>
              <a:buNone/>
              <a:defRPr/>
            </a:pPr>
            <a:r>
              <a:rPr lang="en-US" altLang="en-US" sz="1200" b="1" dirty="0">
                <a:latin typeface="Courier New" panose="02070309020205020404" pitchFamily="49" charset="0"/>
                <a:cs typeface="Courier New" panose="02070309020205020404" pitchFamily="49" charset="0"/>
              </a:rPr>
              <a:t>var age;</a:t>
            </a:r>
          </a:p>
          <a:p>
            <a:pPr marL="800100" lvl="2" indent="0">
              <a:buFont typeface="Arial" panose="020B0604020202020204" pitchFamily="34" charset="0"/>
              <a:buNone/>
              <a:defRPr/>
            </a:pPr>
            <a:r>
              <a:rPr lang="en-US" altLang="en-US" sz="1200" b="1" dirty="0">
                <a:latin typeface="Courier New" panose="02070309020205020404" pitchFamily="49" charset="0"/>
                <a:cs typeface="Courier New" panose="02070309020205020404" pitchFamily="49" charset="0"/>
              </a:rPr>
              <a:t>age = document.getElementById('txtAge').value;  </a:t>
            </a:r>
          </a:p>
          <a:p>
            <a:pPr marL="800100" lvl="2" indent="0">
              <a:buFont typeface="Arial" panose="020B0604020202020204" pitchFamily="34" charset="0"/>
              <a:buNone/>
              <a:defRPr/>
            </a:pPr>
            <a:r>
              <a:rPr lang="en-US" altLang="en-US" sz="1200" b="1" dirty="0">
                <a:latin typeface="Courier New" panose="02070309020205020404" pitchFamily="49" charset="0"/>
                <a:cs typeface="Courier New" panose="02070309020205020404" pitchFamily="49" charset="0"/>
              </a:rPr>
              <a:t>//Let's suppose that the user entered 25 for their age</a:t>
            </a:r>
          </a:p>
          <a:p>
            <a:pPr marL="800100" lvl="2" indent="0">
              <a:buFont typeface="Arial" panose="020B0604020202020204" pitchFamily="34" charset="0"/>
              <a:buNone/>
              <a:defRPr/>
            </a:pPr>
            <a:endParaRPr lang="en-US" altLang="en-US" sz="1200" b="1" dirty="0">
              <a:latin typeface="Courier New" panose="02070309020205020404" pitchFamily="49" charset="0"/>
              <a:cs typeface="Courier New" panose="02070309020205020404" pitchFamily="49" charset="0"/>
            </a:endParaRPr>
          </a:p>
          <a:p>
            <a:pPr marL="800100" lvl="2" indent="0">
              <a:buFont typeface="Arial" panose="020B0604020202020204" pitchFamily="34" charset="0"/>
              <a:buNone/>
              <a:defRPr/>
            </a:pPr>
            <a:r>
              <a:rPr lang="en-US" altLang="en-US" sz="1200" b="1" dirty="0">
                <a:latin typeface="Courier New" panose="02070309020205020404" pitchFamily="49" charset="0"/>
                <a:cs typeface="Courier New" panose="02070309020205020404" pitchFamily="49" charset="0"/>
              </a:rPr>
              <a:t>alert(age+age);</a:t>
            </a:r>
          </a:p>
          <a:p>
            <a:pPr marL="800100" lvl="2" indent="0">
              <a:buFont typeface="Arial" panose="020B0604020202020204" pitchFamily="34" charset="0"/>
              <a:buNone/>
              <a:defRPr/>
            </a:pPr>
            <a:endParaRPr lang="en-US" altLang="en-US" b="1" dirty="0">
              <a:latin typeface="Courier New" panose="02070309020205020404" pitchFamily="49" charset="0"/>
              <a:cs typeface="Courier New" panose="02070309020205020404" pitchFamily="49" charset="0"/>
            </a:endParaRPr>
          </a:p>
          <a:p>
            <a:pPr marL="0" indent="0">
              <a:buNone/>
              <a:defRPr/>
            </a:pPr>
            <a:endParaRPr lang="en-US" altLang="en-US" sz="1400" dirty="0"/>
          </a:p>
          <a:p>
            <a:pPr>
              <a:defRPr/>
            </a:pPr>
            <a:r>
              <a:rPr lang="en-US" altLang="en-US" sz="1400" dirty="0"/>
              <a:t>Because </a:t>
            </a:r>
            <a:r>
              <a:rPr lang="en-US" altLang="en-US" sz="1400" dirty="0">
                <a:latin typeface="Courier New" panose="02070309020205020404" pitchFamily="49" charset="0"/>
                <a:cs typeface="Courier New" panose="02070309020205020404" pitchFamily="49" charset="0"/>
              </a:rPr>
              <a:t>age</a:t>
            </a:r>
            <a:r>
              <a:rPr lang="en-US" altLang="en-US" sz="1400" dirty="0"/>
              <a:t> is holding a </a:t>
            </a:r>
            <a:r>
              <a:rPr lang="en-US" altLang="en-US" sz="1400" u="sng" dirty="0"/>
              <a:t>string</a:t>
            </a:r>
            <a:r>
              <a:rPr lang="en-US" altLang="en-US" sz="1400" dirty="0"/>
              <a:t> (</a:t>
            </a:r>
            <a:r>
              <a:rPr lang="en-US" altLang="en-US" sz="1400" i="1" dirty="0"/>
              <a:t>not</a:t>
            </a:r>
            <a:r>
              <a:rPr lang="en-US" altLang="en-US" sz="1400" dirty="0"/>
              <a:t> a number), the ‘</a:t>
            </a:r>
            <a:r>
              <a:rPr lang="en-US" altLang="en-US" sz="1400" dirty="0">
                <a:latin typeface="Courier New" panose="02070309020205020404" pitchFamily="49" charset="0"/>
                <a:cs typeface="Courier New" panose="02070309020205020404" pitchFamily="49" charset="0"/>
              </a:rPr>
              <a:t>+</a:t>
            </a:r>
            <a:r>
              <a:rPr lang="en-US" altLang="en-US" sz="1400" dirty="0"/>
              <a:t>’ operator will do concatenation as opposed to addition.</a:t>
            </a:r>
          </a:p>
          <a:p>
            <a:pPr>
              <a:defRPr/>
            </a:pPr>
            <a:r>
              <a:rPr lang="en-US" altLang="en-US" sz="1400" dirty="0"/>
              <a:t>This type of thing comes up </a:t>
            </a:r>
            <a:r>
              <a:rPr lang="en-US" altLang="en-US" sz="1400" u="sng" dirty="0"/>
              <a:t>a lot!</a:t>
            </a:r>
            <a:r>
              <a:rPr lang="en-US" altLang="en-US" sz="1400" dirty="0"/>
              <a:t> And if we don't learn how to "fix" it, all kinds of errors and bugs in your code will result.  </a:t>
            </a:r>
          </a:p>
          <a:p>
            <a:pPr>
              <a:defRPr/>
            </a:pPr>
            <a:endParaRPr lang="en-US" altLang="en-US" sz="1400" dirty="0"/>
          </a:p>
          <a:p>
            <a:pPr>
              <a:defRPr/>
            </a:pPr>
            <a:r>
              <a:rPr lang="en-US" altLang="en-US" sz="1400" b="1" dirty="0"/>
              <a:t>Be </a:t>
            </a:r>
            <a:r>
              <a:rPr lang="en-US" altLang="en-US" sz="1400" b="1" i="1" dirty="0"/>
              <a:t>absolutely certain </a:t>
            </a:r>
            <a:r>
              <a:rPr lang="en-US" altLang="en-US" sz="1400" b="1" dirty="0"/>
              <a:t>that you understand this concept. It will be vital in many, many situations over the remainder of the course.  Also, I can </a:t>
            </a:r>
            <a:r>
              <a:rPr lang="en-US" altLang="en-US" sz="1400" b="1" i="1" dirty="0"/>
              <a:t>guarantee </a:t>
            </a:r>
            <a:r>
              <a:rPr lang="en-US" altLang="en-US" sz="1400" b="1" dirty="0"/>
              <a:t>exam questions relating to it!</a:t>
            </a:r>
          </a:p>
        </p:txBody>
      </p:sp>
      <p:sp>
        <p:nvSpPr>
          <p:cNvPr id="9220" name="Slide Number Placeholder 3">
            <a:extLst>
              <a:ext uri="{FF2B5EF4-FFF2-40B4-BE49-F238E27FC236}">
                <a16:creationId xmlns:a16="http://schemas.microsoft.com/office/drawing/2014/main" id="{AD63B5ED-A658-4E53-BF5F-EA4C35042D0D}"/>
              </a:ext>
            </a:extLst>
          </p:cNvPr>
          <p:cNvSpPr>
            <a:spLocks noGrp="1"/>
          </p:cNvSpPr>
          <p:nvPr>
            <p:ph type="sldNum" sz="quarter" idx="12"/>
          </p:nvPr>
        </p:nvSpPr>
        <p:spPr bwMode="auto">
          <a:xfrm>
            <a:off x="6858000" y="6400800"/>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FAD5EC94-52B6-4CA3-AED3-070067E3462F}" type="slidenum">
              <a:rPr lang="en-US" altLang="en-US" sz="1200" smtClean="0">
                <a:solidFill>
                  <a:srgbClr val="898989"/>
                </a:solidFill>
                <a:latin typeface="Arial" panose="020B0604020202020204" pitchFamily="34" charset="0"/>
              </a:rPr>
              <a:pPr>
                <a:spcBef>
                  <a:spcPct val="0"/>
                </a:spcBef>
                <a:buFontTx/>
                <a:buNone/>
              </a:pPr>
              <a:t>6</a:t>
            </a:fld>
            <a:endParaRPr lang="en-US" altLang="en-US" sz="1200" dirty="0">
              <a:solidFill>
                <a:srgbClr val="898989"/>
              </a:solidFill>
              <a:latin typeface="Arial" panose="020B0604020202020204" pitchFamily="34" charset="0"/>
            </a:endParaRPr>
          </a:p>
        </p:txBody>
      </p:sp>
      <p:sp>
        <p:nvSpPr>
          <p:cNvPr id="2" name="Right Arrow 1">
            <a:extLst>
              <a:ext uri="{FF2B5EF4-FFF2-40B4-BE49-F238E27FC236}">
                <a16:creationId xmlns:a16="http://schemas.microsoft.com/office/drawing/2014/main" id="{7E2C8D51-7162-48E4-BBBC-8243FC94E188}"/>
              </a:ext>
            </a:extLst>
          </p:cNvPr>
          <p:cNvSpPr/>
          <p:nvPr/>
        </p:nvSpPr>
        <p:spPr>
          <a:xfrm>
            <a:off x="914400" y="1752600"/>
            <a:ext cx="304800" cy="228600"/>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6" name="Right Arrow 5">
            <a:extLst>
              <a:ext uri="{FF2B5EF4-FFF2-40B4-BE49-F238E27FC236}">
                <a16:creationId xmlns:a16="http://schemas.microsoft.com/office/drawing/2014/main" id="{A53B91EE-659D-49CB-B8B3-041EA03F31DA}"/>
              </a:ext>
            </a:extLst>
          </p:cNvPr>
          <p:cNvSpPr/>
          <p:nvPr/>
        </p:nvSpPr>
        <p:spPr>
          <a:xfrm rot="10800000">
            <a:off x="8153400" y="1752600"/>
            <a:ext cx="304800" cy="228600"/>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4" name="TextBox 3">
            <a:extLst>
              <a:ext uri="{FF2B5EF4-FFF2-40B4-BE49-F238E27FC236}">
                <a16:creationId xmlns:a16="http://schemas.microsoft.com/office/drawing/2014/main" id="{1CF2D7A8-1447-4530-A078-3DDCAD3655A1}"/>
              </a:ext>
            </a:extLst>
          </p:cNvPr>
          <p:cNvSpPr txBox="1"/>
          <p:nvPr/>
        </p:nvSpPr>
        <p:spPr>
          <a:xfrm>
            <a:off x="1600200" y="914400"/>
            <a:ext cx="5867400" cy="369332"/>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pPr algn="ctr"/>
            <a:r>
              <a:rPr lang="en-US" altLang="en-US"/>
              <a:t>This will turn out to be a </a:t>
            </a:r>
            <a:r>
              <a:rPr lang="en-US" altLang="en-US" i="1" dirty="0"/>
              <a:t>very</a:t>
            </a:r>
            <a:r>
              <a:rPr lang="en-US" altLang="en-US" dirty="0"/>
              <a:t> important point!</a:t>
            </a:r>
            <a:endParaRPr lang="en-US" dirty="0"/>
          </a:p>
        </p:txBody>
      </p:sp>
      <p:pic>
        <p:nvPicPr>
          <p:cNvPr id="7" name="Picture 6">
            <a:extLst>
              <a:ext uri="{FF2B5EF4-FFF2-40B4-BE49-F238E27FC236}">
                <a16:creationId xmlns:a16="http://schemas.microsoft.com/office/drawing/2014/main" id="{7109D06C-C9D6-45C6-AB8A-F80B1C19361A}"/>
              </a:ext>
            </a:extLst>
          </p:cNvPr>
          <p:cNvPicPr>
            <a:picLocks noChangeAspect="1"/>
          </p:cNvPicPr>
          <p:nvPr/>
        </p:nvPicPr>
        <p:blipFill>
          <a:blip r:embed="rId2"/>
          <a:stretch>
            <a:fillRect/>
          </a:stretch>
        </p:blipFill>
        <p:spPr>
          <a:xfrm>
            <a:off x="3276600" y="3962400"/>
            <a:ext cx="2333929" cy="850328"/>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21" presetClass="entr" presetSubtype="1" fill="hold" nodeType="clickEffect">
                                  <p:stCondLst>
                                    <p:cond delay="0"/>
                                  </p:stCondLst>
                                  <p:childTnLst>
                                    <p:set>
                                      <p:cBhvr>
                                        <p:cTn id="30" dur="1" fill="hold">
                                          <p:stCondLst>
                                            <p:cond delay="0"/>
                                          </p:stCondLst>
                                        </p:cTn>
                                        <p:tgtEl>
                                          <p:spTgt spid="7"/>
                                        </p:tgtEl>
                                        <p:attrNameLst>
                                          <p:attrName>style.visibility</p:attrName>
                                        </p:attrNameLst>
                                      </p:cBhvr>
                                      <p:to>
                                        <p:strVal val="visible"/>
                                      </p:to>
                                    </p:set>
                                    <p:animEffect transition="in" filter="wheel(1)">
                                      <p:cBhvr>
                                        <p:cTn id="31" dur="2000"/>
                                        <p:tgtEl>
                                          <p:spTgt spid="7"/>
                                        </p:tgtEl>
                                      </p:cBhvr>
                                    </p:animEffect>
                                  </p:childTnLst>
                                </p:cTn>
                              </p:par>
                            </p:childTnLst>
                          </p:cTn>
                        </p:par>
                      </p:childTnLst>
                    </p:cTn>
                  </p:par>
                  <p:par>
                    <p:cTn id="32" fill="hold">
                      <p:stCondLst>
                        <p:cond delay="indefinite"/>
                      </p:stCondLst>
                      <p:childTnLst>
                        <p:par>
                          <p:cTn id="33" fill="hold">
                            <p:stCondLst>
                              <p:cond delay="0"/>
                            </p:stCondLst>
                            <p:childTnLst>
                              <p:par>
                                <p:cTn id="34" presetID="1" presetClass="entr" presetSubtype="0" fill="hold" grpId="0" nodeType="clickEffect">
                                  <p:stCondLst>
                                    <p:cond delay="0"/>
                                  </p:stCondLst>
                                  <p:childTnLst>
                                    <p:set>
                                      <p:cBhvr>
                                        <p:cTn id="35"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par>
                    <p:cTn id="36" fill="hold">
                      <p:stCondLst>
                        <p:cond delay="indefinite"/>
                      </p:stCondLst>
                      <p:childTnLst>
                        <p:par>
                          <p:cTn id="37" fill="hold">
                            <p:stCondLst>
                              <p:cond delay="0"/>
                            </p:stCondLst>
                            <p:childTnLst>
                              <p:par>
                                <p:cTn id="38" presetID="1" presetClass="entr" presetSubtype="0" fill="hold" grpId="0" nodeType="clickEffect">
                                  <p:stCondLst>
                                    <p:cond delay="0"/>
                                  </p:stCondLst>
                                  <p:childTnLst>
                                    <p:set>
                                      <p:cBhvr>
                                        <p:cTn id="39"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par>
                    <p:cTn id="40" fill="hold">
                      <p:stCondLst>
                        <p:cond delay="indefinite"/>
                      </p:stCondLst>
                      <p:childTnLst>
                        <p:par>
                          <p:cTn id="41" fill="hold">
                            <p:stCondLst>
                              <p:cond delay="0"/>
                            </p:stCondLst>
                            <p:childTnLst>
                              <p:par>
                                <p:cTn id="42" presetID="1" presetClass="entr" presetSubtype="0" fill="hold" grpId="0" nodeType="clickEffect">
                                  <p:stCondLst>
                                    <p:cond delay="0"/>
                                  </p:stCondLst>
                                  <p:childTnLst>
                                    <p:set>
                                      <p:cBhvr>
                                        <p:cTn id="43" dur="1" fill="hold">
                                          <p:stCondLst>
                                            <p:cond delay="0"/>
                                          </p:stCondLst>
                                        </p:cTn>
                                        <p:tgtEl>
                                          <p:spTgt spid="3">
                                            <p:txEl>
                                              <p:pRg st="16" end="1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2" grpId="0" animBg="1"/>
      <p:bldP spid="6"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9A117945-CAF1-4270-8EE5-774F6D2EBC5A}"/>
              </a:ext>
            </a:extLst>
          </p:cNvPr>
          <p:cNvSpPr>
            <a:spLocks noGrp="1" noChangeArrowheads="1"/>
          </p:cNvSpPr>
          <p:nvPr>
            <p:ph type="title"/>
          </p:nvPr>
        </p:nvSpPr>
        <p:spPr>
          <a:xfrm>
            <a:off x="457200" y="274638"/>
            <a:ext cx="8229600" cy="182562"/>
          </a:xfrm>
        </p:spPr>
        <p:txBody>
          <a:bodyPr/>
          <a:lstStyle/>
          <a:p>
            <a:pPr eaLnBrk="1" hangingPunct="1"/>
            <a:r>
              <a:rPr lang="en-US" altLang="en-US" sz="3200" dirty="0"/>
              <a:t>Concatenation Example</a:t>
            </a:r>
          </a:p>
        </p:txBody>
      </p:sp>
      <p:sp>
        <p:nvSpPr>
          <p:cNvPr id="5124" name="Rectangle 3">
            <a:extLst>
              <a:ext uri="{FF2B5EF4-FFF2-40B4-BE49-F238E27FC236}">
                <a16:creationId xmlns:a16="http://schemas.microsoft.com/office/drawing/2014/main" id="{6C15BD08-D0E7-478C-9230-C7E6336E218E}"/>
              </a:ext>
            </a:extLst>
          </p:cNvPr>
          <p:cNvSpPr>
            <a:spLocks noGrp="1" noChangeArrowheads="1"/>
          </p:cNvSpPr>
          <p:nvPr>
            <p:ph idx="1"/>
          </p:nvPr>
        </p:nvSpPr>
        <p:spPr>
          <a:xfrm>
            <a:off x="279018" y="830262"/>
            <a:ext cx="8382000" cy="1752600"/>
          </a:xfrm>
        </p:spPr>
        <p:txBody>
          <a:bodyPr rtlCol="0">
            <a:noAutofit/>
          </a:bodyPr>
          <a:lstStyle/>
          <a:p>
            <a:pPr marL="0" indent="0" eaLnBrk="1" fontAlgn="auto" hangingPunct="1">
              <a:spcAft>
                <a:spcPts val="0"/>
              </a:spcAft>
              <a:buFont typeface="Arial" panose="020B0604020202020204" pitchFamily="34" charset="0"/>
              <a:buNone/>
              <a:defRPr/>
            </a:pPr>
            <a:r>
              <a:rPr lang="en-US" sz="1400" dirty="0"/>
              <a:t>Concatenation is also extremely useful when we want to output the value of different strings and variables together. Consider this situation:</a:t>
            </a:r>
          </a:p>
          <a:p>
            <a:pPr marL="0" indent="0" eaLnBrk="1" fontAlgn="auto" hangingPunct="1">
              <a:spcAft>
                <a:spcPts val="0"/>
              </a:spcAft>
              <a:buFont typeface="Arial" panose="020B0604020202020204" pitchFamily="34" charset="0"/>
              <a:buNone/>
              <a:defRPr/>
            </a:pPr>
            <a:endParaRPr lang="en-US" sz="1400" dirty="0"/>
          </a:p>
          <a:p>
            <a:pPr marL="1314450" lvl="3" indent="0" eaLnBrk="1" fontAlgn="auto" hangingPunct="1">
              <a:spcAft>
                <a:spcPts val="0"/>
              </a:spcAft>
              <a:buFont typeface="Arial" charset="0"/>
              <a:buNone/>
              <a:defRPr/>
            </a:pPr>
            <a:r>
              <a:rPr lang="en-US" sz="1200" b="1" dirty="0">
                <a:latin typeface="Courier New" pitchFamily="49" charset="0"/>
                <a:cs typeface="Courier New" pitchFamily="49" charset="0"/>
              </a:rPr>
              <a:t>var firstName = "Bob";</a:t>
            </a:r>
          </a:p>
          <a:p>
            <a:pPr marL="1314450" lvl="3" indent="0" eaLnBrk="1" fontAlgn="auto" hangingPunct="1">
              <a:spcAft>
                <a:spcPts val="0"/>
              </a:spcAft>
              <a:buFont typeface="Arial" charset="0"/>
              <a:buNone/>
              <a:defRPr/>
            </a:pPr>
            <a:r>
              <a:rPr lang="en-US" sz="1200" b="1" dirty="0">
                <a:latin typeface="Courier New" pitchFamily="49" charset="0"/>
                <a:cs typeface="Courier New" pitchFamily="49" charset="0"/>
              </a:rPr>
              <a:t>var lastName = "Smith";</a:t>
            </a:r>
          </a:p>
          <a:p>
            <a:pPr marL="1314450" lvl="3" indent="0" eaLnBrk="1" fontAlgn="auto" hangingPunct="1">
              <a:spcAft>
                <a:spcPts val="0"/>
              </a:spcAft>
              <a:buFont typeface="Arial" charset="0"/>
              <a:buNone/>
              <a:defRPr/>
            </a:pPr>
            <a:r>
              <a:rPr lang="en-US" sz="1200" b="1" dirty="0">
                <a:latin typeface="Courier New" pitchFamily="49" charset="0"/>
                <a:cs typeface="Courier New" pitchFamily="49" charset="0"/>
              </a:rPr>
              <a:t>var favColor = "blue";</a:t>
            </a:r>
          </a:p>
          <a:p>
            <a:pPr marL="1314450" lvl="3" indent="0" eaLnBrk="1" fontAlgn="auto" hangingPunct="1">
              <a:spcAft>
                <a:spcPts val="0"/>
              </a:spcAft>
              <a:buFont typeface="Arial" charset="0"/>
              <a:buNone/>
              <a:defRPr/>
            </a:pPr>
            <a:endParaRPr lang="en-US" sz="1200" b="1" dirty="0">
              <a:latin typeface="Courier New" pitchFamily="49" charset="0"/>
              <a:cs typeface="Courier New" pitchFamily="49" charset="0"/>
            </a:endParaRPr>
          </a:p>
          <a:p>
            <a:pPr marL="1314450" lvl="3" indent="0" eaLnBrk="1" fontAlgn="auto" hangingPunct="1">
              <a:spcAft>
                <a:spcPts val="0"/>
              </a:spcAft>
              <a:buFont typeface="Arial" charset="0"/>
              <a:buNone/>
              <a:defRPr/>
            </a:pPr>
            <a:r>
              <a:rPr lang="en-US" sz="1200" b="1" dirty="0">
                <a:latin typeface="Courier New" pitchFamily="49" charset="0"/>
                <a:cs typeface="Courier New" pitchFamily="49" charset="0"/>
              </a:rPr>
              <a:t>alert(firstName);</a:t>
            </a:r>
          </a:p>
          <a:p>
            <a:pPr marL="1314450" lvl="3" indent="0" eaLnBrk="1" fontAlgn="auto" hangingPunct="1">
              <a:spcAft>
                <a:spcPts val="0"/>
              </a:spcAft>
              <a:buFont typeface="Arial" charset="0"/>
              <a:buNone/>
              <a:defRPr/>
            </a:pPr>
            <a:r>
              <a:rPr lang="en-US" sz="1200" b="1" dirty="0">
                <a:latin typeface="Courier New" pitchFamily="49" charset="0"/>
                <a:cs typeface="Courier New" pitchFamily="49" charset="0"/>
              </a:rPr>
              <a:t>alert(lastName);</a:t>
            </a:r>
          </a:p>
          <a:p>
            <a:pPr marL="1314450" lvl="3" indent="0" eaLnBrk="1" fontAlgn="auto" hangingPunct="1">
              <a:spcAft>
                <a:spcPts val="0"/>
              </a:spcAft>
              <a:buFont typeface="Arial" charset="0"/>
              <a:buNone/>
              <a:defRPr/>
            </a:pPr>
            <a:r>
              <a:rPr lang="en-US" sz="1200" b="1" dirty="0">
                <a:latin typeface="Courier New" pitchFamily="49" charset="0"/>
                <a:cs typeface="Courier New" pitchFamily="49" charset="0"/>
              </a:rPr>
              <a:t>alert(favColor);</a:t>
            </a:r>
            <a:endParaRPr lang="en-US" sz="600" b="1" dirty="0">
              <a:latin typeface="Courier New" pitchFamily="49" charset="0"/>
              <a:cs typeface="Courier New" pitchFamily="49" charset="0"/>
            </a:endParaRPr>
          </a:p>
          <a:p>
            <a:pPr marL="0" indent="0" eaLnBrk="1" fontAlgn="auto" hangingPunct="1">
              <a:spcAft>
                <a:spcPts val="0"/>
              </a:spcAft>
              <a:buFont typeface="Arial" panose="020B0604020202020204" pitchFamily="34" charset="0"/>
              <a:buNone/>
              <a:defRPr/>
            </a:pPr>
            <a:endParaRPr lang="en-US" sz="1400" dirty="0"/>
          </a:p>
          <a:p>
            <a:pPr marL="0" indent="0" eaLnBrk="1" fontAlgn="auto" hangingPunct="1">
              <a:spcAft>
                <a:spcPts val="0"/>
              </a:spcAft>
              <a:buFont typeface="Arial" panose="020B0604020202020204" pitchFamily="34" charset="0"/>
              <a:buNone/>
              <a:defRPr/>
            </a:pPr>
            <a:r>
              <a:rPr lang="en-US" sz="1400" dirty="0"/>
              <a:t>Hopefully you will agree that it is hardly good scripting!</a:t>
            </a:r>
          </a:p>
          <a:p>
            <a:pPr marL="0" indent="0" eaLnBrk="1" fontAlgn="auto" hangingPunct="1">
              <a:spcAft>
                <a:spcPts val="0"/>
              </a:spcAft>
              <a:buFont typeface="Arial" panose="020B0604020202020204" pitchFamily="34" charset="0"/>
              <a:buNone/>
              <a:defRPr/>
            </a:pPr>
            <a:endParaRPr lang="en-US" sz="1400" dirty="0"/>
          </a:p>
          <a:p>
            <a:pPr marL="0" indent="0" eaLnBrk="1" fontAlgn="auto" hangingPunct="1">
              <a:spcAft>
                <a:spcPts val="0"/>
              </a:spcAft>
              <a:buFont typeface="Arial" panose="020B0604020202020204" pitchFamily="34" charset="0"/>
              <a:buNone/>
              <a:defRPr/>
            </a:pPr>
            <a:r>
              <a:rPr lang="en-US" sz="1400" dirty="0"/>
              <a:t>Now let’s improve on this by first concatenating the strings together: </a:t>
            </a:r>
          </a:p>
          <a:p>
            <a:pPr marL="1257300" lvl="3" indent="0" eaLnBrk="1" fontAlgn="auto" hangingPunct="1">
              <a:spcAft>
                <a:spcPts val="0"/>
              </a:spcAft>
              <a:buFont typeface="Arial" charset="0"/>
              <a:buNone/>
              <a:defRPr/>
            </a:pPr>
            <a:r>
              <a:rPr lang="en-US" sz="1400" b="1" dirty="0">
                <a:latin typeface="Courier New" pitchFamily="49" charset="0"/>
                <a:cs typeface="Courier New" pitchFamily="49" charset="0"/>
              </a:rPr>
              <a:t>alert(firstName + " " + lastName + " " + favColor);</a:t>
            </a:r>
          </a:p>
          <a:p>
            <a:pPr marL="0" indent="0" eaLnBrk="1" fontAlgn="auto" hangingPunct="1">
              <a:spcAft>
                <a:spcPts val="0"/>
              </a:spcAft>
              <a:buFont typeface="Arial" panose="020B0604020202020204" pitchFamily="34" charset="0"/>
              <a:buNone/>
              <a:defRPr/>
            </a:pPr>
            <a:endParaRPr lang="en-US" sz="1400" dirty="0"/>
          </a:p>
          <a:p>
            <a:pPr marL="0" indent="0" eaLnBrk="1" fontAlgn="auto" hangingPunct="1">
              <a:spcAft>
                <a:spcPts val="0"/>
              </a:spcAft>
              <a:buFont typeface="Arial" panose="020B0604020202020204" pitchFamily="34" charset="0"/>
              <a:buNone/>
              <a:defRPr/>
            </a:pPr>
            <a:endParaRPr lang="en-US" sz="1400" dirty="0"/>
          </a:p>
          <a:p>
            <a:pPr marL="0" indent="0" eaLnBrk="1" fontAlgn="auto" hangingPunct="1">
              <a:spcAft>
                <a:spcPts val="0"/>
              </a:spcAft>
              <a:buFont typeface="Arial" panose="020B0604020202020204" pitchFamily="34" charset="0"/>
              <a:buNone/>
              <a:defRPr/>
            </a:pPr>
            <a:endParaRPr lang="en-US" sz="1400" dirty="0"/>
          </a:p>
          <a:p>
            <a:pPr marL="0" indent="0" eaLnBrk="1" fontAlgn="auto" hangingPunct="1">
              <a:spcAft>
                <a:spcPts val="0"/>
              </a:spcAft>
              <a:buFont typeface="Arial" panose="020B0604020202020204" pitchFamily="34" charset="0"/>
              <a:buNone/>
              <a:defRPr/>
            </a:pPr>
            <a:endParaRPr lang="en-US" sz="1400" dirty="0"/>
          </a:p>
          <a:p>
            <a:pPr marL="0" indent="0" eaLnBrk="1" fontAlgn="auto" hangingPunct="1">
              <a:spcAft>
                <a:spcPts val="0"/>
              </a:spcAft>
              <a:buFont typeface="Arial" panose="020B0604020202020204" pitchFamily="34" charset="0"/>
              <a:buNone/>
              <a:defRPr/>
            </a:pPr>
            <a:r>
              <a:rPr lang="en-US" sz="1400" dirty="0"/>
              <a:t>By concatenating the five strings together, this line of code will output all three variables as just </a:t>
            </a:r>
            <a:r>
              <a:rPr lang="en-US" sz="1400" u="sng" dirty="0"/>
              <a:t>one single string</a:t>
            </a:r>
            <a:r>
              <a:rPr lang="en-US" sz="1400" dirty="0"/>
              <a:t>.</a:t>
            </a:r>
          </a:p>
          <a:p>
            <a:pPr marL="0" indent="0" eaLnBrk="1" fontAlgn="auto" hangingPunct="1">
              <a:spcAft>
                <a:spcPts val="0"/>
              </a:spcAft>
              <a:buFont typeface="Arial" panose="020B0604020202020204" pitchFamily="34" charset="0"/>
              <a:buNone/>
              <a:defRPr/>
            </a:pPr>
            <a:endParaRPr lang="en-US" sz="1400" dirty="0"/>
          </a:p>
          <a:p>
            <a:pPr marL="0" indent="0" eaLnBrk="1" fontAlgn="auto" hangingPunct="1">
              <a:spcAft>
                <a:spcPts val="0"/>
              </a:spcAft>
              <a:buFont typeface="Arial" panose="020B0604020202020204" pitchFamily="34" charset="0"/>
              <a:buNone/>
              <a:defRPr/>
            </a:pPr>
            <a:r>
              <a:rPr lang="en-US" sz="1400" dirty="0"/>
              <a:t>Note the need to put spaces between each string. If we did not, we would end up with one long bunch of text with no spaces between the words. </a:t>
            </a:r>
          </a:p>
        </p:txBody>
      </p:sp>
      <p:sp>
        <p:nvSpPr>
          <p:cNvPr id="10244" name="Slide Number Placeholder 5">
            <a:extLst>
              <a:ext uri="{FF2B5EF4-FFF2-40B4-BE49-F238E27FC236}">
                <a16:creationId xmlns:a16="http://schemas.microsoft.com/office/drawing/2014/main" id="{05439B29-0EDA-4A74-B2B8-AB729B19CB64}"/>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FEB37CF7-E4DF-457E-9E39-30C3D8366AA0}" type="slidenum">
              <a:rPr lang="en-US" altLang="en-US" sz="1200" smtClean="0">
                <a:solidFill>
                  <a:srgbClr val="898989"/>
                </a:solidFill>
                <a:latin typeface="Arial" panose="020B0604020202020204" pitchFamily="34" charset="0"/>
              </a:rPr>
              <a:pPr>
                <a:spcBef>
                  <a:spcPct val="0"/>
                </a:spcBef>
                <a:buFontTx/>
                <a:buNone/>
              </a:pPr>
              <a:t>7</a:t>
            </a:fld>
            <a:endParaRPr lang="en-US" altLang="en-US" sz="1200" dirty="0">
              <a:solidFill>
                <a:srgbClr val="898989"/>
              </a:solidFill>
              <a:latin typeface="Arial" panose="020B0604020202020204" pitchFamily="34" charset="0"/>
            </a:endParaRPr>
          </a:p>
        </p:txBody>
      </p:sp>
      <p:pic>
        <p:nvPicPr>
          <p:cNvPr id="2" name="Picture 1">
            <a:extLst>
              <a:ext uri="{FF2B5EF4-FFF2-40B4-BE49-F238E27FC236}">
                <a16:creationId xmlns:a16="http://schemas.microsoft.com/office/drawing/2014/main" id="{63E8644A-A072-4F25-A665-7EA2216D0244}"/>
              </a:ext>
            </a:extLst>
          </p:cNvPr>
          <p:cNvPicPr>
            <a:picLocks noChangeAspect="1"/>
          </p:cNvPicPr>
          <p:nvPr/>
        </p:nvPicPr>
        <p:blipFill>
          <a:blip r:embed="rId3"/>
          <a:stretch>
            <a:fillRect/>
          </a:stretch>
        </p:blipFill>
        <p:spPr>
          <a:xfrm>
            <a:off x="4876801" y="1487802"/>
            <a:ext cx="2028980" cy="599677"/>
          </a:xfrm>
          <a:prstGeom prst="rect">
            <a:avLst/>
          </a:prstGeom>
        </p:spPr>
      </p:pic>
      <p:pic>
        <p:nvPicPr>
          <p:cNvPr id="3" name="Picture 2">
            <a:extLst>
              <a:ext uri="{FF2B5EF4-FFF2-40B4-BE49-F238E27FC236}">
                <a16:creationId xmlns:a16="http://schemas.microsoft.com/office/drawing/2014/main" id="{4542BDF0-61C3-42A4-83A4-1EBEB748DE3A}"/>
              </a:ext>
            </a:extLst>
          </p:cNvPr>
          <p:cNvPicPr>
            <a:picLocks noChangeAspect="1"/>
          </p:cNvPicPr>
          <p:nvPr/>
        </p:nvPicPr>
        <p:blipFill>
          <a:blip r:embed="rId4"/>
          <a:stretch>
            <a:fillRect/>
          </a:stretch>
        </p:blipFill>
        <p:spPr>
          <a:xfrm>
            <a:off x="5486400" y="2193229"/>
            <a:ext cx="2028980" cy="591226"/>
          </a:xfrm>
          <a:prstGeom prst="rect">
            <a:avLst/>
          </a:prstGeom>
        </p:spPr>
      </p:pic>
      <p:pic>
        <p:nvPicPr>
          <p:cNvPr id="4" name="Picture 3">
            <a:extLst>
              <a:ext uri="{FF2B5EF4-FFF2-40B4-BE49-F238E27FC236}">
                <a16:creationId xmlns:a16="http://schemas.microsoft.com/office/drawing/2014/main" id="{E375212E-31DD-4253-B99B-2A40C529F009}"/>
              </a:ext>
            </a:extLst>
          </p:cNvPr>
          <p:cNvPicPr>
            <a:picLocks noChangeAspect="1"/>
          </p:cNvPicPr>
          <p:nvPr/>
        </p:nvPicPr>
        <p:blipFill>
          <a:blip r:embed="rId5"/>
          <a:stretch>
            <a:fillRect/>
          </a:stretch>
        </p:blipFill>
        <p:spPr>
          <a:xfrm>
            <a:off x="6200621" y="2896139"/>
            <a:ext cx="2028980" cy="618483"/>
          </a:xfrm>
          <a:prstGeom prst="rect">
            <a:avLst/>
          </a:prstGeom>
        </p:spPr>
      </p:pic>
      <p:pic>
        <p:nvPicPr>
          <p:cNvPr id="5" name="Picture 4">
            <a:extLst>
              <a:ext uri="{FF2B5EF4-FFF2-40B4-BE49-F238E27FC236}">
                <a16:creationId xmlns:a16="http://schemas.microsoft.com/office/drawing/2014/main" id="{55790331-1509-4DF8-8616-4948DED38AC0}"/>
              </a:ext>
            </a:extLst>
          </p:cNvPr>
          <p:cNvPicPr>
            <a:picLocks noChangeAspect="1"/>
          </p:cNvPicPr>
          <p:nvPr/>
        </p:nvPicPr>
        <p:blipFill>
          <a:blip r:embed="rId6"/>
          <a:stretch>
            <a:fillRect/>
          </a:stretch>
        </p:blipFill>
        <p:spPr>
          <a:xfrm>
            <a:off x="3048000" y="4495800"/>
            <a:ext cx="2286000" cy="686305"/>
          </a:xfrm>
          <a:prstGeom prst="rect">
            <a:avLst/>
          </a:prstGeom>
        </p:spPr>
      </p:pic>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12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124">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124">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5124">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124">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5124">
                                            <p:txEl>
                                              <p:pRg st="7" end="7"/>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5124">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
                                        </p:tgtEl>
                                        <p:attrNameLst>
                                          <p:attrName>style.visibility</p:attrName>
                                        </p:attrNameLst>
                                      </p:cBhvr>
                                      <p:to>
                                        <p:strVal val="visible"/>
                                      </p:to>
                                    </p:set>
                                  </p:childTnLst>
                                  <p:subTnLst>
                                    <p:set>
                                      <p:cBhvr override="childStyle">
                                        <p:cTn dur="1" fill="hold" display="0" masterRel="nextClick" afterEffect="1"/>
                                        <p:tgtEl>
                                          <p:spTgt spid="2"/>
                                        </p:tgtEl>
                                        <p:attrNameLst>
                                          <p:attrName>style.visibility</p:attrName>
                                        </p:attrNameLst>
                                      </p:cBhvr>
                                      <p:to>
                                        <p:strVal val="hidden"/>
                                      </p:to>
                                    </p:set>
                                  </p:sub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gtEl>
                                        <p:attrNameLst>
                                          <p:attrName>style.visibility</p:attrName>
                                        </p:attrNameLst>
                                      </p:cBhvr>
                                      <p:to>
                                        <p:strVal val="visible"/>
                                      </p:to>
                                    </p:set>
                                  </p:childTnLst>
                                  <p:subTnLst>
                                    <p:set>
                                      <p:cBhvr override="childStyle">
                                        <p:cTn dur="1" fill="hold" display="0" masterRel="nextClick" afterEffect="1"/>
                                        <p:tgtEl>
                                          <p:spTgt spid="3"/>
                                        </p:tgtEl>
                                        <p:attrNameLst>
                                          <p:attrName>style.visibility</p:attrName>
                                        </p:attrNameLst>
                                      </p:cBhvr>
                                      <p:to>
                                        <p:strVal val="hidden"/>
                                      </p:to>
                                    </p:set>
                                  </p:sub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4"/>
                                        </p:tgtEl>
                                        <p:attrNameLst>
                                          <p:attrName>style.visibility</p:attrName>
                                        </p:attrNameLst>
                                      </p:cBhvr>
                                      <p:to>
                                        <p:strVal val="visible"/>
                                      </p:to>
                                    </p:set>
                                  </p:childTnLst>
                                  <p:subTnLst>
                                    <p:set>
                                      <p:cBhvr override="childStyle">
                                        <p:cTn dur="1" fill="hold" display="0" masterRel="nextClick" afterEffect="1"/>
                                        <p:tgtEl>
                                          <p:spTgt spid="4"/>
                                        </p:tgtEl>
                                        <p:attrNameLst>
                                          <p:attrName>style.visibility</p:attrName>
                                        </p:attrNameLst>
                                      </p:cBhvr>
                                      <p:to>
                                        <p:strVal val="hidden"/>
                                      </p:to>
                                    </p:set>
                                  </p:sub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5124">
                                            <p:txEl>
                                              <p:pRg st="10" end="10"/>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5124">
                                            <p:txEl>
                                              <p:pRg st="12" end="12"/>
                                            </p:txEl>
                                          </p:spTgt>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5124">
                                            <p:txEl>
                                              <p:pRg st="13" end="13"/>
                                            </p:txEl>
                                          </p:spTgt>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nodeType="clickEffect">
                                  <p:stCondLst>
                                    <p:cond delay="0"/>
                                  </p:stCondLst>
                                  <p:childTnLst>
                                    <p:set>
                                      <p:cBhvr>
                                        <p:cTn id="48" dur="1" fill="hold">
                                          <p:stCondLst>
                                            <p:cond delay="0"/>
                                          </p:stCondLst>
                                        </p:cTn>
                                        <p:tgtEl>
                                          <p:spTgt spid="5"/>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5124">
                                            <p:txEl>
                                              <p:pRg st="18" end="18"/>
                                            </p:txEl>
                                          </p:spTgt>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5124">
                                            <p:txEl>
                                              <p:pRg st="20" end="2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4"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B653EDE4-D6A6-4279-B03F-942FD67743E0}"/>
              </a:ext>
            </a:extLst>
          </p:cNvPr>
          <p:cNvSpPr>
            <a:spLocks noGrp="1" noChangeArrowheads="1"/>
          </p:cNvSpPr>
          <p:nvPr>
            <p:ph type="title"/>
          </p:nvPr>
        </p:nvSpPr>
        <p:spPr>
          <a:xfrm>
            <a:off x="447675" y="104775"/>
            <a:ext cx="8229600" cy="563563"/>
          </a:xfrm>
        </p:spPr>
        <p:txBody>
          <a:bodyPr/>
          <a:lstStyle/>
          <a:p>
            <a:pPr eaLnBrk="1" hangingPunct="1"/>
            <a:r>
              <a:rPr lang="en-US" altLang="en-US" sz="3200" dirty="0"/>
              <a:t>Concatenation example</a:t>
            </a:r>
          </a:p>
        </p:txBody>
      </p:sp>
      <p:sp>
        <p:nvSpPr>
          <p:cNvPr id="12291" name="Slide Number Placeholder 5">
            <a:extLst>
              <a:ext uri="{FF2B5EF4-FFF2-40B4-BE49-F238E27FC236}">
                <a16:creationId xmlns:a16="http://schemas.microsoft.com/office/drawing/2014/main" id="{B020FC85-AD19-4760-9219-F588B50F00D5}"/>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405FBC91-DB38-4D15-A734-023A397CC972}" type="slidenum">
              <a:rPr lang="en-US" altLang="en-US" sz="1200" smtClean="0">
                <a:solidFill>
                  <a:srgbClr val="898989"/>
                </a:solidFill>
                <a:latin typeface="Arial" panose="020B0604020202020204" pitchFamily="34" charset="0"/>
              </a:rPr>
              <a:pPr>
                <a:spcBef>
                  <a:spcPct val="0"/>
                </a:spcBef>
                <a:buFontTx/>
                <a:buNone/>
              </a:pPr>
              <a:t>8</a:t>
            </a:fld>
            <a:endParaRPr lang="en-US" altLang="en-US" sz="1200" dirty="0">
              <a:solidFill>
                <a:srgbClr val="898989"/>
              </a:solidFill>
              <a:latin typeface="Arial" panose="020B0604020202020204" pitchFamily="34" charset="0"/>
            </a:endParaRPr>
          </a:p>
        </p:txBody>
      </p:sp>
      <p:sp>
        <p:nvSpPr>
          <p:cNvPr id="12292" name="TextBox 4">
            <a:extLst>
              <a:ext uri="{FF2B5EF4-FFF2-40B4-BE49-F238E27FC236}">
                <a16:creationId xmlns:a16="http://schemas.microsoft.com/office/drawing/2014/main" id="{743F1194-DA8F-4BD5-9A05-DC02F1B8419F}"/>
              </a:ext>
            </a:extLst>
          </p:cNvPr>
          <p:cNvSpPr txBox="1">
            <a:spLocks noChangeArrowheads="1"/>
          </p:cNvSpPr>
          <p:nvPr/>
        </p:nvSpPr>
        <p:spPr bwMode="auto">
          <a:xfrm>
            <a:off x="381000" y="3048000"/>
            <a:ext cx="85344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b="1" dirty="0">
              <a:latin typeface="Arial" panose="020B0604020202020204" pitchFamily="34" charset="0"/>
            </a:endParaRPr>
          </a:p>
          <a:p>
            <a:pPr eaLnBrk="1" hangingPunct="1">
              <a:spcBef>
                <a:spcPct val="0"/>
              </a:spcBef>
              <a:buFontTx/>
              <a:buNone/>
            </a:pPr>
            <a:endParaRPr lang="en-US" altLang="en-US" sz="1800" b="1" dirty="0">
              <a:latin typeface="Arial" panose="020B0604020202020204" pitchFamily="34" charset="0"/>
            </a:endParaRPr>
          </a:p>
        </p:txBody>
      </p:sp>
      <p:sp>
        <p:nvSpPr>
          <p:cNvPr id="3" name="Content Placeholder 2">
            <a:extLst>
              <a:ext uri="{FF2B5EF4-FFF2-40B4-BE49-F238E27FC236}">
                <a16:creationId xmlns:a16="http://schemas.microsoft.com/office/drawing/2014/main" id="{BC25AF00-2627-4DB9-9D9E-B37420A9608B}"/>
              </a:ext>
            </a:extLst>
          </p:cNvPr>
          <p:cNvSpPr>
            <a:spLocks noGrp="1"/>
          </p:cNvSpPr>
          <p:nvPr>
            <p:ph idx="1"/>
          </p:nvPr>
        </p:nvSpPr>
        <p:spPr>
          <a:xfrm>
            <a:off x="533400" y="727075"/>
            <a:ext cx="8229600" cy="1981200"/>
          </a:xfrm>
        </p:spPr>
        <p:txBody>
          <a:bodyPr/>
          <a:lstStyle/>
          <a:p>
            <a:pPr marL="0" indent="0">
              <a:buFont typeface="Arial" panose="020B0604020202020204" pitchFamily="34" charset="0"/>
              <a:buNone/>
              <a:defRPr/>
            </a:pPr>
            <a:r>
              <a:rPr lang="en-US" sz="2000" dirty="0"/>
              <a:t>Study this example to ensure that you understand it. </a:t>
            </a:r>
          </a:p>
          <a:p>
            <a:pPr>
              <a:buFont typeface="Arial" charset="0"/>
              <a:buChar char="•"/>
              <a:defRPr/>
            </a:pPr>
            <a:endParaRPr lang="en-US" sz="2400" dirty="0"/>
          </a:p>
          <a:p>
            <a:pPr marL="800100" lvl="2" indent="0" eaLnBrk="1" hangingPunct="1">
              <a:buFont typeface="Arial" charset="0"/>
              <a:buNone/>
              <a:defRPr/>
            </a:pPr>
            <a:r>
              <a:rPr lang="en-US" sz="1600" b="1" dirty="0">
                <a:latin typeface="Courier New" pitchFamily="49" charset="0"/>
                <a:cs typeface="Courier New" pitchFamily="49" charset="0"/>
              </a:rPr>
              <a:t>var firstName, lastName, age;</a:t>
            </a:r>
          </a:p>
          <a:p>
            <a:pPr marL="800100" lvl="2" indent="0" eaLnBrk="1" hangingPunct="1">
              <a:buFont typeface="Arial" charset="0"/>
              <a:buNone/>
              <a:defRPr/>
            </a:pPr>
            <a:r>
              <a:rPr lang="en-US" sz="1600" b="1" dirty="0">
                <a:latin typeface="Courier New" pitchFamily="49" charset="0"/>
                <a:cs typeface="Courier New" pitchFamily="49" charset="0"/>
              </a:rPr>
              <a:t>firstName = document.getElementById('txtFirstName').value;</a:t>
            </a:r>
          </a:p>
          <a:p>
            <a:pPr marL="800100" lvl="2" indent="0" eaLnBrk="1" hangingPunct="1">
              <a:buFont typeface="Arial" charset="0"/>
              <a:buNone/>
              <a:defRPr/>
            </a:pPr>
            <a:r>
              <a:rPr lang="en-US" sz="1600" b="1" dirty="0">
                <a:latin typeface="Courier New" pitchFamily="49" charset="0"/>
                <a:cs typeface="Courier New" pitchFamily="49" charset="0"/>
              </a:rPr>
              <a:t>lastName = document.getElementById('txtLastName').value;</a:t>
            </a:r>
          </a:p>
          <a:p>
            <a:pPr marL="800100" lvl="2" indent="0" eaLnBrk="1" hangingPunct="1">
              <a:buFont typeface="Arial" charset="0"/>
              <a:buNone/>
              <a:defRPr/>
            </a:pPr>
            <a:r>
              <a:rPr lang="en-US" sz="1600" b="1" dirty="0">
                <a:latin typeface="Courier New" pitchFamily="49" charset="0"/>
                <a:cs typeface="Courier New" pitchFamily="49" charset="0"/>
              </a:rPr>
              <a:t>age = document.getElementById('txtAge').value;</a:t>
            </a:r>
          </a:p>
          <a:p>
            <a:pPr marL="800100" lvl="2" indent="0" eaLnBrk="1" hangingPunct="1">
              <a:buFont typeface="Arial" charset="0"/>
              <a:buNone/>
              <a:defRPr/>
            </a:pPr>
            <a:endParaRPr lang="en-US" sz="1600" b="1" dirty="0">
              <a:latin typeface="Courier New" pitchFamily="49" charset="0"/>
              <a:cs typeface="Courier New" pitchFamily="49" charset="0"/>
            </a:endParaRPr>
          </a:p>
          <a:p>
            <a:pPr marL="800100" lvl="2" indent="0" eaLnBrk="1" hangingPunct="1">
              <a:buFont typeface="Arial" charset="0"/>
              <a:buNone/>
              <a:defRPr/>
            </a:pPr>
            <a:r>
              <a:rPr lang="en-US" sz="1600" b="1" dirty="0">
                <a:solidFill>
                  <a:srgbClr val="FF0000"/>
                </a:solidFill>
                <a:latin typeface="Courier New" pitchFamily="49" charset="0"/>
                <a:cs typeface="Courier New" pitchFamily="49" charset="0"/>
              </a:rPr>
              <a:t>alert("Dear " +  firstName  +  " "  +  lastName </a:t>
            </a:r>
            <a:r>
              <a:rPr lang="en-US" sz="1600" b="1">
                <a:solidFill>
                  <a:srgbClr val="FF0000"/>
                </a:solidFill>
                <a:latin typeface="Courier New" pitchFamily="49" charset="0"/>
                <a:cs typeface="Courier New" pitchFamily="49" charset="0"/>
              </a:rPr>
              <a:t>+  ",");</a:t>
            </a:r>
            <a:endParaRPr lang="en-US" sz="1600" b="1" dirty="0">
              <a:solidFill>
                <a:srgbClr val="FF0000"/>
              </a:solidFill>
              <a:latin typeface="Courier New" pitchFamily="49" charset="0"/>
              <a:cs typeface="Courier New" pitchFamily="49" charset="0"/>
            </a:endParaRPr>
          </a:p>
          <a:p>
            <a:pPr marL="800100" lvl="2" indent="0" eaLnBrk="1" hangingPunct="1">
              <a:buFont typeface="Arial" charset="0"/>
              <a:buNone/>
              <a:defRPr/>
            </a:pPr>
            <a:r>
              <a:rPr lang="en-US" sz="1600" b="1" dirty="0">
                <a:solidFill>
                  <a:srgbClr val="FF0000"/>
                </a:solidFill>
                <a:latin typeface="Courier New" pitchFamily="49" charset="0"/>
                <a:cs typeface="Courier New" pitchFamily="49" charset="0"/>
              </a:rPr>
              <a:t>alert("You are "  +  age  +   " years old.");</a:t>
            </a:r>
          </a:p>
          <a:p>
            <a:pPr marL="0" indent="0">
              <a:buFont typeface="Arial" charset="0"/>
              <a:buNone/>
              <a:defRPr/>
            </a:pPr>
            <a:endParaRPr lang="en-US" sz="2400" dirty="0"/>
          </a:p>
          <a:p>
            <a:pPr marL="0" indent="0">
              <a:buFont typeface="Arial" panose="020B0604020202020204" pitchFamily="34" charset="0"/>
              <a:buNone/>
              <a:defRPr/>
            </a:pPr>
            <a:r>
              <a:rPr lang="en-US" sz="1800" dirty="0"/>
              <a:t>As always, be sure to type out the example yourself and to experiment with it.</a:t>
            </a:r>
          </a:p>
          <a:p>
            <a:pPr marL="0" indent="0">
              <a:buFont typeface="Arial" panose="020B0604020202020204" pitchFamily="34" charset="0"/>
              <a:buNone/>
              <a:defRPr/>
            </a:pPr>
            <a:endParaRPr lang="en-US" sz="1800" dirty="0"/>
          </a:p>
          <a:p>
            <a:pPr marL="0" indent="0">
              <a:buFont typeface="Arial" panose="020B0604020202020204" pitchFamily="34" charset="0"/>
              <a:buNone/>
              <a:defRPr/>
            </a:pPr>
            <a:r>
              <a:rPr lang="en-US" sz="1800" dirty="0"/>
              <a:t>Incidentally, note how I typed a space before and after certain strings in our alert statements. If I neglected those spaces, I hope you can see that the words would all be scrunched up against each other. </a:t>
            </a:r>
          </a:p>
          <a:p>
            <a:pPr marL="0" indent="0">
              <a:buFont typeface="Arial" panose="020B0604020202020204" pitchFamily="34" charset="0"/>
              <a:buNone/>
              <a:defRPr/>
            </a:pPr>
            <a:endParaRPr lang="en-US" sz="1800" dirty="0"/>
          </a:p>
          <a:p>
            <a:pPr marL="0" indent="0">
              <a:buFont typeface="Arial" panose="020B0604020202020204" pitchFamily="34" charset="0"/>
              <a:buNone/>
              <a:defRPr/>
            </a:pPr>
            <a:r>
              <a:rPr lang="en-US" sz="1800" dirty="0"/>
              <a:t>Next, experiment by placing the entire string in just one </a:t>
            </a:r>
            <a:r>
              <a:rPr lang="en-US" sz="1800" dirty="0">
                <a:latin typeface="Courier New" panose="02070309020205020404" pitchFamily="49" charset="0"/>
                <a:cs typeface="Courier New" panose="02070309020205020404" pitchFamily="49" charset="0"/>
              </a:rPr>
              <a:t>alert()</a:t>
            </a:r>
            <a:r>
              <a:rPr lang="en-US" sz="1800" dirty="0"/>
              <a:t> window instead of two.</a:t>
            </a:r>
          </a:p>
          <a:p>
            <a:pPr>
              <a:buFont typeface="Arial" charset="0"/>
              <a:buChar char="•"/>
              <a:defRPr/>
            </a:pPr>
            <a:endParaRPr lang="en-US" sz="2400" dirty="0"/>
          </a:p>
          <a:p>
            <a:pPr>
              <a:buFont typeface="Arial" charset="0"/>
              <a:buChar char="•"/>
              <a:defRPr/>
            </a:pPr>
            <a:endParaRPr lang="en-US" sz="2400" dirty="0"/>
          </a:p>
        </p:txBody>
      </p:sp>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3">
                                            <p:txEl>
                                              <p:pRg st="7" end="7"/>
                                            </p:txEl>
                                          </p:spTgt>
                                        </p:tgtEl>
                                        <p:attrNameLst>
                                          <p:attrName>style.visibility</p:attrName>
                                        </p:attrNameLst>
                                      </p:cBhvr>
                                      <p:to>
                                        <p:strVal val="visible"/>
                                      </p:to>
                                    </p:set>
                                    <p:animEffect transition="in" filter="wheel(1)">
                                      <p:cBhvr>
                                        <p:cTn id="7" dur="2000"/>
                                        <p:tgtEl>
                                          <p:spTgt spid="3">
                                            <p:txEl>
                                              <p:pRg st="7" end="7"/>
                                            </p:txEl>
                                          </p:spTgt>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nodeType="clickEffect">
                                  <p:stCondLst>
                                    <p:cond delay="0"/>
                                  </p:stCondLst>
                                  <p:childTnLst>
                                    <p:set>
                                      <p:cBhvr>
                                        <p:cTn id="11" dur="1" fill="hold">
                                          <p:stCondLst>
                                            <p:cond delay="0"/>
                                          </p:stCondLst>
                                        </p:cTn>
                                        <p:tgtEl>
                                          <p:spTgt spid="3">
                                            <p:txEl>
                                              <p:pRg st="8" end="8"/>
                                            </p:txEl>
                                          </p:spTgt>
                                        </p:tgtEl>
                                        <p:attrNameLst>
                                          <p:attrName>style.visibility</p:attrName>
                                        </p:attrNameLst>
                                      </p:cBhvr>
                                      <p:to>
                                        <p:strVal val="visible"/>
                                      </p:to>
                                    </p:set>
                                    <p:animEffect transition="in" filter="wheel(1)">
                                      <p:cBhvr>
                                        <p:cTn id="12" dur="2000"/>
                                        <p:tgtEl>
                                          <p:spTgt spid="3">
                                            <p:txEl>
                                              <p:pRg st="8" end="8"/>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AA838B19-EE94-4708-9197-D65DF79FBACF}"/>
              </a:ext>
            </a:extLst>
          </p:cNvPr>
          <p:cNvSpPr>
            <a:spLocks noGrp="1" noChangeArrowheads="1"/>
          </p:cNvSpPr>
          <p:nvPr>
            <p:ph type="title"/>
          </p:nvPr>
        </p:nvSpPr>
        <p:spPr>
          <a:xfrm>
            <a:off x="457200" y="274638"/>
            <a:ext cx="8229600" cy="563562"/>
          </a:xfrm>
        </p:spPr>
        <p:txBody>
          <a:bodyPr/>
          <a:lstStyle/>
          <a:p>
            <a:pPr eaLnBrk="1" hangingPunct="1"/>
            <a:r>
              <a:rPr lang="en-US" altLang="en-US" sz="3200" dirty="0"/>
              <a:t>Concatenation example</a:t>
            </a:r>
          </a:p>
        </p:txBody>
      </p:sp>
      <p:sp>
        <p:nvSpPr>
          <p:cNvPr id="15363" name="Slide Number Placeholder 5">
            <a:extLst>
              <a:ext uri="{FF2B5EF4-FFF2-40B4-BE49-F238E27FC236}">
                <a16:creationId xmlns:a16="http://schemas.microsoft.com/office/drawing/2014/main" id="{13EA5638-C7D3-45ED-BA4F-EAEB51D528A3}"/>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64D1B557-7996-436C-8B0B-4E25F24721F7}" type="slidenum">
              <a:rPr lang="en-US" altLang="en-US" sz="1200" smtClean="0">
                <a:solidFill>
                  <a:srgbClr val="898989"/>
                </a:solidFill>
                <a:latin typeface="Arial" panose="020B0604020202020204" pitchFamily="34" charset="0"/>
              </a:rPr>
              <a:pPr>
                <a:spcBef>
                  <a:spcPct val="0"/>
                </a:spcBef>
                <a:buFontTx/>
                <a:buNone/>
              </a:pPr>
              <a:t>9</a:t>
            </a:fld>
            <a:endParaRPr lang="en-US" altLang="en-US" sz="1200" dirty="0">
              <a:solidFill>
                <a:srgbClr val="898989"/>
              </a:solidFill>
              <a:latin typeface="Arial" panose="020B0604020202020204" pitchFamily="34" charset="0"/>
            </a:endParaRPr>
          </a:p>
        </p:txBody>
      </p:sp>
      <p:sp>
        <p:nvSpPr>
          <p:cNvPr id="15364" name="TextBox 4">
            <a:extLst>
              <a:ext uri="{FF2B5EF4-FFF2-40B4-BE49-F238E27FC236}">
                <a16:creationId xmlns:a16="http://schemas.microsoft.com/office/drawing/2014/main" id="{3F683B23-8505-408C-BF1A-0BB5E800AE84}"/>
              </a:ext>
            </a:extLst>
          </p:cNvPr>
          <p:cNvSpPr txBox="1">
            <a:spLocks noChangeArrowheads="1"/>
          </p:cNvSpPr>
          <p:nvPr/>
        </p:nvSpPr>
        <p:spPr bwMode="auto">
          <a:xfrm>
            <a:off x="381000" y="3048000"/>
            <a:ext cx="85344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b="1" dirty="0">
              <a:latin typeface="Arial" panose="020B0604020202020204" pitchFamily="34" charset="0"/>
            </a:endParaRPr>
          </a:p>
          <a:p>
            <a:pPr eaLnBrk="1" hangingPunct="1">
              <a:spcBef>
                <a:spcPct val="0"/>
              </a:spcBef>
              <a:buFontTx/>
              <a:buNone/>
            </a:pPr>
            <a:endParaRPr lang="en-US" altLang="en-US" sz="1800" b="1" dirty="0">
              <a:latin typeface="Arial" panose="020B0604020202020204" pitchFamily="34" charset="0"/>
            </a:endParaRPr>
          </a:p>
        </p:txBody>
      </p:sp>
      <p:sp>
        <p:nvSpPr>
          <p:cNvPr id="3" name="Content Placeholder 2">
            <a:extLst>
              <a:ext uri="{FF2B5EF4-FFF2-40B4-BE49-F238E27FC236}">
                <a16:creationId xmlns:a16="http://schemas.microsoft.com/office/drawing/2014/main" id="{FF3D993F-7EE2-4E5A-977B-BE2CFA00B159}"/>
              </a:ext>
            </a:extLst>
          </p:cNvPr>
          <p:cNvSpPr>
            <a:spLocks noGrp="1"/>
          </p:cNvSpPr>
          <p:nvPr>
            <p:ph idx="1"/>
          </p:nvPr>
        </p:nvSpPr>
        <p:spPr>
          <a:xfrm>
            <a:off x="76200" y="1143000"/>
            <a:ext cx="8991600" cy="1981200"/>
          </a:xfrm>
        </p:spPr>
        <p:txBody>
          <a:bodyPr/>
          <a:lstStyle/>
          <a:p>
            <a:pPr marL="0" indent="0" eaLnBrk="1" hangingPunct="1">
              <a:buFont typeface="Arial" charset="0"/>
              <a:buNone/>
              <a:defRPr/>
            </a:pPr>
            <a:r>
              <a:rPr lang="en-US" sz="1800" b="1" dirty="0">
                <a:latin typeface="Courier New" pitchFamily="49" charset="0"/>
                <a:cs typeface="Courier New" pitchFamily="49" charset="0"/>
              </a:rPr>
              <a:t>var firstName = </a:t>
            </a:r>
            <a:r>
              <a:rPr lang="en-US" sz="1800" b="1">
                <a:latin typeface="Courier New" pitchFamily="49" charset="0"/>
                <a:cs typeface="Courier New" pitchFamily="49" charset="0"/>
              </a:rPr>
              <a:t>"Wolfgang</a:t>
            </a:r>
            <a:r>
              <a:rPr lang="en-US" sz="1800" b="1" dirty="0">
                <a:latin typeface="Courier New" pitchFamily="49" charset="0"/>
                <a:cs typeface="Courier New" pitchFamily="49" charset="0"/>
              </a:rPr>
              <a:t>";</a:t>
            </a:r>
          </a:p>
          <a:p>
            <a:pPr marL="0" indent="0" eaLnBrk="1" hangingPunct="1">
              <a:buFont typeface="Arial" charset="0"/>
              <a:buNone/>
              <a:defRPr/>
            </a:pPr>
            <a:r>
              <a:rPr lang="en-US" sz="1800" b="1" dirty="0">
                <a:latin typeface="Courier New" pitchFamily="49" charset="0"/>
                <a:cs typeface="Courier New" pitchFamily="49" charset="0"/>
              </a:rPr>
              <a:t>var middleName = "Amadeus";</a:t>
            </a:r>
          </a:p>
          <a:p>
            <a:pPr marL="0" indent="0" eaLnBrk="1" hangingPunct="1">
              <a:buFont typeface="Arial" charset="0"/>
              <a:buNone/>
              <a:defRPr/>
            </a:pPr>
            <a:r>
              <a:rPr lang="en-US" sz="1800" b="1" dirty="0">
                <a:latin typeface="Courier New" pitchFamily="49" charset="0"/>
                <a:cs typeface="Courier New" pitchFamily="49" charset="0"/>
              </a:rPr>
              <a:t>var lastName = "Mozart";</a:t>
            </a:r>
          </a:p>
          <a:p>
            <a:pPr marL="0" indent="0" eaLnBrk="1" hangingPunct="1">
              <a:buFont typeface="Arial" charset="0"/>
              <a:buNone/>
              <a:defRPr/>
            </a:pPr>
            <a:r>
              <a:rPr lang="en-US" sz="1800" b="1" dirty="0">
                <a:latin typeface="Courier New" pitchFamily="49" charset="0"/>
                <a:cs typeface="Courier New" pitchFamily="49" charset="0"/>
              </a:rPr>
              <a:t>var fullName;</a:t>
            </a:r>
          </a:p>
          <a:p>
            <a:pPr marL="0" indent="0" eaLnBrk="1" hangingPunct="1">
              <a:buFont typeface="Arial" charset="0"/>
              <a:buNone/>
              <a:defRPr/>
            </a:pPr>
            <a:r>
              <a:rPr lang="en-US" sz="1800" b="1" dirty="0">
                <a:latin typeface="Courier New" pitchFamily="49" charset="0"/>
                <a:cs typeface="Courier New" pitchFamily="49" charset="0"/>
              </a:rPr>
              <a:t>fullName = lastName + ", " + firstName + " " + middleName + "!";</a:t>
            </a:r>
          </a:p>
          <a:p>
            <a:pPr marL="0" indent="0" eaLnBrk="1" hangingPunct="1">
              <a:buFont typeface="Arial" charset="0"/>
              <a:buNone/>
              <a:defRPr/>
            </a:pPr>
            <a:endParaRPr lang="en-US" sz="1800" b="1" dirty="0">
              <a:latin typeface="Courier New" pitchFamily="49" charset="0"/>
              <a:cs typeface="Courier New" pitchFamily="49" charset="0"/>
            </a:endParaRPr>
          </a:p>
          <a:p>
            <a:pPr marL="0" indent="0" eaLnBrk="1" hangingPunct="1">
              <a:buFont typeface="Arial" charset="0"/>
              <a:buNone/>
              <a:defRPr/>
            </a:pPr>
            <a:r>
              <a:rPr lang="en-US" sz="1800" b="1" dirty="0">
                <a:latin typeface="Courier New" pitchFamily="49" charset="0"/>
                <a:cs typeface="Courier New" pitchFamily="49" charset="0"/>
              </a:rPr>
              <a:t>alert(fullName);</a:t>
            </a:r>
          </a:p>
          <a:p>
            <a:pPr marL="0" indent="0" eaLnBrk="1" hangingPunct="1">
              <a:buFont typeface="Arial" charset="0"/>
              <a:buNone/>
              <a:defRPr/>
            </a:pPr>
            <a:endParaRPr lang="en-US" sz="1800" b="1" dirty="0">
              <a:latin typeface="Courier New" pitchFamily="49" charset="0"/>
              <a:cs typeface="Courier New" pitchFamily="49" charset="0"/>
            </a:endParaRPr>
          </a:p>
          <a:p>
            <a:pPr marL="0" indent="0" eaLnBrk="1" hangingPunct="1">
              <a:buFont typeface="Arial" charset="0"/>
              <a:buNone/>
              <a:defRPr/>
            </a:pPr>
            <a:r>
              <a:rPr lang="en-US" sz="1800" dirty="0">
                <a:latin typeface="+mj-lt"/>
                <a:cs typeface="Courier New" pitchFamily="49" charset="0"/>
              </a:rPr>
              <a:t>In this case, I concatenated the variables </a:t>
            </a:r>
            <a:r>
              <a:rPr lang="en-US" sz="1800" b="1" dirty="0">
                <a:latin typeface="Courier New" pitchFamily="49" charset="0"/>
                <a:cs typeface="Courier New" pitchFamily="49" charset="0"/>
              </a:rPr>
              <a:t>firstName</a:t>
            </a:r>
            <a:r>
              <a:rPr lang="en-US" sz="1800" dirty="0">
                <a:latin typeface="+mj-lt"/>
                <a:cs typeface="Courier New" pitchFamily="49" charset="0"/>
              </a:rPr>
              <a:t>, </a:t>
            </a:r>
            <a:r>
              <a:rPr lang="en-US" sz="1800" b="1" dirty="0">
                <a:latin typeface="Courier New" pitchFamily="49" charset="0"/>
                <a:cs typeface="Courier New" pitchFamily="49" charset="0"/>
              </a:rPr>
              <a:t>middleName</a:t>
            </a:r>
            <a:r>
              <a:rPr lang="en-US" sz="1800" dirty="0">
                <a:latin typeface="+mj-lt"/>
                <a:cs typeface="Courier New" pitchFamily="49" charset="0"/>
              </a:rPr>
              <a:t>, and </a:t>
            </a:r>
            <a:r>
              <a:rPr lang="en-US" sz="1800" b="1" dirty="0">
                <a:latin typeface="Courier New" pitchFamily="49" charset="0"/>
                <a:cs typeface="Courier New" pitchFamily="49" charset="0"/>
              </a:rPr>
              <a:t>lastName</a:t>
            </a:r>
            <a:r>
              <a:rPr lang="en-US" sz="1800" dirty="0">
                <a:latin typeface="+mj-lt"/>
                <a:cs typeface="Courier New" pitchFamily="49" charset="0"/>
              </a:rPr>
              <a:t>, and placed the resulting longer string inside the variable </a:t>
            </a:r>
            <a:r>
              <a:rPr lang="en-US" sz="1800" b="1" dirty="0">
                <a:latin typeface="Courier New" pitchFamily="49" charset="0"/>
                <a:cs typeface="Courier New" pitchFamily="49" charset="0"/>
              </a:rPr>
              <a:t>fullName</a:t>
            </a:r>
            <a:r>
              <a:rPr lang="en-US" sz="1800" dirty="0">
                <a:latin typeface="+mj-lt"/>
                <a:cs typeface="Courier New" pitchFamily="49" charset="0"/>
              </a:rPr>
              <a:t>.</a:t>
            </a:r>
          </a:p>
          <a:p>
            <a:pPr marL="0" indent="0" eaLnBrk="1" hangingPunct="1">
              <a:buFont typeface="Arial" charset="0"/>
              <a:buNone/>
              <a:defRPr/>
            </a:pPr>
            <a:endParaRPr lang="en-US" sz="1800" dirty="0">
              <a:latin typeface="+mj-lt"/>
              <a:cs typeface="Courier New" pitchFamily="49" charset="0"/>
            </a:endParaRPr>
          </a:p>
          <a:p>
            <a:pPr marL="0" indent="0" eaLnBrk="1" hangingPunct="1">
              <a:buFont typeface="Arial" charset="0"/>
              <a:buNone/>
              <a:defRPr/>
            </a:pPr>
            <a:r>
              <a:rPr lang="en-US" sz="1800" dirty="0">
                <a:latin typeface="+mj-lt"/>
                <a:cs typeface="Courier New" pitchFamily="49" charset="0"/>
              </a:rPr>
              <a:t>In this example, I hope you can see that our alert box would output the string:</a:t>
            </a:r>
          </a:p>
          <a:p>
            <a:pPr marL="0" indent="0" eaLnBrk="1" hangingPunct="1">
              <a:buFont typeface="Arial" charset="0"/>
              <a:buNone/>
              <a:defRPr/>
            </a:pPr>
            <a:r>
              <a:rPr lang="en-US" sz="1800" b="1" dirty="0">
                <a:latin typeface="Courier New" pitchFamily="49" charset="0"/>
                <a:cs typeface="Courier New" pitchFamily="49" charset="0"/>
              </a:rPr>
              <a:t>	</a:t>
            </a:r>
          </a:p>
          <a:p>
            <a:pPr marL="0" indent="0" eaLnBrk="1" hangingPunct="1">
              <a:buFont typeface="Arial" charset="0"/>
              <a:buNone/>
              <a:defRPr/>
            </a:pPr>
            <a:r>
              <a:rPr lang="en-US" sz="1800" b="1" dirty="0">
                <a:latin typeface="Courier New" pitchFamily="49" charset="0"/>
                <a:cs typeface="Courier New" pitchFamily="49" charset="0"/>
              </a:rPr>
              <a:t>		Mozart, Wolfgang Amadeus!</a:t>
            </a:r>
          </a:p>
          <a:p>
            <a:pPr marL="800100" lvl="2" indent="0" eaLnBrk="1" hangingPunct="1">
              <a:buFont typeface="Arial" charset="0"/>
              <a:buNone/>
              <a:defRPr/>
            </a:pPr>
            <a:endParaRPr lang="en-US" sz="1200" b="1" dirty="0">
              <a:latin typeface="Courier New" pitchFamily="49" charset="0"/>
              <a:cs typeface="Courier New" pitchFamily="49" charset="0"/>
            </a:endParaRPr>
          </a:p>
          <a:p>
            <a:pPr marL="0" indent="0">
              <a:buFont typeface="Arial" charset="0"/>
              <a:buNone/>
              <a:defRPr/>
            </a:pPr>
            <a:endParaRPr lang="en-US" sz="1800" dirty="0"/>
          </a:p>
          <a:p>
            <a:pPr>
              <a:buFont typeface="Arial" charset="0"/>
              <a:buChar char="•"/>
              <a:defRPr/>
            </a:pPr>
            <a:endParaRPr lang="en-US" sz="1800" dirty="0"/>
          </a:p>
        </p:txBody>
      </p:sp>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10" end="10"/>
                                            </p:txEl>
                                          </p:spTgt>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190</TotalTime>
  <Words>3110</Words>
  <Application>Microsoft Office PowerPoint</Application>
  <PresentationFormat>On-screen Show (4:3)</PresentationFormat>
  <Paragraphs>334</Paragraphs>
  <Slides>19</Slides>
  <Notes>7</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vt:i4>
      </vt:variant>
    </vt:vector>
  </HeadingPairs>
  <TitlesOfParts>
    <vt:vector size="25" baseType="lpstr">
      <vt:lpstr>Arial</vt:lpstr>
      <vt:lpstr>Calibri</vt:lpstr>
      <vt:lpstr>Courier New</vt:lpstr>
      <vt:lpstr>Times New Roman</vt:lpstr>
      <vt:lpstr>Wingdings</vt:lpstr>
      <vt:lpstr>Office Theme</vt:lpstr>
      <vt:lpstr>JavaScript</vt:lpstr>
      <vt:lpstr>Learning Objectives</vt:lpstr>
      <vt:lpstr>PowerPoint Presentation</vt:lpstr>
      <vt:lpstr>The lowly ‘+’ operator</vt:lpstr>
      <vt:lpstr>Can’t we all just get along?</vt:lpstr>
      <vt:lpstr>Form values are retrieved as strings</vt:lpstr>
      <vt:lpstr>Concatenation Example</vt:lpstr>
      <vt:lpstr>Concatenation example</vt:lpstr>
      <vt:lpstr>Concatenation example</vt:lpstr>
      <vt:lpstr>File: concat_ex1.html</vt:lpstr>
      <vt:lpstr>When Form Elements Go Rogue File: age_next_year_no_parse.html</vt:lpstr>
      <vt:lpstr>Remember: Form values are retrieved as strings</vt:lpstr>
      <vt:lpstr>New Topic:  “Comments”</vt:lpstr>
      <vt:lpstr>Why we comment – part 1</vt:lpstr>
      <vt:lpstr>Examples of Commenting</vt:lpstr>
      <vt:lpstr>Comments as a debugging tool</vt:lpstr>
      <vt:lpstr>The ‘suspicious’ lines commented out:</vt:lpstr>
      <vt:lpstr>File: debug_practice.html</vt:lpstr>
      <vt:lpstr>Summary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JavaScript</dc:title>
  <dc:creator>Mendelsohn, Yoseph</dc:creator>
  <cp:lastModifiedBy>Mendelsohn, Yosef</cp:lastModifiedBy>
  <cp:revision>149</cp:revision>
  <dcterms:created xsi:type="dcterms:W3CDTF">2019-07-06T00:13:26Z</dcterms:created>
  <dcterms:modified xsi:type="dcterms:W3CDTF">2025-04-29T21:11:27Z</dcterms:modified>
</cp:coreProperties>
</file>