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9" r:id="rId2"/>
    <p:sldId id="270" r:id="rId3"/>
    <p:sldId id="271" r:id="rId4"/>
    <p:sldId id="257" r:id="rId5"/>
    <p:sldId id="258" r:id="rId6"/>
    <p:sldId id="273" r:id="rId7"/>
    <p:sldId id="274" r:id="rId8"/>
    <p:sldId id="275" r:id="rId9"/>
    <p:sldId id="276" r:id="rId10"/>
    <p:sldId id="277" r:id="rId11"/>
    <p:sldId id="278" r:id="rId1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0" d="100"/>
          <a:sy n="140" d="100"/>
        </p:scale>
        <p:origin x="102" y="3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45EDD15-94D5-44E1-9F43-CC6D702F4F33}"/>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dirty="0"/>
          </a:p>
        </p:txBody>
      </p:sp>
      <p:sp>
        <p:nvSpPr>
          <p:cNvPr id="3" name="Date Placeholder 2">
            <a:extLst>
              <a:ext uri="{FF2B5EF4-FFF2-40B4-BE49-F238E27FC236}">
                <a16:creationId xmlns:a16="http://schemas.microsoft.com/office/drawing/2014/main" id="{3594C840-ABD6-48E0-9E62-23889710A82F}"/>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E9F57C15-B9D9-43B6-9E1E-901640B90083}" type="datetimeFigureOut">
              <a:rPr lang="en-US"/>
              <a:pPr>
                <a:defRPr/>
              </a:pPr>
              <a:t>11/6/2019</a:t>
            </a:fld>
            <a:endParaRPr lang="en-US" dirty="0"/>
          </a:p>
        </p:txBody>
      </p:sp>
      <p:sp>
        <p:nvSpPr>
          <p:cNvPr id="4" name="Slide Image Placeholder 3">
            <a:extLst>
              <a:ext uri="{FF2B5EF4-FFF2-40B4-BE49-F238E27FC236}">
                <a16:creationId xmlns:a16="http://schemas.microsoft.com/office/drawing/2014/main" id="{8D3E5D75-1DE5-4FC2-88E4-928FF000BBC7}"/>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3849BAED-D37F-46CC-B046-A66C06D84FA5}"/>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D14545E-14FD-4D12-974C-2B6CD7C10DEB}"/>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dirty="0"/>
          </a:p>
        </p:txBody>
      </p:sp>
      <p:sp>
        <p:nvSpPr>
          <p:cNvPr id="7" name="Slide Number Placeholder 6">
            <a:extLst>
              <a:ext uri="{FF2B5EF4-FFF2-40B4-BE49-F238E27FC236}">
                <a16:creationId xmlns:a16="http://schemas.microsoft.com/office/drawing/2014/main" id="{0B4BE118-894D-47A4-9EC5-86A837B5F57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C57E5E6-6EC2-4A9C-9C25-A71AE3DE785D}"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64AF8C1-6E00-402C-B946-8B926F1EF58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Rectangle 3">
            <a:extLst>
              <a:ext uri="{FF2B5EF4-FFF2-40B4-BE49-F238E27FC236}">
                <a16:creationId xmlns:a16="http://schemas.microsoft.com/office/drawing/2014/main" id="{F3E706E5-12B2-41DE-B5EA-5AC69A6B79A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ADA08E61-46B8-4441-9EDD-5C0D4BF3A0C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Rectangle 3">
            <a:extLst>
              <a:ext uri="{FF2B5EF4-FFF2-40B4-BE49-F238E27FC236}">
                <a16:creationId xmlns:a16="http://schemas.microsoft.com/office/drawing/2014/main" id="{FBA195ED-6A32-41F7-8A04-D340873136E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99675DE7-D989-4103-8A62-C90321543BA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Rectangle 3">
            <a:extLst>
              <a:ext uri="{FF2B5EF4-FFF2-40B4-BE49-F238E27FC236}">
                <a16:creationId xmlns:a16="http://schemas.microsoft.com/office/drawing/2014/main" id="{9EAC2C38-D401-402A-8AED-AD445637D7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99675DE7-D989-4103-8A62-C90321543BA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Rectangle 3">
            <a:extLst>
              <a:ext uri="{FF2B5EF4-FFF2-40B4-BE49-F238E27FC236}">
                <a16:creationId xmlns:a16="http://schemas.microsoft.com/office/drawing/2014/main" id="{9EAC2C38-D401-402A-8AED-AD445637D7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225120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99675DE7-D989-4103-8A62-C90321543BA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Rectangle 3">
            <a:extLst>
              <a:ext uri="{FF2B5EF4-FFF2-40B4-BE49-F238E27FC236}">
                <a16:creationId xmlns:a16="http://schemas.microsoft.com/office/drawing/2014/main" id="{9EAC2C38-D401-402A-8AED-AD445637D7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41214762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99675DE7-D989-4103-8A62-C90321543BA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Rectangle 3">
            <a:extLst>
              <a:ext uri="{FF2B5EF4-FFF2-40B4-BE49-F238E27FC236}">
                <a16:creationId xmlns:a16="http://schemas.microsoft.com/office/drawing/2014/main" id="{9EAC2C38-D401-402A-8AED-AD445637D7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5914997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99675DE7-D989-4103-8A62-C90321543BA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Rectangle 3">
            <a:extLst>
              <a:ext uri="{FF2B5EF4-FFF2-40B4-BE49-F238E27FC236}">
                <a16:creationId xmlns:a16="http://schemas.microsoft.com/office/drawing/2014/main" id="{9EAC2C38-D401-402A-8AED-AD445637D7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15607663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99675DE7-D989-4103-8A62-C90321543BA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Rectangle 3">
            <a:extLst>
              <a:ext uri="{FF2B5EF4-FFF2-40B4-BE49-F238E27FC236}">
                <a16:creationId xmlns:a16="http://schemas.microsoft.com/office/drawing/2014/main" id="{9EAC2C38-D401-402A-8AED-AD445637D7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3649326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F3A3D880-7355-4FEF-A582-A09BC1D1BB69}"/>
              </a:ext>
            </a:extLst>
          </p:cNvPr>
          <p:cNvSpPr>
            <a:spLocks noGrp="1"/>
          </p:cNvSpPr>
          <p:nvPr>
            <p:ph type="dt" sz="half" idx="10"/>
          </p:nvPr>
        </p:nvSpPr>
        <p:spPr/>
        <p:txBody>
          <a:bodyPr/>
          <a:lstStyle>
            <a:lvl1pPr>
              <a:defRPr/>
            </a:lvl1pPr>
          </a:lstStyle>
          <a:p>
            <a:pPr>
              <a:defRPr/>
            </a:pPr>
            <a:fld id="{D7118CFB-B9E0-4018-BD40-C15B587679AA}" type="datetimeFigureOut">
              <a:rPr lang="en-US"/>
              <a:pPr>
                <a:defRPr/>
              </a:pPr>
              <a:t>11/6/2019</a:t>
            </a:fld>
            <a:endParaRPr lang="en-US" dirty="0"/>
          </a:p>
        </p:txBody>
      </p:sp>
      <p:sp>
        <p:nvSpPr>
          <p:cNvPr id="5" name="Footer Placeholder 4">
            <a:extLst>
              <a:ext uri="{FF2B5EF4-FFF2-40B4-BE49-F238E27FC236}">
                <a16:creationId xmlns:a16="http://schemas.microsoft.com/office/drawing/2014/main" id="{FBAD8316-9F8C-4AC0-9E82-2BE17441523C}"/>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DC02BA81-EEDD-43F6-8FE0-E882E27B0EB4}"/>
              </a:ext>
            </a:extLst>
          </p:cNvPr>
          <p:cNvSpPr>
            <a:spLocks noGrp="1"/>
          </p:cNvSpPr>
          <p:nvPr>
            <p:ph type="sldNum" sz="quarter" idx="12"/>
          </p:nvPr>
        </p:nvSpPr>
        <p:spPr/>
        <p:txBody>
          <a:bodyPr/>
          <a:lstStyle>
            <a:lvl1pPr>
              <a:defRPr/>
            </a:lvl1pPr>
          </a:lstStyle>
          <a:p>
            <a:pPr>
              <a:defRPr/>
            </a:pPr>
            <a:fld id="{06CC1E9B-9D28-4DC1-972E-A9DA5622D16A}" type="slidenum">
              <a:rPr lang="en-US" altLang="en-US"/>
              <a:pPr>
                <a:defRPr/>
              </a:pPr>
              <a:t>‹#›</a:t>
            </a:fld>
            <a:endParaRPr lang="en-US" altLang="en-US" dirty="0"/>
          </a:p>
        </p:txBody>
      </p:sp>
    </p:spTree>
    <p:extLst>
      <p:ext uri="{BB962C8B-B14F-4D97-AF65-F5344CB8AC3E}">
        <p14:creationId xmlns:p14="http://schemas.microsoft.com/office/powerpoint/2010/main" val="1417253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0EA242-9CAF-43D2-A76F-CE41DCBBEC06}"/>
              </a:ext>
            </a:extLst>
          </p:cNvPr>
          <p:cNvSpPr>
            <a:spLocks noGrp="1"/>
          </p:cNvSpPr>
          <p:nvPr>
            <p:ph type="dt" sz="half" idx="10"/>
          </p:nvPr>
        </p:nvSpPr>
        <p:spPr/>
        <p:txBody>
          <a:bodyPr/>
          <a:lstStyle>
            <a:lvl1pPr>
              <a:defRPr/>
            </a:lvl1pPr>
          </a:lstStyle>
          <a:p>
            <a:pPr>
              <a:defRPr/>
            </a:pPr>
            <a:fld id="{1CBFBBCD-C3D4-4758-A29D-C23D85303F9B}" type="datetimeFigureOut">
              <a:rPr lang="en-US"/>
              <a:pPr>
                <a:defRPr/>
              </a:pPr>
              <a:t>11/6/2019</a:t>
            </a:fld>
            <a:endParaRPr lang="en-US" dirty="0"/>
          </a:p>
        </p:txBody>
      </p:sp>
      <p:sp>
        <p:nvSpPr>
          <p:cNvPr id="5" name="Footer Placeholder 4">
            <a:extLst>
              <a:ext uri="{FF2B5EF4-FFF2-40B4-BE49-F238E27FC236}">
                <a16:creationId xmlns:a16="http://schemas.microsoft.com/office/drawing/2014/main" id="{151CD80B-58EE-4E71-80DD-A9467DF55341}"/>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E3012B0E-68FD-4C14-887F-ADF05C581CF8}"/>
              </a:ext>
            </a:extLst>
          </p:cNvPr>
          <p:cNvSpPr>
            <a:spLocks noGrp="1"/>
          </p:cNvSpPr>
          <p:nvPr>
            <p:ph type="sldNum" sz="quarter" idx="12"/>
          </p:nvPr>
        </p:nvSpPr>
        <p:spPr/>
        <p:txBody>
          <a:bodyPr/>
          <a:lstStyle>
            <a:lvl1pPr>
              <a:defRPr/>
            </a:lvl1pPr>
          </a:lstStyle>
          <a:p>
            <a:pPr>
              <a:defRPr/>
            </a:pPr>
            <a:fld id="{DFDAEF64-88FB-4920-9406-74A7784CCFF7}" type="slidenum">
              <a:rPr lang="en-US" altLang="en-US"/>
              <a:pPr>
                <a:defRPr/>
              </a:pPr>
              <a:t>‹#›</a:t>
            </a:fld>
            <a:endParaRPr lang="en-US" altLang="en-US" dirty="0"/>
          </a:p>
        </p:txBody>
      </p:sp>
    </p:spTree>
    <p:extLst>
      <p:ext uri="{BB962C8B-B14F-4D97-AF65-F5344CB8AC3E}">
        <p14:creationId xmlns:p14="http://schemas.microsoft.com/office/powerpoint/2010/main" val="732658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451492-4120-43B5-B0E7-990917AE4708}"/>
              </a:ext>
            </a:extLst>
          </p:cNvPr>
          <p:cNvSpPr>
            <a:spLocks noGrp="1"/>
          </p:cNvSpPr>
          <p:nvPr>
            <p:ph type="dt" sz="half" idx="10"/>
          </p:nvPr>
        </p:nvSpPr>
        <p:spPr/>
        <p:txBody>
          <a:bodyPr/>
          <a:lstStyle>
            <a:lvl1pPr>
              <a:defRPr/>
            </a:lvl1pPr>
          </a:lstStyle>
          <a:p>
            <a:pPr>
              <a:defRPr/>
            </a:pPr>
            <a:fld id="{7C52F796-7923-45BB-A8E8-FF43736386A0}" type="datetimeFigureOut">
              <a:rPr lang="en-US"/>
              <a:pPr>
                <a:defRPr/>
              </a:pPr>
              <a:t>11/6/2019</a:t>
            </a:fld>
            <a:endParaRPr lang="en-US" dirty="0"/>
          </a:p>
        </p:txBody>
      </p:sp>
      <p:sp>
        <p:nvSpPr>
          <p:cNvPr id="5" name="Footer Placeholder 4">
            <a:extLst>
              <a:ext uri="{FF2B5EF4-FFF2-40B4-BE49-F238E27FC236}">
                <a16:creationId xmlns:a16="http://schemas.microsoft.com/office/drawing/2014/main" id="{B8850F62-20E1-4613-A26B-02FA26217AC4}"/>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D45C28AA-CD89-447E-B900-F9DDB96BC1B6}"/>
              </a:ext>
            </a:extLst>
          </p:cNvPr>
          <p:cNvSpPr>
            <a:spLocks noGrp="1"/>
          </p:cNvSpPr>
          <p:nvPr>
            <p:ph type="sldNum" sz="quarter" idx="12"/>
          </p:nvPr>
        </p:nvSpPr>
        <p:spPr/>
        <p:txBody>
          <a:bodyPr/>
          <a:lstStyle>
            <a:lvl1pPr>
              <a:defRPr/>
            </a:lvl1pPr>
          </a:lstStyle>
          <a:p>
            <a:pPr>
              <a:defRPr/>
            </a:pPr>
            <a:fld id="{BE413D8F-0CFB-4976-9B45-93672D62F381}" type="slidenum">
              <a:rPr lang="en-US" altLang="en-US"/>
              <a:pPr>
                <a:defRPr/>
              </a:pPr>
              <a:t>‹#›</a:t>
            </a:fld>
            <a:endParaRPr lang="en-US" altLang="en-US" dirty="0"/>
          </a:p>
        </p:txBody>
      </p:sp>
    </p:spTree>
    <p:extLst>
      <p:ext uri="{BB962C8B-B14F-4D97-AF65-F5344CB8AC3E}">
        <p14:creationId xmlns:p14="http://schemas.microsoft.com/office/powerpoint/2010/main" val="845003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005B2E-7BAA-440F-A3EB-A55ADB493A39}"/>
              </a:ext>
            </a:extLst>
          </p:cNvPr>
          <p:cNvSpPr>
            <a:spLocks noGrp="1"/>
          </p:cNvSpPr>
          <p:nvPr>
            <p:ph type="dt" sz="half" idx="10"/>
          </p:nvPr>
        </p:nvSpPr>
        <p:spPr/>
        <p:txBody>
          <a:bodyPr/>
          <a:lstStyle>
            <a:lvl1pPr>
              <a:defRPr/>
            </a:lvl1pPr>
          </a:lstStyle>
          <a:p>
            <a:pPr>
              <a:defRPr/>
            </a:pPr>
            <a:fld id="{F429A038-188D-495D-9DA9-1DBF291F6AB3}" type="datetimeFigureOut">
              <a:rPr lang="en-US"/>
              <a:pPr>
                <a:defRPr/>
              </a:pPr>
              <a:t>11/6/2019</a:t>
            </a:fld>
            <a:endParaRPr lang="en-US" dirty="0"/>
          </a:p>
        </p:txBody>
      </p:sp>
      <p:sp>
        <p:nvSpPr>
          <p:cNvPr id="5" name="Footer Placeholder 4">
            <a:extLst>
              <a:ext uri="{FF2B5EF4-FFF2-40B4-BE49-F238E27FC236}">
                <a16:creationId xmlns:a16="http://schemas.microsoft.com/office/drawing/2014/main" id="{AB400AAE-EA10-4B2B-9DAD-EFFE1249D01F}"/>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80EA4EB9-0A34-447E-9E8A-DA0B80E2DCFB}"/>
              </a:ext>
            </a:extLst>
          </p:cNvPr>
          <p:cNvSpPr>
            <a:spLocks noGrp="1"/>
          </p:cNvSpPr>
          <p:nvPr>
            <p:ph type="sldNum" sz="quarter" idx="12"/>
          </p:nvPr>
        </p:nvSpPr>
        <p:spPr/>
        <p:txBody>
          <a:bodyPr/>
          <a:lstStyle>
            <a:lvl1pPr>
              <a:defRPr/>
            </a:lvl1pPr>
          </a:lstStyle>
          <a:p>
            <a:pPr>
              <a:defRPr/>
            </a:pPr>
            <a:fld id="{9AFC0599-7362-4EF5-BE8B-C3FA5F0815DD}" type="slidenum">
              <a:rPr lang="en-US" altLang="en-US"/>
              <a:pPr>
                <a:defRPr/>
              </a:pPr>
              <a:t>‹#›</a:t>
            </a:fld>
            <a:endParaRPr lang="en-US" altLang="en-US" dirty="0"/>
          </a:p>
        </p:txBody>
      </p:sp>
    </p:spTree>
    <p:extLst>
      <p:ext uri="{BB962C8B-B14F-4D97-AF65-F5344CB8AC3E}">
        <p14:creationId xmlns:p14="http://schemas.microsoft.com/office/powerpoint/2010/main" val="2909659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2306735-8C6B-4D5E-AD77-5EE22EEE3096}"/>
              </a:ext>
            </a:extLst>
          </p:cNvPr>
          <p:cNvSpPr>
            <a:spLocks noGrp="1"/>
          </p:cNvSpPr>
          <p:nvPr>
            <p:ph type="dt" sz="half" idx="10"/>
          </p:nvPr>
        </p:nvSpPr>
        <p:spPr/>
        <p:txBody>
          <a:bodyPr/>
          <a:lstStyle>
            <a:lvl1pPr>
              <a:defRPr/>
            </a:lvl1pPr>
          </a:lstStyle>
          <a:p>
            <a:pPr>
              <a:defRPr/>
            </a:pPr>
            <a:fld id="{E75BBFC4-4FF7-4532-8496-7AD508A1E8BA}" type="datetimeFigureOut">
              <a:rPr lang="en-US"/>
              <a:pPr>
                <a:defRPr/>
              </a:pPr>
              <a:t>11/6/2019</a:t>
            </a:fld>
            <a:endParaRPr lang="en-US" dirty="0"/>
          </a:p>
        </p:txBody>
      </p:sp>
      <p:sp>
        <p:nvSpPr>
          <p:cNvPr id="5" name="Footer Placeholder 4">
            <a:extLst>
              <a:ext uri="{FF2B5EF4-FFF2-40B4-BE49-F238E27FC236}">
                <a16:creationId xmlns:a16="http://schemas.microsoft.com/office/drawing/2014/main" id="{F35BEA04-234A-4745-BFED-A0A3A299790C}"/>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7E5F7889-CA50-46E5-9B92-63F8E88AB1BB}"/>
              </a:ext>
            </a:extLst>
          </p:cNvPr>
          <p:cNvSpPr>
            <a:spLocks noGrp="1"/>
          </p:cNvSpPr>
          <p:nvPr>
            <p:ph type="sldNum" sz="quarter" idx="12"/>
          </p:nvPr>
        </p:nvSpPr>
        <p:spPr/>
        <p:txBody>
          <a:bodyPr/>
          <a:lstStyle>
            <a:lvl1pPr>
              <a:defRPr/>
            </a:lvl1pPr>
          </a:lstStyle>
          <a:p>
            <a:pPr>
              <a:defRPr/>
            </a:pPr>
            <a:fld id="{428266F2-E9B1-4CF5-8E99-3E80359BE251}" type="slidenum">
              <a:rPr lang="en-US" altLang="en-US"/>
              <a:pPr>
                <a:defRPr/>
              </a:pPr>
              <a:t>‹#›</a:t>
            </a:fld>
            <a:endParaRPr lang="en-US" altLang="en-US" dirty="0"/>
          </a:p>
        </p:txBody>
      </p:sp>
    </p:spTree>
    <p:extLst>
      <p:ext uri="{BB962C8B-B14F-4D97-AF65-F5344CB8AC3E}">
        <p14:creationId xmlns:p14="http://schemas.microsoft.com/office/powerpoint/2010/main" val="3116740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4C44B339-B142-4C16-BB45-131D47B5D80C}"/>
              </a:ext>
            </a:extLst>
          </p:cNvPr>
          <p:cNvSpPr>
            <a:spLocks noGrp="1"/>
          </p:cNvSpPr>
          <p:nvPr>
            <p:ph type="dt" sz="half" idx="10"/>
          </p:nvPr>
        </p:nvSpPr>
        <p:spPr/>
        <p:txBody>
          <a:bodyPr/>
          <a:lstStyle>
            <a:lvl1pPr>
              <a:defRPr/>
            </a:lvl1pPr>
          </a:lstStyle>
          <a:p>
            <a:pPr>
              <a:defRPr/>
            </a:pPr>
            <a:fld id="{BDF6D7A8-7DF6-4D29-B8B0-6D8625AF7AE3}" type="datetimeFigureOut">
              <a:rPr lang="en-US"/>
              <a:pPr>
                <a:defRPr/>
              </a:pPr>
              <a:t>11/6/2019</a:t>
            </a:fld>
            <a:endParaRPr lang="en-US" dirty="0"/>
          </a:p>
        </p:txBody>
      </p:sp>
      <p:sp>
        <p:nvSpPr>
          <p:cNvPr id="6" name="Footer Placeholder 4">
            <a:extLst>
              <a:ext uri="{FF2B5EF4-FFF2-40B4-BE49-F238E27FC236}">
                <a16:creationId xmlns:a16="http://schemas.microsoft.com/office/drawing/2014/main" id="{DF07B88A-334D-42AF-A5B9-C9E729DF628F}"/>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24545B85-AAE8-4E1F-9025-3C1456C226D1}"/>
              </a:ext>
            </a:extLst>
          </p:cNvPr>
          <p:cNvSpPr>
            <a:spLocks noGrp="1"/>
          </p:cNvSpPr>
          <p:nvPr>
            <p:ph type="sldNum" sz="quarter" idx="12"/>
          </p:nvPr>
        </p:nvSpPr>
        <p:spPr/>
        <p:txBody>
          <a:bodyPr/>
          <a:lstStyle>
            <a:lvl1pPr>
              <a:defRPr/>
            </a:lvl1pPr>
          </a:lstStyle>
          <a:p>
            <a:pPr>
              <a:defRPr/>
            </a:pPr>
            <a:fld id="{827425FB-BCA0-4309-843E-BA5395781655}" type="slidenum">
              <a:rPr lang="en-US" altLang="en-US"/>
              <a:pPr>
                <a:defRPr/>
              </a:pPr>
              <a:t>‹#›</a:t>
            </a:fld>
            <a:endParaRPr lang="en-US" altLang="en-US" dirty="0"/>
          </a:p>
        </p:txBody>
      </p:sp>
    </p:spTree>
    <p:extLst>
      <p:ext uri="{BB962C8B-B14F-4D97-AF65-F5344CB8AC3E}">
        <p14:creationId xmlns:p14="http://schemas.microsoft.com/office/powerpoint/2010/main" val="3693478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505482B3-4667-4A42-B1FD-DDCA96331BD6}"/>
              </a:ext>
            </a:extLst>
          </p:cNvPr>
          <p:cNvSpPr>
            <a:spLocks noGrp="1"/>
          </p:cNvSpPr>
          <p:nvPr>
            <p:ph type="dt" sz="half" idx="10"/>
          </p:nvPr>
        </p:nvSpPr>
        <p:spPr/>
        <p:txBody>
          <a:bodyPr/>
          <a:lstStyle>
            <a:lvl1pPr>
              <a:defRPr/>
            </a:lvl1pPr>
          </a:lstStyle>
          <a:p>
            <a:pPr>
              <a:defRPr/>
            </a:pPr>
            <a:fld id="{EC67163E-E4F4-49D7-8A1D-070A989D8F9F}" type="datetimeFigureOut">
              <a:rPr lang="en-US"/>
              <a:pPr>
                <a:defRPr/>
              </a:pPr>
              <a:t>11/6/2019</a:t>
            </a:fld>
            <a:endParaRPr lang="en-US" dirty="0"/>
          </a:p>
        </p:txBody>
      </p:sp>
      <p:sp>
        <p:nvSpPr>
          <p:cNvPr id="8" name="Footer Placeholder 4">
            <a:extLst>
              <a:ext uri="{FF2B5EF4-FFF2-40B4-BE49-F238E27FC236}">
                <a16:creationId xmlns:a16="http://schemas.microsoft.com/office/drawing/2014/main" id="{F0CA014D-9044-4ED6-A653-660006C4571E}"/>
              </a:ext>
            </a:extLst>
          </p:cNvPr>
          <p:cNvSpPr>
            <a:spLocks noGrp="1"/>
          </p:cNvSpPr>
          <p:nvPr>
            <p:ph type="ftr" sz="quarter" idx="11"/>
          </p:nvPr>
        </p:nvSpPr>
        <p:spPr/>
        <p:txBody>
          <a:bodyPr/>
          <a:lstStyle>
            <a:lvl1pPr>
              <a:defRPr/>
            </a:lvl1pPr>
          </a:lstStyle>
          <a:p>
            <a:pPr>
              <a:defRPr/>
            </a:pPr>
            <a:endParaRPr lang="en-US" dirty="0"/>
          </a:p>
        </p:txBody>
      </p:sp>
      <p:sp>
        <p:nvSpPr>
          <p:cNvPr id="9" name="Slide Number Placeholder 5">
            <a:extLst>
              <a:ext uri="{FF2B5EF4-FFF2-40B4-BE49-F238E27FC236}">
                <a16:creationId xmlns:a16="http://schemas.microsoft.com/office/drawing/2014/main" id="{E6FBEC48-ACAA-411A-8F25-024CFF991F66}"/>
              </a:ext>
            </a:extLst>
          </p:cNvPr>
          <p:cNvSpPr>
            <a:spLocks noGrp="1"/>
          </p:cNvSpPr>
          <p:nvPr>
            <p:ph type="sldNum" sz="quarter" idx="12"/>
          </p:nvPr>
        </p:nvSpPr>
        <p:spPr/>
        <p:txBody>
          <a:bodyPr/>
          <a:lstStyle>
            <a:lvl1pPr>
              <a:defRPr/>
            </a:lvl1pPr>
          </a:lstStyle>
          <a:p>
            <a:pPr>
              <a:defRPr/>
            </a:pPr>
            <a:fld id="{5611191E-0463-4E62-A254-D7128FA43F7A}" type="slidenum">
              <a:rPr lang="en-US" altLang="en-US"/>
              <a:pPr>
                <a:defRPr/>
              </a:pPr>
              <a:t>‹#›</a:t>
            </a:fld>
            <a:endParaRPr lang="en-US" altLang="en-US" dirty="0"/>
          </a:p>
        </p:txBody>
      </p:sp>
    </p:spTree>
    <p:extLst>
      <p:ext uri="{BB962C8B-B14F-4D97-AF65-F5344CB8AC3E}">
        <p14:creationId xmlns:p14="http://schemas.microsoft.com/office/powerpoint/2010/main" val="2941300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ECE71E8F-F739-428B-8346-48D435A0CA8C}"/>
              </a:ext>
            </a:extLst>
          </p:cNvPr>
          <p:cNvSpPr>
            <a:spLocks noGrp="1"/>
          </p:cNvSpPr>
          <p:nvPr>
            <p:ph type="dt" sz="half" idx="10"/>
          </p:nvPr>
        </p:nvSpPr>
        <p:spPr/>
        <p:txBody>
          <a:bodyPr/>
          <a:lstStyle>
            <a:lvl1pPr>
              <a:defRPr/>
            </a:lvl1pPr>
          </a:lstStyle>
          <a:p>
            <a:pPr>
              <a:defRPr/>
            </a:pPr>
            <a:fld id="{2C5B82D1-EBDA-42DA-9826-29A18AE65015}" type="datetimeFigureOut">
              <a:rPr lang="en-US"/>
              <a:pPr>
                <a:defRPr/>
              </a:pPr>
              <a:t>11/6/2019</a:t>
            </a:fld>
            <a:endParaRPr lang="en-US" dirty="0"/>
          </a:p>
        </p:txBody>
      </p:sp>
      <p:sp>
        <p:nvSpPr>
          <p:cNvPr id="4" name="Footer Placeholder 4">
            <a:extLst>
              <a:ext uri="{FF2B5EF4-FFF2-40B4-BE49-F238E27FC236}">
                <a16:creationId xmlns:a16="http://schemas.microsoft.com/office/drawing/2014/main" id="{759AD769-8EB5-463D-92E9-346F9183569C}"/>
              </a:ext>
            </a:extLst>
          </p:cNvPr>
          <p:cNvSpPr>
            <a:spLocks noGrp="1"/>
          </p:cNvSpPr>
          <p:nvPr>
            <p:ph type="ftr" sz="quarter" idx="11"/>
          </p:nvPr>
        </p:nvSpPr>
        <p:spPr/>
        <p:txBody>
          <a:bodyPr/>
          <a:lstStyle>
            <a:lvl1pPr>
              <a:defRPr/>
            </a:lvl1pPr>
          </a:lstStyle>
          <a:p>
            <a:pPr>
              <a:defRPr/>
            </a:pPr>
            <a:endParaRPr lang="en-US" dirty="0"/>
          </a:p>
        </p:txBody>
      </p:sp>
      <p:sp>
        <p:nvSpPr>
          <p:cNvPr id="5" name="Slide Number Placeholder 5">
            <a:extLst>
              <a:ext uri="{FF2B5EF4-FFF2-40B4-BE49-F238E27FC236}">
                <a16:creationId xmlns:a16="http://schemas.microsoft.com/office/drawing/2014/main" id="{0B8CD772-4A11-4F76-B536-59E548F9D7F6}"/>
              </a:ext>
            </a:extLst>
          </p:cNvPr>
          <p:cNvSpPr>
            <a:spLocks noGrp="1"/>
          </p:cNvSpPr>
          <p:nvPr>
            <p:ph type="sldNum" sz="quarter" idx="12"/>
          </p:nvPr>
        </p:nvSpPr>
        <p:spPr/>
        <p:txBody>
          <a:bodyPr/>
          <a:lstStyle>
            <a:lvl1pPr>
              <a:defRPr/>
            </a:lvl1pPr>
          </a:lstStyle>
          <a:p>
            <a:pPr>
              <a:defRPr/>
            </a:pPr>
            <a:fld id="{74BB45C8-59B7-4CE5-AD9B-8376E9AD983B}" type="slidenum">
              <a:rPr lang="en-US" altLang="en-US"/>
              <a:pPr>
                <a:defRPr/>
              </a:pPr>
              <a:t>‹#›</a:t>
            </a:fld>
            <a:endParaRPr lang="en-US" altLang="en-US" dirty="0"/>
          </a:p>
        </p:txBody>
      </p:sp>
    </p:spTree>
    <p:extLst>
      <p:ext uri="{BB962C8B-B14F-4D97-AF65-F5344CB8AC3E}">
        <p14:creationId xmlns:p14="http://schemas.microsoft.com/office/powerpoint/2010/main" val="3377560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2647E02-7BA7-4615-B0BF-46ADED773201}"/>
              </a:ext>
            </a:extLst>
          </p:cNvPr>
          <p:cNvSpPr>
            <a:spLocks noGrp="1"/>
          </p:cNvSpPr>
          <p:nvPr>
            <p:ph type="dt" sz="half" idx="10"/>
          </p:nvPr>
        </p:nvSpPr>
        <p:spPr/>
        <p:txBody>
          <a:bodyPr/>
          <a:lstStyle>
            <a:lvl1pPr>
              <a:defRPr/>
            </a:lvl1pPr>
          </a:lstStyle>
          <a:p>
            <a:pPr>
              <a:defRPr/>
            </a:pPr>
            <a:fld id="{EEEB82E1-C34E-42C1-93D2-418A6AA6122B}" type="datetimeFigureOut">
              <a:rPr lang="en-US"/>
              <a:pPr>
                <a:defRPr/>
              </a:pPr>
              <a:t>11/6/2019</a:t>
            </a:fld>
            <a:endParaRPr lang="en-US" dirty="0"/>
          </a:p>
        </p:txBody>
      </p:sp>
      <p:sp>
        <p:nvSpPr>
          <p:cNvPr id="3" name="Footer Placeholder 4">
            <a:extLst>
              <a:ext uri="{FF2B5EF4-FFF2-40B4-BE49-F238E27FC236}">
                <a16:creationId xmlns:a16="http://schemas.microsoft.com/office/drawing/2014/main" id="{33EB28BF-4FBC-4517-8AF3-2BF4B3A6DF9F}"/>
              </a:ext>
            </a:extLst>
          </p:cNvPr>
          <p:cNvSpPr>
            <a:spLocks noGrp="1"/>
          </p:cNvSpPr>
          <p:nvPr>
            <p:ph type="ftr" sz="quarter" idx="11"/>
          </p:nvPr>
        </p:nvSpPr>
        <p:spPr/>
        <p:txBody>
          <a:bodyPr/>
          <a:lstStyle>
            <a:lvl1pPr>
              <a:defRPr/>
            </a:lvl1pPr>
          </a:lstStyle>
          <a:p>
            <a:pPr>
              <a:defRPr/>
            </a:pPr>
            <a:endParaRPr lang="en-US" dirty="0"/>
          </a:p>
        </p:txBody>
      </p:sp>
      <p:sp>
        <p:nvSpPr>
          <p:cNvPr id="4" name="Slide Number Placeholder 5">
            <a:extLst>
              <a:ext uri="{FF2B5EF4-FFF2-40B4-BE49-F238E27FC236}">
                <a16:creationId xmlns:a16="http://schemas.microsoft.com/office/drawing/2014/main" id="{0BE69BF4-7A0A-46D1-B741-C28EE371DD00}"/>
              </a:ext>
            </a:extLst>
          </p:cNvPr>
          <p:cNvSpPr>
            <a:spLocks noGrp="1"/>
          </p:cNvSpPr>
          <p:nvPr>
            <p:ph type="sldNum" sz="quarter" idx="12"/>
          </p:nvPr>
        </p:nvSpPr>
        <p:spPr/>
        <p:txBody>
          <a:bodyPr/>
          <a:lstStyle>
            <a:lvl1pPr>
              <a:defRPr/>
            </a:lvl1pPr>
          </a:lstStyle>
          <a:p>
            <a:pPr>
              <a:defRPr/>
            </a:pPr>
            <a:fld id="{04F0CEC0-AFC5-4CFD-9996-9F815FFEE6A5}" type="slidenum">
              <a:rPr lang="en-US" altLang="en-US"/>
              <a:pPr>
                <a:defRPr/>
              </a:pPr>
              <a:t>‹#›</a:t>
            </a:fld>
            <a:endParaRPr lang="en-US" altLang="en-US" dirty="0"/>
          </a:p>
        </p:txBody>
      </p:sp>
    </p:spTree>
    <p:extLst>
      <p:ext uri="{BB962C8B-B14F-4D97-AF65-F5344CB8AC3E}">
        <p14:creationId xmlns:p14="http://schemas.microsoft.com/office/powerpoint/2010/main" val="3874157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1001D62-DAAB-4A49-82E5-706941F79902}"/>
              </a:ext>
            </a:extLst>
          </p:cNvPr>
          <p:cNvSpPr>
            <a:spLocks noGrp="1"/>
          </p:cNvSpPr>
          <p:nvPr>
            <p:ph type="dt" sz="half" idx="10"/>
          </p:nvPr>
        </p:nvSpPr>
        <p:spPr/>
        <p:txBody>
          <a:bodyPr/>
          <a:lstStyle>
            <a:lvl1pPr>
              <a:defRPr/>
            </a:lvl1pPr>
          </a:lstStyle>
          <a:p>
            <a:pPr>
              <a:defRPr/>
            </a:pPr>
            <a:fld id="{087CC7F3-FE57-4D0B-8186-CF4DFE6FF9B3}" type="datetimeFigureOut">
              <a:rPr lang="en-US"/>
              <a:pPr>
                <a:defRPr/>
              </a:pPr>
              <a:t>11/6/2019</a:t>
            </a:fld>
            <a:endParaRPr lang="en-US" dirty="0"/>
          </a:p>
        </p:txBody>
      </p:sp>
      <p:sp>
        <p:nvSpPr>
          <p:cNvPr id="6" name="Footer Placeholder 4">
            <a:extLst>
              <a:ext uri="{FF2B5EF4-FFF2-40B4-BE49-F238E27FC236}">
                <a16:creationId xmlns:a16="http://schemas.microsoft.com/office/drawing/2014/main" id="{8C3D16B0-06FF-4DF4-9F03-F6FD080617EB}"/>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EDC2302E-09AC-4B8B-B738-0D73B72E8785}"/>
              </a:ext>
            </a:extLst>
          </p:cNvPr>
          <p:cNvSpPr>
            <a:spLocks noGrp="1"/>
          </p:cNvSpPr>
          <p:nvPr>
            <p:ph type="sldNum" sz="quarter" idx="12"/>
          </p:nvPr>
        </p:nvSpPr>
        <p:spPr/>
        <p:txBody>
          <a:bodyPr/>
          <a:lstStyle>
            <a:lvl1pPr>
              <a:defRPr/>
            </a:lvl1pPr>
          </a:lstStyle>
          <a:p>
            <a:pPr>
              <a:defRPr/>
            </a:pPr>
            <a:fld id="{A6BD8B6D-AA84-4E7B-BB6C-018E337EE1D9}" type="slidenum">
              <a:rPr lang="en-US" altLang="en-US"/>
              <a:pPr>
                <a:defRPr/>
              </a:pPr>
              <a:t>‹#›</a:t>
            </a:fld>
            <a:endParaRPr lang="en-US" altLang="en-US" dirty="0"/>
          </a:p>
        </p:txBody>
      </p:sp>
    </p:spTree>
    <p:extLst>
      <p:ext uri="{BB962C8B-B14F-4D97-AF65-F5344CB8AC3E}">
        <p14:creationId xmlns:p14="http://schemas.microsoft.com/office/powerpoint/2010/main" val="2529008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B0F1C60-6211-4146-B231-FC80F989EB71}"/>
              </a:ext>
            </a:extLst>
          </p:cNvPr>
          <p:cNvSpPr>
            <a:spLocks noGrp="1"/>
          </p:cNvSpPr>
          <p:nvPr>
            <p:ph type="dt" sz="half" idx="10"/>
          </p:nvPr>
        </p:nvSpPr>
        <p:spPr/>
        <p:txBody>
          <a:bodyPr/>
          <a:lstStyle>
            <a:lvl1pPr>
              <a:defRPr/>
            </a:lvl1pPr>
          </a:lstStyle>
          <a:p>
            <a:pPr>
              <a:defRPr/>
            </a:pPr>
            <a:fld id="{E9F149B3-9101-4C41-8A94-B2C9C5258F72}" type="datetimeFigureOut">
              <a:rPr lang="en-US"/>
              <a:pPr>
                <a:defRPr/>
              </a:pPr>
              <a:t>11/6/2019</a:t>
            </a:fld>
            <a:endParaRPr lang="en-US" dirty="0"/>
          </a:p>
        </p:txBody>
      </p:sp>
      <p:sp>
        <p:nvSpPr>
          <p:cNvPr id="6" name="Footer Placeholder 4">
            <a:extLst>
              <a:ext uri="{FF2B5EF4-FFF2-40B4-BE49-F238E27FC236}">
                <a16:creationId xmlns:a16="http://schemas.microsoft.com/office/drawing/2014/main" id="{4B706259-93DE-4E94-BC50-1E6E2B9AC6CB}"/>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9D5A73C8-46AC-46FE-887E-FBF96838F5C8}"/>
              </a:ext>
            </a:extLst>
          </p:cNvPr>
          <p:cNvSpPr>
            <a:spLocks noGrp="1"/>
          </p:cNvSpPr>
          <p:nvPr>
            <p:ph type="sldNum" sz="quarter" idx="12"/>
          </p:nvPr>
        </p:nvSpPr>
        <p:spPr/>
        <p:txBody>
          <a:bodyPr/>
          <a:lstStyle>
            <a:lvl1pPr>
              <a:defRPr/>
            </a:lvl1pPr>
          </a:lstStyle>
          <a:p>
            <a:pPr>
              <a:defRPr/>
            </a:pPr>
            <a:fld id="{5D8541B4-8BAA-4246-88A9-08DD4051FC10}" type="slidenum">
              <a:rPr lang="en-US" altLang="en-US"/>
              <a:pPr>
                <a:defRPr/>
              </a:pPr>
              <a:t>‹#›</a:t>
            </a:fld>
            <a:endParaRPr lang="en-US" altLang="en-US" dirty="0"/>
          </a:p>
        </p:txBody>
      </p:sp>
    </p:spTree>
    <p:extLst>
      <p:ext uri="{BB962C8B-B14F-4D97-AF65-F5344CB8AC3E}">
        <p14:creationId xmlns:p14="http://schemas.microsoft.com/office/powerpoint/2010/main" val="2343899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B821C779-FE9A-4C41-88C0-4C2E3D119B7B}"/>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A478E092-412D-4FDB-8377-ED2AC23650A9}"/>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66918231-6A2A-45C8-9E71-BD4A327FE16E}"/>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F352E865-3BCE-4930-8E84-2563891BB698}" type="datetimeFigureOut">
              <a:rPr lang="en-US"/>
              <a:pPr>
                <a:defRPr/>
              </a:pPr>
              <a:t>11/6/2019</a:t>
            </a:fld>
            <a:endParaRPr lang="en-US" dirty="0"/>
          </a:p>
        </p:txBody>
      </p:sp>
      <p:sp>
        <p:nvSpPr>
          <p:cNvPr id="5" name="Footer Placeholder 4">
            <a:extLst>
              <a:ext uri="{FF2B5EF4-FFF2-40B4-BE49-F238E27FC236}">
                <a16:creationId xmlns:a16="http://schemas.microsoft.com/office/drawing/2014/main" id="{F9B24039-D79A-444A-930A-8664E2F04B17}"/>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a:extLst>
              <a:ext uri="{FF2B5EF4-FFF2-40B4-BE49-F238E27FC236}">
                <a16:creationId xmlns:a16="http://schemas.microsoft.com/office/drawing/2014/main" id="{21124C2A-6EEE-498A-976B-EBFCF8D1735B}"/>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4FE18DC4-0FE3-443B-B57B-55C7A7594AB5}"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6BDBA639-2A71-4A60-A71A-FF1836F546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grpSp>
        <p:nvGrpSpPr>
          <p:cNvPr id="73" name="Group 72">
            <a:extLst>
              <a:ext uri="{FF2B5EF4-FFF2-40B4-BE49-F238E27FC236}">
                <a16:creationId xmlns:a16="http://schemas.microsoft.com/office/drawing/2014/main" id="{5E208A8B-5EBD-4532-BE72-26414FA7CFF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7255" y="-59376"/>
            <a:ext cx="9386886" cy="6923798"/>
            <a:chOff x="-329674" y="-51881"/>
            <a:chExt cx="12515851" cy="6923798"/>
          </a:xfrm>
        </p:grpSpPr>
        <p:sp>
          <p:nvSpPr>
            <p:cNvPr id="74" name="Freeform 5">
              <a:extLst>
                <a:ext uri="{FF2B5EF4-FFF2-40B4-BE49-F238E27FC236}">
                  <a16:creationId xmlns:a16="http://schemas.microsoft.com/office/drawing/2014/main" id="{15D09196-B338-4AB5-A71B-CFD5FFCA62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5" name="Freeform 6">
              <a:extLst>
                <a:ext uri="{FF2B5EF4-FFF2-40B4-BE49-F238E27FC236}">
                  <a16:creationId xmlns:a16="http://schemas.microsoft.com/office/drawing/2014/main" id="{F50B4463-128A-4677-A285-C017E6C543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7">
              <a:extLst>
                <a:ext uri="{FF2B5EF4-FFF2-40B4-BE49-F238E27FC236}">
                  <a16:creationId xmlns:a16="http://schemas.microsoft.com/office/drawing/2014/main" id="{1D9B95CD-F023-4DFA-9678-1E02713F74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7" name="Freeform 8">
              <a:extLst>
                <a:ext uri="{FF2B5EF4-FFF2-40B4-BE49-F238E27FC236}">
                  <a16:creationId xmlns:a16="http://schemas.microsoft.com/office/drawing/2014/main" id="{1DDF47A8-BE7B-43F3-A500-F5A4656D83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9">
              <a:extLst>
                <a:ext uri="{FF2B5EF4-FFF2-40B4-BE49-F238E27FC236}">
                  <a16:creationId xmlns:a16="http://schemas.microsoft.com/office/drawing/2014/main" id="{2DD394DE-76FB-42F8-85F2-FD436F4232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10">
              <a:extLst>
                <a:ext uri="{FF2B5EF4-FFF2-40B4-BE49-F238E27FC236}">
                  <a16:creationId xmlns:a16="http://schemas.microsoft.com/office/drawing/2014/main" id="{B95F2EFB-87E6-4400-AAF3-7EB8B4F156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11">
              <a:extLst>
                <a:ext uri="{FF2B5EF4-FFF2-40B4-BE49-F238E27FC236}">
                  <a16:creationId xmlns:a16="http://schemas.microsoft.com/office/drawing/2014/main" id="{1D463476-2BC7-418C-9D6F-51444B11A7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12">
              <a:extLst>
                <a:ext uri="{FF2B5EF4-FFF2-40B4-BE49-F238E27FC236}">
                  <a16:creationId xmlns:a16="http://schemas.microsoft.com/office/drawing/2014/main" id="{24011122-2495-478A-81BF-ABBDEA1DA8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3">
              <a:extLst>
                <a:ext uri="{FF2B5EF4-FFF2-40B4-BE49-F238E27FC236}">
                  <a16:creationId xmlns:a16="http://schemas.microsoft.com/office/drawing/2014/main" id="{C79E87C5-E5B3-476B-B539-FC9CF4A33B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4">
              <a:extLst>
                <a:ext uri="{FF2B5EF4-FFF2-40B4-BE49-F238E27FC236}">
                  <a16:creationId xmlns:a16="http://schemas.microsoft.com/office/drawing/2014/main" id="{956029CA-2B38-434D-9044-5FF3A1ECD1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5">
              <a:extLst>
                <a:ext uri="{FF2B5EF4-FFF2-40B4-BE49-F238E27FC236}">
                  <a16:creationId xmlns:a16="http://schemas.microsoft.com/office/drawing/2014/main" id="{9514CFB6-E8DB-43DC-B1CD-9CC2D4B276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5" name="Freeform 16">
              <a:extLst>
                <a:ext uri="{FF2B5EF4-FFF2-40B4-BE49-F238E27FC236}">
                  <a16:creationId xmlns:a16="http://schemas.microsoft.com/office/drawing/2014/main" id="{BD8C1FC8-E550-45BE-9F30-822BAB3781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6" name="Freeform 17">
              <a:extLst>
                <a:ext uri="{FF2B5EF4-FFF2-40B4-BE49-F238E27FC236}">
                  <a16:creationId xmlns:a16="http://schemas.microsoft.com/office/drawing/2014/main" id="{D1646B5D-A7B7-41EC-9591-0E0C0F4F94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8">
              <a:extLst>
                <a:ext uri="{FF2B5EF4-FFF2-40B4-BE49-F238E27FC236}">
                  <a16:creationId xmlns:a16="http://schemas.microsoft.com/office/drawing/2014/main" id="{E2118E93-481E-4843-987E-378187AA37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9">
              <a:extLst>
                <a:ext uri="{FF2B5EF4-FFF2-40B4-BE49-F238E27FC236}">
                  <a16:creationId xmlns:a16="http://schemas.microsoft.com/office/drawing/2014/main" id="{77038464-F4E2-47EC-A87F-18469191E3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20">
              <a:extLst>
                <a:ext uri="{FF2B5EF4-FFF2-40B4-BE49-F238E27FC236}">
                  <a16:creationId xmlns:a16="http://schemas.microsoft.com/office/drawing/2014/main" id="{FB3BBEB1-E146-408F-95B7-EE2F269DE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1">
              <a:extLst>
                <a:ext uri="{FF2B5EF4-FFF2-40B4-BE49-F238E27FC236}">
                  <a16:creationId xmlns:a16="http://schemas.microsoft.com/office/drawing/2014/main" id="{C765B285-56EC-47FC-B116-274EBBD61A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2">
              <a:extLst>
                <a:ext uri="{FF2B5EF4-FFF2-40B4-BE49-F238E27FC236}">
                  <a16:creationId xmlns:a16="http://schemas.microsoft.com/office/drawing/2014/main" id="{CB4A6191-6913-42EA-905E-8A174AE2C9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2" name="Freeform 23">
              <a:extLst>
                <a:ext uri="{FF2B5EF4-FFF2-40B4-BE49-F238E27FC236}">
                  <a16:creationId xmlns:a16="http://schemas.microsoft.com/office/drawing/2014/main" id="{8ADEEF92-F481-475A-845C-5E940F0D55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94" name="Freeform: Shape 93">
            <a:extLst>
              <a:ext uri="{FF2B5EF4-FFF2-40B4-BE49-F238E27FC236}">
                <a16:creationId xmlns:a16="http://schemas.microsoft.com/office/drawing/2014/main" id="{D9C506D7-84CB-4057-A44A-465313E785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31529">
            <a:off x="1630437" y="2448612"/>
            <a:ext cx="331406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sp>
        <p:nvSpPr>
          <p:cNvPr id="96" name="Oval 32">
            <a:extLst>
              <a:ext uri="{FF2B5EF4-FFF2-40B4-BE49-F238E27FC236}">
                <a16:creationId xmlns:a16="http://schemas.microsoft.com/office/drawing/2014/main" id="{7842FC68-61FD-4700-8A22-BB8B071884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5934" y="691977"/>
            <a:ext cx="5821442" cy="5343064"/>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solidFill>
            <a:schemeClr val="accent6"/>
          </a:solidFill>
          <a:ln w="152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sp>
        <p:nvSpPr>
          <p:cNvPr id="3074" name="Title 1">
            <a:extLst>
              <a:ext uri="{FF2B5EF4-FFF2-40B4-BE49-F238E27FC236}">
                <a16:creationId xmlns:a16="http://schemas.microsoft.com/office/drawing/2014/main" id="{C67288C4-C6D8-447C-BA33-268522997C3A}"/>
              </a:ext>
            </a:extLst>
          </p:cNvPr>
          <p:cNvSpPr>
            <a:spLocks noGrp="1"/>
          </p:cNvSpPr>
          <p:nvPr>
            <p:ph type="ctrTitle"/>
          </p:nvPr>
        </p:nvSpPr>
        <p:spPr>
          <a:xfrm>
            <a:off x="1962207" y="2061838"/>
            <a:ext cx="5219585" cy="1662475"/>
          </a:xfrm>
        </p:spPr>
        <p:txBody>
          <a:bodyPr>
            <a:normAutofit/>
          </a:bodyPr>
          <a:lstStyle/>
          <a:p>
            <a:pPr eaLnBrk="1" hangingPunct="1">
              <a:lnSpc>
                <a:spcPct val="90000"/>
              </a:lnSpc>
            </a:pPr>
            <a:r>
              <a:rPr lang="en-US" altLang="en-US" sz="3600" dirty="0">
                <a:solidFill>
                  <a:srgbClr val="FFFFFF"/>
                </a:solidFill>
              </a:rPr>
              <a:t>JavaScript: </a:t>
            </a:r>
            <a:br>
              <a:rPr lang="en-US" altLang="en-US" sz="3600" dirty="0">
                <a:solidFill>
                  <a:srgbClr val="FFFFFF"/>
                </a:solidFill>
              </a:rPr>
            </a:br>
            <a:r>
              <a:rPr lang="en-US" altLang="en-US" sz="3600" dirty="0">
                <a:solidFill>
                  <a:srgbClr val="FFFFFF"/>
                </a:solidFill>
              </a:rPr>
              <a:t>‘</a:t>
            </a:r>
            <a:r>
              <a:rPr lang="en-US" altLang="en-US" sz="3600" dirty="0">
                <a:solidFill>
                  <a:srgbClr val="FFFFFF"/>
                </a:solidFill>
                <a:latin typeface="Courier New" panose="02070309020205020404" pitchFamily="49" charset="0"/>
                <a:cs typeface="Courier New" panose="02070309020205020404" pitchFamily="49" charset="0"/>
              </a:rPr>
              <a:t>else </a:t>
            </a:r>
            <a:r>
              <a:rPr lang="en-US" altLang="en-US" sz="3600">
                <a:solidFill>
                  <a:srgbClr val="FFFFFF"/>
                </a:solidFill>
                <a:latin typeface="Courier New" panose="02070309020205020404" pitchFamily="49" charset="0"/>
                <a:cs typeface="Courier New" panose="02070309020205020404" pitchFamily="49" charset="0"/>
              </a:rPr>
              <a:t>if</a:t>
            </a:r>
            <a:r>
              <a:rPr lang="en-US" altLang="en-US" sz="3600">
                <a:solidFill>
                  <a:srgbClr val="FFFFFF"/>
                </a:solidFill>
              </a:rPr>
              <a:t>’</a:t>
            </a:r>
            <a:br>
              <a:rPr lang="en-US" altLang="en-US" sz="3600" dirty="0">
                <a:solidFill>
                  <a:srgbClr val="FFFFFF"/>
                </a:solidFill>
              </a:rPr>
            </a:br>
            <a:endParaRPr lang="en-US" altLang="en-US" sz="3600" dirty="0">
              <a:solidFill>
                <a:srgbClr val="FFFFFF"/>
              </a:solidFill>
            </a:endParaRPr>
          </a:p>
        </p:txBody>
      </p:sp>
      <p:sp>
        <p:nvSpPr>
          <p:cNvPr id="2" name="Subtitle 1">
            <a:extLst>
              <a:ext uri="{FF2B5EF4-FFF2-40B4-BE49-F238E27FC236}">
                <a16:creationId xmlns:a16="http://schemas.microsoft.com/office/drawing/2014/main" id="{D38A6640-E28E-48A9-ACD0-96B8296E5BE9}"/>
              </a:ext>
            </a:extLst>
          </p:cNvPr>
          <p:cNvSpPr>
            <a:spLocks noGrp="1"/>
          </p:cNvSpPr>
          <p:nvPr>
            <p:ph type="subTitle" idx="1"/>
          </p:nvPr>
        </p:nvSpPr>
        <p:spPr>
          <a:xfrm>
            <a:off x="2541703" y="3783690"/>
            <a:ext cx="4060594" cy="1196717"/>
          </a:xfrm>
        </p:spPr>
        <p:txBody>
          <a:bodyPr rtlCol="0">
            <a:normAutofit/>
          </a:bodyPr>
          <a:lstStyle/>
          <a:p>
            <a:pPr eaLnBrk="1" fontAlgn="auto" hangingPunct="1">
              <a:spcAft>
                <a:spcPts val="0"/>
              </a:spcAft>
              <a:defRPr/>
            </a:pPr>
            <a:r>
              <a:rPr lang="en-US" sz="1700">
                <a:solidFill>
                  <a:srgbClr val="FFFFFF"/>
                </a:solidFill>
              </a:rPr>
              <a:t>and coding efficiently…</a:t>
            </a:r>
            <a:endParaRPr lang="en-US" sz="1700" dirty="0">
              <a:solidFill>
                <a:srgbClr val="FFFF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B158C64-B962-4DF0-856D-7F7F04A5E8DB}"/>
              </a:ext>
            </a:extLst>
          </p:cNvPr>
          <p:cNvSpPr>
            <a:spLocks noChangeArrowheads="1"/>
          </p:cNvSpPr>
          <p:nvPr/>
        </p:nvSpPr>
        <p:spPr bwMode="auto">
          <a:xfrm>
            <a:off x="228600" y="102926"/>
            <a:ext cx="37338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indent="0" eaLnBrk="1" hangingPunct="1">
              <a:buClr>
                <a:schemeClr val="tx2"/>
              </a:buClr>
              <a:buSzPct val="70000"/>
              <a:buFont typeface="Arial" panose="020B0604020202020204" pitchFamily="34" charset="0"/>
              <a:buNone/>
              <a:defRPr/>
            </a:pPr>
            <a:r>
              <a:rPr lang="en-US" altLang="en-US" sz="1800" b="1" dirty="0"/>
              <a:t>POP QUIZ:</a:t>
            </a:r>
          </a:p>
          <a:p>
            <a:pPr marL="0" indent="0" eaLnBrk="1" hangingPunct="1">
              <a:buClr>
                <a:schemeClr val="tx2"/>
              </a:buClr>
              <a:buSzPct val="70000"/>
              <a:buNone/>
              <a:defRPr/>
            </a:pPr>
            <a:r>
              <a:rPr lang="en-US" altLang="en-US" sz="1600" dirty="0"/>
              <a:t>How about now? Can we convert all of the ‘</a:t>
            </a:r>
            <a:r>
              <a:rPr lang="en-US" altLang="en-US" sz="1600" dirty="0">
                <a:latin typeface="Courier New" panose="02070309020205020404" pitchFamily="49" charset="0"/>
                <a:cs typeface="Courier New" panose="02070309020205020404" pitchFamily="49" charset="0"/>
              </a:rPr>
              <a:t>else if</a:t>
            </a:r>
            <a:r>
              <a:rPr lang="en-US" altLang="en-US" sz="1600" dirty="0"/>
              <a:t>’ statements, to individual ‘</a:t>
            </a:r>
            <a:r>
              <a:rPr lang="en-US" altLang="en-US" sz="1600" dirty="0">
                <a:latin typeface="Courier New" panose="02070309020205020404" pitchFamily="49" charset="0"/>
                <a:cs typeface="Courier New" panose="02070309020205020404" pitchFamily="49" charset="0"/>
              </a:rPr>
              <a:t>if</a:t>
            </a:r>
            <a:r>
              <a:rPr lang="en-US" altLang="en-US" sz="1600" dirty="0"/>
              <a:t>’ statements?</a:t>
            </a:r>
          </a:p>
          <a:p>
            <a:pPr marL="0" indent="0" eaLnBrk="1" hangingPunct="1">
              <a:buClr>
                <a:schemeClr val="tx2"/>
              </a:buClr>
              <a:buSzPct val="70000"/>
              <a:buNone/>
              <a:defRPr/>
            </a:pPr>
            <a:endParaRPr lang="en-US" altLang="en-US" sz="1800" b="1" dirty="0"/>
          </a:p>
          <a:p>
            <a:pPr marL="0" indent="0" eaLnBrk="1" hangingPunct="1">
              <a:buClr>
                <a:schemeClr val="tx2"/>
              </a:buClr>
              <a:buSzPct val="70000"/>
              <a:buNone/>
              <a:defRPr/>
            </a:pPr>
            <a:r>
              <a:rPr lang="en-US" altLang="en-US" sz="1800" b="1" dirty="0"/>
              <a:t>ANSWER:</a:t>
            </a:r>
          </a:p>
          <a:p>
            <a:pPr lvl="1" eaLnBrk="1" hangingPunct="1">
              <a:buClr>
                <a:schemeClr val="tx2"/>
              </a:buClr>
              <a:buSzPct val="70000"/>
              <a:buFont typeface="Wingdings" panose="05000000000000000000" pitchFamily="2" charset="2"/>
              <a:buChar char="l"/>
              <a:defRPr/>
            </a:pPr>
            <a:r>
              <a:rPr lang="en-US" altLang="en-US" sz="1400" dirty="0"/>
              <a:t>In this case, the code will work properly.</a:t>
            </a:r>
          </a:p>
          <a:p>
            <a:pPr lvl="1" eaLnBrk="1" hangingPunct="1">
              <a:buClr>
                <a:schemeClr val="tx2"/>
              </a:buClr>
              <a:buSzPct val="70000"/>
              <a:buFont typeface="Wingdings" panose="05000000000000000000" pitchFamily="2" charset="2"/>
              <a:buChar char="l"/>
              <a:defRPr/>
            </a:pPr>
            <a:r>
              <a:rPr lang="en-US" altLang="en-US" sz="1400" b="1" i="1" dirty="0"/>
              <a:t>However, you should not do it!</a:t>
            </a:r>
          </a:p>
          <a:p>
            <a:pPr lvl="1" eaLnBrk="1" hangingPunct="1">
              <a:buClr>
                <a:schemeClr val="tx2"/>
              </a:buClr>
              <a:buSzPct val="70000"/>
              <a:buFont typeface="Wingdings" panose="05000000000000000000" pitchFamily="2" charset="2"/>
              <a:buChar char="l"/>
              <a:defRPr/>
            </a:pPr>
            <a:r>
              <a:rPr lang="en-US" altLang="en-US" sz="1400" dirty="0"/>
              <a:t>The reason is the very important concept of </a:t>
            </a:r>
            <a:r>
              <a:rPr lang="en-US" altLang="en-US" sz="1400" u="sng" dirty="0"/>
              <a:t>efficiency</a:t>
            </a:r>
            <a:r>
              <a:rPr lang="en-US" altLang="en-US" sz="1400" dirty="0"/>
              <a:t> discussed earlier.  </a:t>
            </a:r>
          </a:p>
          <a:p>
            <a:pPr lvl="1" eaLnBrk="1" hangingPunct="1">
              <a:buClr>
                <a:schemeClr val="tx2"/>
              </a:buClr>
              <a:buSzPct val="70000"/>
              <a:buFont typeface="Wingdings" panose="05000000000000000000" pitchFamily="2" charset="2"/>
              <a:buChar char="l"/>
              <a:defRPr/>
            </a:pPr>
            <a:r>
              <a:rPr lang="en-US" altLang="en-US" sz="1400" dirty="0"/>
              <a:t>Suppose as before, </a:t>
            </a:r>
            <a:r>
              <a:rPr lang="en-US" altLang="en-US" sz="1400" dirty="0">
                <a:latin typeface="Courier New" panose="02070309020205020404" pitchFamily="49" charset="0"/>
                <a:cs typeface="Courier New" panose="02070309020205020404" pitchFamily="49" charset="0"/>
              </a:rPr>
              <a:t>percent</a:t>
            </a:r>
            <a:r>
              <a:rPr lang="en-US" altLang="en-US" sz="1400" dirty="0"/>
              <a:t> is holding a value of 92. In this case, </a:t>
            </a:r>
            <a:r>
              <a:rPr lang="en-US" altLang="en-US" sz="1400" dirty="0">
                <a:latin typeface="Courier New" panose="02070309020205020404" pitchFamily="49" charset="0"/>
                <a:cs typeface="Courier New" panose="02070309020205020404" pitchFamily="49" charset="0"/>
              </a:rPr>
              <a:t>letterGrade</a:t>
            </a:r>
            <a:r>
              <a:rPr lang="en-US" altLang="en-US" sz="1400" dirty="0"/>
              <a:t> would be assigned a value of </a:t>
            </a:r>
            <a:r>
              <a:rPr lang="en-US" altLang="en-US" sz="1400" dirty="0">
                <a:latin typeface="Courier New" panose="02070309020205020404" pitchFamily="49" charset="0"/>
                <a:cs typeface="Courier New" panose="02070309020205020404" pitchFamily="49" charset="0"/>
              </a:rPr>
              <a:t>A</a:t>
            </a:r>
            <a:r>
              <a:rPr lang="en-US" altLang="en-US" sz="1400" dirty="0"/>
              <a:t>. </a:t>
            </a:r>
          </a:p>
          <a:p>
            <a:pPr lvl="1" eaLnBrk="1" hangingPunct="1">
              <a:buClr>
                <a:schemeClr val="tx2"/>
              </a:buClr>
              <a:buSzPct val="70000"/>
              <a:buFont typeface="Wingdings" panose="05000000000000000000" pitchFamily="2" charset="2"/>
              <a:buChar char="l"/>
              <a:defRPr/>
            </a:pPr>
            <a:r>
              <a:rPr lang="en-US" altLang="en-US" sz="1400" dirty="0"/>
              <a:t>So far so good….</a:t>
            </a:r>
          </a:p>
          <a:p>
            <a:pPr lvl="1" eaLnBrk="1" hangingPunct="1">
              <a:buClr>
                <a:schemeClr val="tx2"/>
              </a:buClr>
              <a:buSzPct val="70000"/>
              <a:buFont typeface="Wingdings" panose="05000000000000000000" pitchFamily="2" charset="2"/>
              <a:buChar char="l"/>
              <a:defRPr/>
            </a:pPr>
            <a:r>
              <a:rPr lang="en-US" altLang="en-US" sz="1400" dirty="0"/>
              <a:t>However, the interpreter must now continue through and evaluate the logical expressions of ALL of the remaining </a:t>
            </a:r>
            <a:r>
              <a:rPr lang="en-US" altLang="en-US" sz="1400" dirty="0">
                <a:latin typeface="Courier New" panose="02070309020205020404" pitchFamily="49" charset="0"/>
                <a:cs typeface="Courier New" panose="02070309020205020404" pitchFamily="49" charset="0"/>
              </a:rPr>
              <a:t>if</a:t>
            </a:r>
            <a:r>
              <a:rPr lang="en-US" altLang="en-US" sz="1400" dirty="0"/>
              <a:t> blocks – even though we know that none of them will be  True!</a:t>
            </a:r>
          </a:p>
          <a:p>
            <a:pPr lvl="1" eaLnBrk="1" hangingPunct="1">
              <a:buClr>
                <a:schemeClr val="tx2"/>
              </a:buClr>
              <a:buSzPct val="70000"/>
              <a:buFont typeface="Wingdings" panose="05000000000000000000" pitchFamily="2" charset="2"/>
              <a:buChar char="l"/>
              <a:defRPr/>
            </a:pPr>
            <a:r>
              <a:rPr lang="en-US" altLang="en-US" sz="1400" dirty="0"/>
              <a:t>This is  a waste both of the programmer’s time, and the computer’s resources. Inefficient coding is, well, inefficient!  (Plus you aren’t as marketable!)</a:t>
            </a:r>
          </a:p>
          <a:p>
            <a:pPr lvl="1" eaLnBrk="1" hangingPunct="1">
              <a:buClr>
                <a:schemeClr val="tx2"/>
              </a:buClr>
              <a:buSzPct val="70000"/>
              <a:buFont typeface="Wingdings" panose="05000000000000000000" pitchFamily="2" charset="2"/>
              <a:buChar char="l"/>
              <a:defRPr/>
            </a:pPr>
            <a:endParaRPr lang="en-US" altLang="en-US" sz="1800" dirty="0"/>
          </a:p>
        </p:txBody>
      </p:sp>
      <p:sp>
        <p:nvSpPr>
          <p:cNvPr id="7" name="Rectangle 3">
            <a:extLst>
              <a:ext uri="{FF2B5EF4-FFF2-40B4-BE49-F238E27FC236}">
                <a16:creationId xmlns:a16="http://schemas.microsoft.com/office/drawing/2014/main" id="{2E71EFC4-4711-445C-971B-D9A80EBA07E0}"/>
              </a:ext>
            </a:extLst>
          </p:cNvPr>
          <p:cNvSpPr txBox="1">
            <a:spLocks noChangeArrowheads="1"/>
          </p:cNvSpPr>
          <p:nvPr/>
        </p:nvSpPr>
        <p:spPr bwMode="auto">
          <a:xfrm>
            <a:off x="4724400" y="685800"/>
            <a:ext cx="41910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fontScale="92500" lnSpcReduction="20000"/>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if (percent&gt;=90)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"A";</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endParaRPr lang="en-US" altLang="en-US" sz="1400" b="1" dirty="0">
              <a:latin typeface="Courier New" panose="02070309020205020404" pitchFamily="49" charset="0"/>
              <a:cs typeface="Courier New" panose="02070309020205020404" pitchFamily="49" charset="0"/>
            </a:endParaRP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if (percent&gt;=80 &amp;&amp; percent&lt;90)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"B";</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endParaRPr lang="en-US" altLang="en-US" sz="1400" b="1" dirty="0">
              <a:latin typeface="Courier New" panose="02070309020205020404" pitchFamily="49" charset="0"/>
              <a:cs typeface="Courier New" panose="02070309020205020404" pitchFamily="49" charset="0"/>
            </a:endParaRP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if (percent&gt;=70 &amp;&amp; percent&lt;80)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"C";</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endParaRPr lang="en-US" altLang="en-US" sz="1400" b="1" dirty="0">
              <a:latin typeface="Courier New" panose="02070309020205020404" pitchFamily="49" charset="0"/>
              <a:cs typeface="Courier New" panose="02070309020205020404" pitchFamily="49" charset="0"/>
            </a:endParaRP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if (percent&gt;=60 &amp;&amp; percent&lt;70)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"D";</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endParaRPr lang="en-US" altLang="en-US" sz="1400" b="1" dirty="0">
              <a:latin typeface="Courier New" panose="02070309020205020404" pitchFamily="49" charset="0"/>
              <a:cs typeface="Courier New" panose="02070309020205020404" pitchFamily="49" charset="0"/>
            </a:endParaRP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if (percent&gt;=0 &amp;&amp; percent&lt;60)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"F";</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endParaRPr lang="en-US" altLang="en-US" sz="1400" b="1" dirty="0">
              <a:latin typeface="Courier New" panose="02070309020205020404" pitchFamily="49" charset="0"/>
              <a:cs typeface="Courier New" panose="02070309020205020404" pitchFamily="49" charset="0"/>
            </a:endParaRP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if (percent&lt;0)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alert("Percent grade must be  </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greater than 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p:txBody>
      </p:sp>
      <p:sp>
        <p:nvSpPr>
          <p:cNvPr id="5" name="Rectangle: Rounded Corners 4">
            <a:extLst>
              <a:ext uri="{FF2B5EF4-FFF2-40B4-BE49-F238E27FC236}">
                <a16:creationId xmlns:a16="http://schemas.microsoft.com/office/drawing/2014/main" id="{D966D61F-6A7E-4F43-94F9-91BF6D0693D8}"/>
              </a:ext>
            </a:extLst>
          </p:cNvPr>
          <p:cNvSpPr/>
          <p:nvPr/>
        </p:nvSpPr>
        <p:spPr>
          <a:xfrm>
            <a:off x="4648200" y="685800"/>
            <a:ext cx="2514600" cy="6858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Rounded Corners 7">
            <a:extLst>
              <a:ext uri="{FF2B5EF4-FFF2-40B4-BE49-F238E27FC236}">
                <a16:creationId xmlns:a16="http://schemas.microsoft.com/office/drawing/2014/main" id="{DDA8D1C9-DA8A-4A95-9CA2-7E57E22689AF}"/>
              </a:ext>
            </a:extLst>
          </p:cNvPr>
          <p:cNvSpPr/>
          <p:nvPr/>
        </p:nvSpPr>
        <p:spPr>
          <a:xfrm>
            <a:off x="4698242" y="1447800"/>
            <a:ext cx="3150358" cy="2286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Rounded Corners 8">
            <a:extLst>
              <a:ext uri="{FF2B5EF4-FFF2-40B4-BE49-F238E27FC236}">
                <a16:creationId xmlns:a16="http://schemas.microsoft.com/office/drawing/2014/main" id="{D85F465F-6792-49A6-9A3B-ADB342A1BAA2}"/>
              </a:ext>
            </a:extLst>
          </p:cNvPr>
          <p:cNvSpPr/>
          <p:nvPr/>
        </p:nvSpPr>
        <p:spPr>
          <a:xfrm>
            <a:off x="4724400" y="2247900"/>
            <a:ext cx="3150358" cy="2286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Rounded Corners 9">
            <a:extLst>
              <a:ext uri="{FF2B5EF4-FFF2-40B4-BE49-F238E27FC236}">
                <a16:creationId xmlns:a16="http://schemas.microsoft.com/office/drawing/2014/main" id="{8C9B13AA-7555-4FC4-9BD8-E27985409289}"/>
              </a:ext>
            </a:extLst>
          </p:cNvPr>
          <p:cNvSpPr/>
          <p:nvPr/>
        </p:nvSpPr>
        <p:spPr>
          <a:xfrm>
            <a:off x="4724400" y="3009900"/>
            <a:ext cx="3150358" cy="2286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Rounded Corners 10">
            <a:extLst>
              <a:ext uri="{FF2B5EF4-FFF2-40B4-BE49-F238E27FC236}">
                <a16:creationId xmlns:a16="http://schemas.microsoft.com/office/drawing/2014/main" id="{18FB52CD-5F57-41CF-A583-736EF7359110}"/>
              </a:ext>
            </a:extLst>
          </p:cNvPr>
          <p:cNvSpPr/>
          <p:nvPr/>
        </p:nvSpPr>
        <p:spPr>
          <a:xfrm>
            <a:off x="4724400" y="3815402"/>
            <a:ext cx="3150358" cy="2286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Rounded Corners 11">
            <a:extLst>
              <a:ext uri="{FF2B5EF4-FFF2-40B4-BE49-F238E27FC236}">
                <a16:creationId xmlns:a16="http://schemas.microsoft.com/office/drawing/2014/main" id="{1C7AED85-4F15-400F-8570-CED3A546CF02}"/>
              </a:ext>
            </a:extLst>
          </p:cNvPr>
          <p:cNvSpPr/>
          <p:nvPr/>
        </p:nvSpPr>
        <p:spPr>
          <a:xfrm>
            <a:off x="4724400" y="4620904"/>
            <a:ext cx="3150358" cy="2286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07592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p:cTn id="15" dur="2000" fill="hold"/>
                                        <p:tgtEl>
                                          <p:spTgt spid="4">
                                            <p:txEl>
                                              <p:pRg st="5" end="5"/>
                                            </p:txEl>
                                          </p:spTgt>
                                        </p:tgtEl>
                                        <p:attrNameLst>
                                          <p:attrName>ppt_w</p:attrName>
                                        </p:attrNameLst>
                                      </p:cBhvr>
                                      <p:tavLst>
                                        <p:tav tm="0">
                                          <p:val>
                                            <p:fltVal val="0"/>
                                          </p:val>
                                        </p:tav>
                                        <p:tav tm="100000">
                                          <p:val>
                                            <p:strVal val="#ppt_w"/>
                                          </p:val>
                                        </p:tav>
                                      </p:tavLst>
                                    </p:anim>
                                    <p:anim calcmode="lin" valueType="num">
                                      <p:cBhvr>
                                        <p:cTn id="16" dur="2000" fill="hold"/>
                                        <p:tgtEl>
                                          <p:spTgt spid="4">
                                            <p:txEl>
                                              <p:pRg st="5" end="5"/>
                                            </p:txEl>
                                          </p:spTgt>
                                        </p:tgtEl>
                                        <p:attrNameLst>
                                          <p:attrName>ppt_h</p:attrName>
                                        </p:attrNameLst>
                                      </p:cBhvr>
                                      <p:tavLst>
                                        <p:tav tm="0">
                                          <p:val>
                                            <p:fltVal val="0"/>
                                          </p:val>
                                        </p:tav>
                                        <p:tav tm="100000">
                                          <p:val>
                                            <p:strVal val="#ppt_h"/>
                                          </p:val>
                                        </p:tav>
                                      </p:tavLst>
                                    </p:anim>
                                    <p:anim calcmode="lin" valueType="num">
                                      <p:cBhvr>
                                        <p:cTn id="17" dur="2000" fill="hold"/>
                                        <p:tgtEl>
                                          <p:spTgt spid="4">
                                            <p:txEl>
                                              <p:pRg st="5" end="5"/>
                                            </p:txEl>
                                          </p:spTgt>
                                        </p:tgtEl>
                                        <p:attrNameLst>
                                          <p:attrName>style.rotation</p:attrName>
                                        </p:attrNameLst>
                                      </p:cBhvr>
                                      <p:tavLst>
                                        <p:tav tm="0">
                                          <p:val>
                                            <p:fltVal val="90"/>
                                          </p:val>
                                        </p:tav>
                                        <p:tav tm="100000">
                                          <p:val>
                                            <p:fltVal val="0"/>
                                          </p:val>
                                        </p:tav>
                                      </p:tavLst>
                                    </p:anim>
                                    <p:animEffect transition="in" filter="fade">
                                      <p:cBhvr>
                                        <p:cTn id="18" dur="2000"/>
                                        <p:tgtEl>
                                          <p:spTgt spid="4">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Effect transition="in" filter="fade">
                                      <p:cBhvr>
                                        <p:cTn id="23" dur="1000"/>
                                        <p:tgtEl>
                                          <p:spTgt spid="4">
                                            <p:txEl>
                                              <p:pRg st="6" end="6"/>
                                            </p:txEl>
                                          </p:spTgt>
                                        </p:tgtEl>
                                      </p:cBhvr>
                                    </p:animEffect>
                                    <p:anim calcmode="lin" valueType="num">
                                      <p:cBhvr>
                                        <p:cTn id="24"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25"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4">
                                            <p:txEl>
                                              <p:pRg st="7" end="7"/>
                                            </p:txEl>
                                          </p:spTgt>
                                        </p:tgtEl>
                                        <p:attrNameLst>
                                          <p:attrName>style.visibility</p:attrName>
                                        </p:attrNameLst>
                                      </p:cBhvr>
                                      <p:to>
                                        <p:strVal val="visible"/>
                                      </p:to>
                                    </p:set>
                                  </p:childTnLst>
                                </p:cTn>
                              </p:par>
                              <p:par>
                                <p:cTn id="30" presetID="21" presetClass="entr" presetSubtype="1" fill="hold" grpId="0" nodeType="with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heel(1)">
                                      <p:cBhvr>
                                        <p:cTn id="32" dur="2000"/>
                                        <p:tgtEl>
                                          <p:spTgt spid="5"/>
                                        </p:tgtEl>
                                      </p:cBhvr>
                                    </p:animEffec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21" presetClass="entr" presetSubtype="1"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wheel(1)">
                                      <p:cBhvr>
                                        <p:cTn id="45" dur="2000"/>
                                        <p:tgtEl>
                                          <p:spTgt spid="8"/>
                                        </p:tgtEl>
                                      </p:cBhvr>
                                    </p:animEffec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46" fill="hold">
                      <p:stCondLst>
                        <p:cond delay="indefinite"/>
                      </p:stCondLst>
                      <p:childTnLst>
                        <p:par>
                          <p:cTn id="47" fill="hold">
                            <p:stCondLst>
                              <p:cond delay="0"/>
                            </p:stCondLst>
                            <p:childTnLst>
                              <p:par>
                                <p:cTn id="48" presetID="21" presetClass="entr" presetSubtype="1"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wheel(1)">
                                      <p:cBhvr>
                                        <p:cTn id="50" dur="2000"/>
                                        <p:tgtEl>
                                          <p:spTgt spid="9"/>
                                        </p:tgtEl>
                                      </p:cBhvr>
                                    </p:animEffec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par>
                    <p:cTn id="51" fill="hold">
                      <p:stCondLst>
                        <p:cond delay="indefinite"/>
                      </p:stCondLst>
                      <p:childTnLst>
                        <p:par>
                          <p:cTn id="52" fill="hold">
                            <p:stCondLst>
                              <p:cond delay="0"/>
                            </p:stCondLst>
                            <p:childTnLst>
                              <p:par>
                                <p:cTn id="53" presetID="21" presetClass="entr" presetSubtype="1"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Effect transition="in" filter="wheel(1)">
                                      <p:cBhvr>
                                        <p:cTn id="55" dur="2000"/>
                                        <p:tgtEl>
                                          <p:spTgt spid="10"/>
                                        </p:tgtEl>
                                      </p:cBhvr>
                                    </p:animEffect>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par>
                    <p:cTn id="56" fill="hold">
                      <p:stCondLst>
                        <p:cond delay="indefinite"/>
                      </p:stCondLst>
                      <p:childTnLst>
                        <p:par>
                          <p:cTn id="57" fill="hold">
                            <p:stCondLst>
                              <p:cond delay="0"/>
                            </p:stCondLst>
                            <p:childTnLst>
                              <p:par>
                                <p:cTn id="58" presetID="21" presetClass="entr" presetSubtype="1" fill="hold" grpId="0" nodeType="clickEffect">
                                  <p:stCondLst>
                                    <p:cond delay="0"/>
                                  </p:stCondLst>
                                  <p:childTnLst>
                                    <p:set>
                                      <p:cBhvr>
                                        <p:cTn id="59" dur="1" fill="hold">
                                          <p:stCondLst>
                                            <p:cond delay="0"/>
                                          </p:stCondLst>
                                        </p:cTn>
                                        <p:tgtEl>
                                          <p:spTgt spid="11"/>
                                        </p:tgtEl>
                                        <p:attrNameLst>
                                          <p:attrName>style.visibility</p:attrName>
                                        </p:attrNameLst>
                                      </p:cBhvr>
                                      <p:to>
                                        <p:strVal val="visible"/>
                                      </p:to>
                                    </p:set>
                                    <p:animEffect transition="in" filter="wheel(1)">
                                      <p:cBhvr>
                                        <p:cTn id="60" dur="2000"/>
                                        <p:tgtEl>
                                          <p:spTgt spid="11"/>
                                        </p:tgtEl>
                                      </p:cBhvr>
                                    </p:animEffect>
                                  </p:childTnLst>
                                  <p:subTnLst>
                                    <p:set>
                                      <p:cBhvr override="childStyle">
                                        <p:cTn dur="1" fill="hold" display="0" masterRel="nextClick" afterEffect="1"/>
                                        <p:tgtEl>
                                          <p:spTgt spid="11"/>
                                        </p:tgtEl>
                                        <p:attrNameLst>
                                          <p:attrName>style.visibility</p:attrName>
                                        </p:attrNameLst>
                                      </p:cBhvr>
                                      <p:to>
                                        <p:strVal val="hidden"/>
                                      </p:to>
                                    </p:set>
                                  </p:subTnLst>
                                </p:cTn>
                              </p:par>
                            </p:childTnLst>
                          </p:cTn>
                        </p:par>
                      </p:childTnLst>
                    </p:cTn>
                  </p:par>
                  <p:par>
                    <p:cTn id="61" fill="hold">
                      <p:stCondLst>
                        <p:cond delay="indefinite"/>
                      </p:stCondLst>
                      <p:childTnLst>
                        <p:par>
                          <p:cTn id="62" fill="hold">
                            <p:stCondLst>
                              <p:cond delay="0"/>
                            </p:stCondLst>
                            <p:childTnLst>
                              <p:par>
                                <p:cTn id="63" presetID="21" presetClass="entr" presetSubtype="1" fill="hold" grpId="0" nodeType="clickEffect">
                                  <p:stCondLst>
                                    <p:cond delay="0"/>
                                  </p:stCondLst>
                                  <p:childTnLst>
                                    <p:set>
                                      <p:cBhvr>
                                        <p:cTn id="64" dur="1" fill="hold">
                                          <p:stCondLst>
                                            <p:cond delay="0"/>
                                          </p:stCondLst>
                                        </p:cTn>
                                        <p:tgtEl>
                                          <p:spTgt spid="12"/>
                                        </p:tgtEl>
                                        <p:attrNameLst>
                                          <p:attrName>style.visibility</p:attrName>
                                        </p:attrNameLst>
                                      </p:cBhvr>
                                      <p:to>
                                        <p:strVal val="visible"/>
                                      </p:to>
                                    </p:set>
                                    <p:animEffect transition="in" filter="wheel(1)">
                                      <p:cBhvr>
                                        <p:cTn id="65" dur="2000"/>
                                        <p:tgtEl>
                                          <p:spTgt spid="12"/>
                                        </p:tgtEl>
                                      </p:cBhvr>
                                    </p:animEffect>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par>
                    <p:cTn id="66" fill="hold">
                      <p:stCondLst>
                        <p:cond delay="indefinite"/>
                      </p:stCondLst>
                      <p:childTnLst>
                        <p:par>
                          <p:cTn id="67" fill="hold">
                            <p:stCondLst>
                              <p:cond delay="0"/>
                            </p:stCondLst>
                            <p:childTnLst>
                              <p:par>
                                <p:cTn id="68" presetID="1" presetClass="entr" presetSubtype="0" fill="hold" nodeType="clickEffect">
                                  <p:stCondLst>
                                    <p:cond delay="0"/>
                                  </p:stCondLst>
                                  <p:childTnLst>
                                    <p:set>
                                      <p:cBhvr>
                                        <p:cTn id="69"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P spid="10" grpId="0" animBg="1"/>
      <p:bldP spid="11" grpId="0" animBg="1"/>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E45A219-372E-4022-A481-7AA1FC495AF7}"/>
              </a:ext>
            </a:extLst>
          </p:cNvPr>
          <p:cNvSpPr>
            <a:spLocks noGrp="1"/>
          </p:cNvSpPr>
          <p:nvPr>
            <p:ph type="title"/>
          </p:nvPr>
        </p:nvSpPr>
        <p:spPr>
          <a:xfrm>
            <a:off x="381000" y="152400"/>
            <a:ext cx="8229600" cy="715963"/>
          </a:xfrm>
        </p:spPr>
        <p:txBody>
          <a:bodyPr/>
          <a:lstStyle/>
          <a:p>
            <a:pPr eaLnBrk="1" hangingPunct="1"/>
            <a:r>
              <a:rPr lang="en-US" altLang="en-US" sz="3200" dirty="0"/>
              <a:t>Whoa… How Can I Keep Track of All of This?</a:t>
            </a:r>
          </a:p>
        </p:txBody>
      </p:sp>
      <p:sp>
        <p:nvSpPr>
          <p:cNvPr id="11267" name="Content Placeholder 2">
            <a:extLst>
              <a:ext uri="{FF2B5EF4-FFF2-40B4-BE49-F238E27FC236}">
                <a16:creationId xmlns:a16="http://schemas.microsoft.com/office/drawing/2014/main" id="{F33E37C2-6BC1-4B7D-8BE7-1C3FDAFB21C6}"/>
              </a:ext>
            </a:extLst>
          </p:cNvPr>
          <p:cNvSpPr>
            <a:spLocks noGrp="1"/>
          </p:cNvSpPr>
          <p:nvPr>
            <p:ph idx="1"/>
          </p:nvPr>
        </p:nvSpPr>
        <p:spPr>
          <a:xfrm>
            <a:off x="381000" y="1143000"/>
            <a:ext cx="3429000" cy="2560637"/>
          </a:xfrm>
        </p:spPr>
        <p:txBody>
          <a:bodyPr/>
          <a:lstStyle/>
          <a:p>
            <a:pPr marL="0" indent="0" eaLnBrk="1" hangingPunct="1">
              <a:buFont typeface="Arial" panose="020B0604020202020204" pitchFamily="34" charset="0"/>
              <a:buNone/>
              <a:defRPr/>
            </a:pPr>
            <a:r>
              <a:rPr lang="en-US" altLang="en-US" sz="1600" dirty="0"/>
              <a:t>Don’t worry. With time, you will start becoming more and more skilled at finding ways of making your code run faster and more efficiently. </a:t>
            </a:r>
          </a:p>
          <a:p>
            <a:pPr marL="0" indent="0" eaLnBrk="1" hangingPunct="1">
              <a:buFont typeface="Arial" panose="020B0604020202020204" pitchFamily="34" charset="0"/>
              <a:buNone/>
              <a:defRPr/>
            </a:pPr>
            <a:endParaRPr lang="en-US" altLang="en-US" sz="1600" dirty="0"/>
          </a:p>
          <a:p>
            <a:pPr marL="0" indent="0" eaLnBrk="1" hangingPunct="1">
              <a:buFont typeface="Arial" panose="020B0604020202020204" pitchFamily="34" charset="0"/>
              <a:buNone/>
              <a:defRPr/>
            </a:pPr>
            <a:r>
              <a:rPr lang="en-US" altLang="en-US" sz="1600" dirty="0"/>
              <a:t>For purposes of this class, there is really only one requirement that I will ask of you:</a:t>
            </a:r>
          </a:p>
          <a:p>
            <a:pPr marL="0" indent="0" eaLnBrk="1" hangingPunct="1">
              <a:buFont typeface="Arial" panose="020B0604020202020204" pitchFamily="34" charset="0"/>
              <a:buNone/>
              <a:defRPr/>
            </a:pPr>
            <a:endParaRPr lang="en-US" altLang="en-US" sz="1600" dirty="0"/>
          </a:p>
          <a:p>
            <a:pPr marL="0" indent="0" eaLnBrk="1" hangingPunct="1">
              <a:buFont typeface="Arial" panose="020B0604020202020204" pitchFamily="34" charset="0"/>
              <a:buNone/>
              <a:defRPr/>
            </a:pPr>
            <a:r>
              <a:rPr lang="en-US" altLang="en-US" sz="1600" dirty="0"/>
              <a:t>When you have a single block of related conditionals such as in our </a:t>
            </a:r>
            <a:r>
              <a:rPr lang="en-US" altLang="en-US" sz="1600" dirty="0">
                <a:latin typeface="Courier New" panose="02070309020205020404" pitchFamily="49" charset="0"/>
                <a:cs typeface="Courier New" panose="02070309020205020404" pitchFamily="49" charset="0"/>
              </a:rPr>
              <a:t>letterGrade </a:t>
            </a:r>
            <a:r>
              <a:rPr lang="en-US" altLang="en-US" sz="1600" dirty="0"/>
              <a:t>example, do </a:t>
            </a:r>
            <a:r>
              <a:rPr lang="en-US" altLang="en-US" sz="1600" u="sng" dirty="0"/>
              <a:t>not</a:t>
            </a:r>
            <a:r>
              <a:rPr lang="en-US" altLang="en-US" sz="1600" dirty="0"/>
              <a:t> use multiple </a:t>
            </a:r>
            <a:r>
              <a:rPr lang="en-US" altLang="en-US" sz="1600" dirty="0">
                <a:latin typeface="Courier New" panose="02070309020205020404" pitchFamily="49" charset="0"/>
                <a:cs typeface="Courier New" panose="02070309020205020404" pitchFamily="49" charset="0"/>
              </a:rPr>
              <a:t>if</a:t>
            </a:r>
            <a:r>
              <a:rPr lang="en-US" altLang="en-US" sz="1600" dirty="0"/>
              <a:t> blocks as demonstrated previously. Instead group them together into an </a:t>
            </a:r>
            <a:r>
              <a:rPr lang="en-US" altLang="en-US" sz="1600" dirty="0">
                <a:latin typeface="Courier New" panose="02070309020205020404" pitchFamily="49" charset="0"/>
                <a:cs typeface="Courier New" panose="02070309020205020404" pitchFamily="49" charset="0"/>
              </a:rPr>
              <a:t>if</a:t>
            </a:r>
            <a:r>
              <a:rPr lang="en-US" altLang="en-US" sz="1600" dirty="0"/>
              <a:t> and </a:t>
            </a:r>
            <a:r>
              <a:rPr lang="en-US" altLang="en-US" sz="1600" dirty="0">
                <a:latin typeface="Courier New" panose="02070309020205020404" pitchFamily="49" charset="0"/>
                <a:cs typeface="Courier New" panose="02070309020205020404" pitchFamily="49" charset="0"/>
              </a:rPr>
              <a:t>else if</a:t>
            </a:r>
            <a:r>
              <a:rPr lang="en-US" altLang="en-US" sz="1600" dirty="0"/>
              <a:t> sequence as shown here. </a:t>
            </a:r>
            <a:endParaRPr lang="en-US" altLang="en-US" sz="1200" dirty="0"/>
          </a:p>
        </p:txBody>
      </p:sp>
      <p:sp>
        <p:nvSpPr>
          <p:cNvPr id="4" name="Rectangle 3">
            <a:extLst>
              <a:ext uri="{FF2B5EF4-FFF2-40B4-BE49-F238E27FC236}">
                <a16:creationId xmlns:a16="http://schemas.microsoft.com/office/drawing/2014/main" id="{319ECB30-CA61-4D1A-9C2D-39BBD316F032}"/>
              </a:ext>
            </a:extLst>
          </p:cNvPr>
          <p:cNvSpPr txBox="1">
            <a:spLocks noChangeArrowheads="1"/>
          </p:cNvSpPr>
          <p:nvPr/>
        </p:nvSpPr>
        <p:spPr bwMode="auto">
          <a:xfrm>
            <a:off x="4550391" y="1219200"/>
            <a:ext cx="4441209"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lnSpcReduction="10000"/>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lnSpc>
                <a:spcPct val="80000"/>
              </a:lnSpc>
              <a:buFont typeface="Wingdings" panose="05000000000000000000" pitchFamily="2" charset="2"/>
              <a:buNone/>
            </a:pPr>
            <a:r>
              <a:rPr lang="en-US" altLang="en-US" sz="1400" dirty="0">
                <a:latin typeface="Courier New" panose="02070309020205020404" pitchFamily="49" charset="0"/>
                <a:cs typeface="Courier New" panose="02070309020205020404" pitchFamily="49" charset="0"/>
              </a:rPr>
              <a:t>if (percent&gt;=90)</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cs typeface="Courier New" panose="02070309020205020404" pitchFamily="49" charset="0"/>
              </a:rPr>
              <a:t>	letterGrade = "A";</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cs typeface="Courier New" panose="02070309020205020404" pitchFamily="49" charset="0"/>
              </a:rPr>
              <a:t>else if (percent&gt;=80)</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cs typeface="Courier New" panose="02070309020205020404" pitchFamily="49" charset="0"/>
              </a:rPr>
              <a:t>	letterGrade = "B";</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cs typeface="Courier New" panose="02070309020205020404" pitchFamily="49" charset="0"/>
              </a:rPr>
              <a:t>else if (percent&gt;=70)</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cs typeface="Courier New" panose="02070309020205020404" pitchFamily="49" charset="0"/>
              </a:rPr>
              <a:t>	letterGrade = "C";</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cs typeface="Courier New" panose="02070309020205020404" pitchFamily="49" charset="0"/>
              </a:rPr>
              <a:t>else if (percent&gt;=60)</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cs typeface="Courier New" panose="02070309020205020404" pitchFamily="49" charset="0"/>
              </a:rPr>
              <a:t>	letterGrade = "D";</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cs typeface="Courier New" panose="02070309020205020404" pitchFamily="49" charset="0"/>
              </a:rPr>
              <a:t>else if (percent&gt;=0)</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cs typeface="Courier New" panose="02070309020205020404" pitchFamily="49" charset="0"/>
              </a:rPr>
              <a:t>	letterGrade = "F";</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cs typeface="Courier New" panose="02070309020205020404" pitchFamily="49" charset="0"/>
              </a:rPr>
              <a:t>else</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cs typeface="Courier New" panose="02070309020205020404" pitchFamily="49" charset="0"/>
              </a:rPr>
              <a:t>	alert("Percent grade must be greater</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cs typeface="Courier New" panose="02070309020205020404" pitchFamily="49" charset="0"/>
              </a:rPr>
              <a:t>		than 0.").</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endParaRPr lang="en-US" altLang="en-US" sz="14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39853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nodeType="clickEffect">
                                  <p:stCondLst>
                                    <p:cond delay="0"/>
                                  </p:stCondLst>
                                  <p:childTnLst>
                                    <p:set>
                                      <p:cBhvr>
                                        <p:cTn id="10" dur="1" fill="hold">
                                          <p:stCondLst>
                                            <p:cond delay="0"/>
                                          </p:stCondLst>
                                        </p:cTn>
                                        <p:tgtEl>
                                          <p:spTgt spid="11267">
                                            <p:txEl>
                                              <p:pRg st="4" end="4"/>
                                            </p:txEl>
                                          </p:spTgt>
                                        </p:tgtEl>
                                        <p:attrNameLst>
                                          <p:attrName>style.visibility</p:attrName>
                                        </p:attrNameLst>
                                      </p:cBhvr>
                                      <p:to>
                                        <p:strVal val="visible"/>
                                      </p:to>
                                    </p:set>
                                    <p:animEffect transition="in" filter="wheel(1)">
                                      <p:cBhvr>
                                        <p:cTn id="11" dur="2000"/>
                                        <p:tgtEl>
                                          <p:spTgt spid="112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F4A1862B-8752-46B5-8B57-95B8AA5AA1FD}"/>
              </a:ext>
            </a:extLst>
          </p:cNvPr>
          <p:cNvSpPr>
            <a:spLocks noGrp="1"/>
          </p:cNvSpPr>
          <p:nvPr>
            <p:ph type="title"/>
          </p:nvPr>
        </p:nvSpPr>
        <p:spPr>
          <a:xfrm>
            <a:off x="152400" y="109538"/>
            <a:ext cx="6400800" cy="852487"/>
          </a:xfrm>
        </p:spPr>
        <p:txBody>
          <a:bodyPr/>
          <a:lstStyle/>
          <a:p>
            <a:pPr eaLnBrk="1" hangingPunct="1"/>
            <a:r>
              <a:rPr lang="en-US" altLang="en-US" sz="3600" dirty="0"/>
              <a:t>Learning Objectives</a:t>
            </a:r>
          </a:p>
        </p:txBody>
      </p:sp>
      <p:sp>
        <p:nvSpPr>
          <p:cNvPr id="3075" name="Content Placeholder 2">
            <a:extLst>
              <a:ext uri="{FF2B5EF4-FFF2-40B4-BE49-F238E27FC236}">
                <a16:creationId xmlns:a16="http://schemas.microsoft.com/office/drawing/2014/main" id="{8D31354E-92EB-4B36-8741-422A012FA8F2}"/>
              </a:ext>
            </a:extLst>
          </p:cNvPr>
          <p:cNvSpPr>
            <a:spLocks noGrp="1"/>
          </p:cNvSpPr>
          <p:nvPr>
            <p:ph idx="1"/>
          </p:nvPr>
        </p:nvSpPr>
        <p:spPr>
          <a:xfrm>
            <a:off x="228600" y="1143000"/>
            <a:ext cx="7620000" cy="4876800"/>
          </a:xfrm>
        </p:spPr>
        <p:txBody>
          <a:bodyPr rtlCol="0">
            <a:normAutofit/>
          </a:bodyPr>
          <a:lstStyle/>
          <a:p>
            <a:pPr marL="57150" indent="0" eaLnBrk="1" fontAlgn="auto" hangingPunct="1">
              <a:spcAft>
                <a:spcPts val="0"/>
              </a:spcAft>
              <a:buFont typeface="Arial" charset="0"/>
              <a:buNone/>
              <a:defRPr/>
            </a:pPr>
            <a:r>
              <a:rPr lang="en-US" sz="2400" dirty="0"/>
              <a:t>By the end of this lecture, you should be able to:</a:t>
            </a:r>
          </a:p>
          <a:p>
            <a:pPr marL="57150" indent="0" eaLnBrk="1" fontAlgn="auto" hangingPunct="1">
              <a:spcAft>
                <a:spcPts val="0"/>
              </a:spcAft>
              <a:buFont typeface="Arial" charset="0"/>
              <a:buNone/>
              <a:defRPr/>
            </a:pPr>
            <a:endParaRPr lang="en-US" sz="2400" dirty="0"/>
          </a:p>
          <a:p>
            <a:pPr lvl="1" eaLnBrk="1" fontAlgn="auto" hangingPunct="1">
              <a:spcAft>
                <a:spcPts val="0"/>
              </a:spcAft>
              <a:defRPr/>
            </a:pPr>
            <a:r>
              <a:rPr lang="en-US" sz="1800" dirty="0"/>
              <a:t>Describe how the JavaScript flow operates with </a:t>
            </a:r>
            <a:r>
              <a:rPr lang="en-US" sz="1800" b="1" dirty="0">
                <a:latin typeface="Courier New" panose="02070309020205020404" pitchFamily="49" charset="0"/>
                <a:cs typeface="Courier New" panose="02070309020205020404" pitchFamily="49" charset="0"/>
              </a:rPr>
              <a:t>if</a:t>
            </a:r>
            <a:r>
              <a:rPr lang="en-US" sz="1800" dirty="0"/>
              <a:t> and </a:t>
            </a:r>
            <a:r>
              <a:rPr lang="en-US" sz="1800" b="1" dirty="0">
                <a:latin typeface="Courier New" panose="02070309020205020404" pitchFamily="49" charset="0"/>
                <a:cs typeface="Courier New" panose="02070309020205020404" pitchFamily="49" charset="0"/>
              </a:rPr>
              <a:t>else if</a:t>
            </a:r>
            <a:r>
              <a:rPr lang="en-US" sz="1800" dirty="0"/>
              <a:t> statements</a:t>
            </a:r>
          </a:p>
          <a:p>
            <a:pPr lvl="1" eaLnBrk="1" fontAlgn="auto" hangingPunct="1">
              <a:spcAft>
                <a:spcPts val="0"/>
              </a:spcAft>
              <a:defRPr/>
            </a:pPr>
            <a:r>
              <a:rPr lang="en-US" sz="1800"/>
              <a:t>Understand with examples the concept of being efficient in your coding</a:t>
            </a:r>
            <a:endParaRPr lang="en-US" sz="1800" dirty="0"/>
          </a:p>
          <a:p>
            <a:pPr lvl="1" eaLnBrk="1" fontAlgn="auto" hangingPunct="1">
              <a:spcAft>
                <a:spcPts val="0"/>
              </a:spcAft>
              <a:defRPr/>
            </a:pPr>
            <a:endParaRPr lang="en-US" sz="1800" b="1" dirty="0"/>
          </a:p>
          <a:p>
            <a:pPr marL="457200" lvl="1" indent="0" eaLnBrk="1" fontAlgn="auto" hangingPunct="1">
              <a:spcAft>
                <a:spcPts val="0"/>
              </a:spcAft>
              <a:buFont typeface="Arial" charset="0"/>
              <a:buNone/>
              <a:defRPr/>
            </a:pPr>
            <a:endParaRPr lang="en-US" sz="1800" dirty="0"/>
          </a:p>
          <a:p>
            <a:pPr lvl="1" eaLnBrk="1" fontAlgn="auto" hangingPunct="1">
              <a:spcAft>
                <a:spcPts val="0"/>
              </a:spcAft>
              <a:defRPr/>
            </a:pPr>
            <a:endParaRPr lang="en-US" sz="1800" dirty="0"/>
          </a:p>
          <a:p>
            <a:pPr lvl="1" eaLnBrk="1" fontAlgn="auto" hangingPunct="1">
              <a:spcAft>
                <a:spcPts val="0"/>
              </a:spcAft>
              <a:defRPr/>
            </a:pPr>
            <a:endParaRPr lang="en-US" sz="1800" dirty="0"/>
          </a:p>
          <a:p>
            <a:pPr lvl="1" eaLnBrk="1" fontAlgn="auto" hangingPunct="1">
              <a:spcAft>
                <a:spcPts val="0"/>
              </a:spcAft>
              <a:defRPr/>
            </a:pPr>
            <a:endParaRPr lang="en-US" sz="1800" dirty="0"/>
          </a:p>
          <a:p>
            <a:pPr lvl="1" eaLnBrk="1" fontAlgn="auto" hangingPunct="1">
              <a:spcAft>
                <a:spcPts val="0"/>
              </a:spcAft>
              <a:defRPr/>
            </a:pPr>
            <a:endParaRPr lang="en-US" sz="1800" dirty="0"/>
          </a:p>
          <a:p>
            <a:pPr lvl="1" eaLnBrk="1" fontAlgn="auto" hangingPunct="1">
              <a:spcAft>
                <a:spcPts val="0"/>
              </a:spcAft>
              <a:defRPr/>
            </a:pPr>
            <a:endParaRPr lang="en-US" sz="1800" dirty="0"/>
          </a:p>
          <a:p>
            <a:pPr lvl="1" eaLnBrk="1" fontAlgn="auto" hangingPunct="1">
              <a:spcAft>
                <a:spcPts val="0"/>
              </a:spcAft>
              <a:defRPr/>
            </a:pPr>
            <a:endParaRPr lang="en-US" sz="1800" dirty="0"/>
          </a:p>
          <a:p>
            <a:pPr lvl="1" eaLnBrk="1" fontAlgn="auto" hangingPunct="1">
              <a:spcAft>
                <a:spcPts val="0"/>
              </a:spcAft>
              <a:defRPr/>
            </a:pPr>
            <a:endParaRPr lang="en-US" sz="1800" dirty="0"/>
          </a:p>
        </p:txBody>
      </p:sp>
      <p:pic>
        <p:nvPicPr>
          <p:cNvPr id="4100" name="Picture 4" descr="C:\Users\yosef\Dropbox\130 Expression Web\images\question_mark_learning.jpg">
            <a:extLst>
              <a:ext uri="{FF2B5EF4-FFF2-40B4-BE49-F238E27FC236}">
                <a16:creationId xmlns:a16="http://schemas.microsoft.com/office/drawing/2014/main" id="{C73D48C3-E837-4045-8AEC-596C8F8E3A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44330">
            <a:off x="7435850" y="95250"/>
            <a:ext cx="173355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a:extLst>
              <a:ext uri="{FF2B5EF4-FFF2-40B4-BE49-F238E27FC236}">
                <a16:creationId xmlns:a16="http://schemas.microsoft.com/office/drawing/2014/main" id="{711FB845-F9DD-47A8-8E64-29D8C2DBA92C}"/>
              </a:ext>
            </a:extLst>
          </p:cNvPr>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7CED55AB-655A-4735-8303-091527AF4C65}" type="slidenum">
              <a:rPr lang="en-US" altLang="en-US" sz="1000">
                <a:latin typeface="Arial" panose="020B0604020202020204" pitchFamily="34" charset="0"/>
              </a:rPr>
              <a:pPr algn="r" eaLnBrk="1" hangingPunct="1">
                <a:spcBef>
                  <a:spcPct val="0"/>
                </a:spcBef>
                <a:buFontTx/>
                <a:buNone/>
              </a:pPr>
              <a:t>3</a:t>
            </a:fld>
            <a:endParaRPr lang="en-US" altLang="en-US" sz="1000" dirty="0">
              <a:latin typeface="Arial" panose="020B0604020202020204" pitchFamily="34" charset="0"/>
            </a:endParaRPr>
          </a:p>
        </p:txBody>
      </p:sp>
      <p:sp>
        <p:nvSpPr>
          <p:cNvPr id="5123" name="Rectangle 2">
            <a:extLst>
              <a:ext uri="{FF2B5EF4-FFF2-40B4-BE49-F238E27FC236}">
                <a16:creationId xmlns:a16="http://schemas.microsoft.com/office/drawing/2014/main" id="{51DC1B84-83F6-45E1-BE81-633812310E99}"/>
              </a:ext>
            </a:extLst>
          </p:cNvPr>
          <p:cNvSpPr>
            <a:spLocks noGrp="1" noChangeArrowheads="1"/>
          </p:cNvSpPr>
          <p:nvPr>
            <p:ph type="title" idx="4294967295"/>
          </p:nvPr>
        </p:nvSpPr>
        <p:spPr>
          <a:xfrm>
            <a:off x="0" y="0"/>
            <a:ext cx="7543800" cy="655638"/>
          </a:xfrm>
        </p:spPr>
        <p:txBody>
          <a:bodyPr/>
          <a:lstStyle/>
          <a:p>
            <a:pPr eaLnBrk="1" hangingPunct="1"/>
            <a:r>
              <a:rPr lang="en-US" altLang="en-US" sz="2700" dirty="0"/>
              <a:t>Cascading if statements:  if, </a:t>
            </a:r>
            <a:r>
              <a:rPr lang="en-US" altLang="en-US" sz="1900" dirty="0"/>
              <a:t>and</a:t>
            </a:r>
            <a:r>
              <a:rPr lang="en-US" altLang="en-US" sz="2700" dirty="0"/>
              <a:t>   </a:t>
            </a:r>
            <a:r>
              <a:rPr lang="en-US" altLang="en-US" sz="2700" u="sng" dirty="0"/>
              <a:t>else if</a:t>
            </a:r>
          </a:p>
        </p:txBody>
      </p:sp>
      <p:sp>
        <p:nvSpPr>
          <p:cNvPr id="5124" name="Rectangle 3">
            <a:extLst>
              <a:ext uri="{FF2B5EF4-FFF2-40B4-BE49-F238E27FC236}">
                <a16:creationId xmlns:a16="http://schemas.microsoft.com/office/drawing/2014/main" id="{20B95B3B-2E43-49FB-8595-5B4C696471E9}"/>
              </a:ext>
            </a:extLst>
          </p:cNvPr>
          <p:cNvSpPr>
            <a:spLocks noGrp="1" noChangeArrowheads="1"/>
          </p:cNvSpPr>
          <p:nvPr>
            <p:ph type="body" idx="4294967295"/>
          </p:nvPr>
        </p:nvSpPr>
        <p:spPr>
          <a:xfrm>
            <a:off x="533400" y="1143000"/>
            <a:ext cx="8229600" cy="4411663"/>
          </a:xfrm>
        </p:spPr>
        <p:txBody>
          <a:bodyPr/>
          <a:lstStyle/>
          <a:p>
            <a:pPr eaLnBrk="1" hangingPunct="1">
              <a:defRPr/>
            </a:pPr>
            <a:r>
              <a:rPr lang="en-US" altLang="en-US" sz="2000" dirty="0"/>
              <a:t>The </a:t>
            </a:r>
            <a:r>
              <a:rPr lang="en-US" altLang="en-US" sz="2000" b="1" dirty="0">
                <a:latin typeface="Courier New" panose="02070309020205020404" pitchFamily="49" charset="0"/>
                <a:cs typeface="Courier New" panose="02070309020205020404" pitchFamily="49" charset="0"/>
              </a:rPr>
              <a:t>if / else</a:t>
            </a:r>
            <a:r>
              <a:rPr lang="en-US" altLang="en-US" sz="2000" dirty="0"/>
              <a:t> examples we have been using so far have involved only two possible scenarios, that is, a situation that has only one of two possible results.  For example:</a:t>
            </a:r>
          </a:p>
          <a:p>
            <a:pPr lvl="1" eaLnBrk="1" hangingPunct="1">
              <a:defRPr/>
            </a:pPr>
            <a:r>
              <a:rPr lang="en-US" altLang="en-US" sz="1800" dirty="0"/>
              <a:t>Pay the meter or not?</a:t>
            </a:r>
          </a:p>
          <a:p>
            <a:pPr lvl="1" eaLnBrk="1" hangingPunct="1">
              <a:defRPr/>
            </a:pPr>
            <a:r>
              <a:rPr lang="en-US" altLang="en-US" sz="1800" dirty="0"/>
              <a:t>Pay overtime or not?</a:t>
            </a:r>
          </a:p>
          <a:p>
            <a:pPr lvl="1" eaLnBrk="1" hangingPunct="1">
              <a:defRPr/>
            </a:pPr>
            <a:r>
              <a:rPr lang="en-US" altLang="en-US" sz="1800" dirty="0"/>
              <a:t>Qualified to vote or not?</a:t>
            </a:r>
          </a:p>
          <a:p>
            <a:pPr marL="457200" lvl="1" indent="0" eaLnBrk="1" hangingPunct="1">
              <a:buFont typeface="Arial" panose="020B0604020202020204" pitchFamily="34" charset="0"/>
              <a:buNone/>
              <a:defRPr/>
            </a:pPr>
            <a:endParaRPr lang="en-US" altLang="en-US" sz="1800" dirty="0"/>
          </a:p>
          <a:p>
            <a:pPr eaLnBrk="1" hangingPunct="1">
              <a:defRPr/>
            </a:pPr>
            <a:r>
              <a:rPr lang="en-US" altLang="en-US" sz="2000" dirty="0"/>
              <a:t>In the real world, we frequently have </a:t>
            </a:r>
            <a:r>
              <a:rPr lang="en-US" altLang="en-US" sz="2000" u="sng" dirty="0"/>
              <a:t>multiple</a:t>
            </a:r>
            <a:r>
              <a:rPr lang="en-US" altLang="en-US" sz="2000" dirty="0"/>
              <a:t> possible scenarios we want to evaluate for.</a:t>
            </a:r>
          </a:p>
          <a:p>
            <a:pPr marL="0" indent="0" eaLnBrk="1" hangingPunct="1">
              <a:buFont typeface="Arial" panose="020B0604020202020204" pitchFamily="34" charset="0"/>
              <a:buNone/>
              <a:defRPr/>
            </a:pPr>
            <a:endParaRPr lang="en-US" altLang="en-US" sz="2000" b="1" dirty="0"/>
          </a:p>
          <a:p>
            <a:pPr eaLnBrk="1" hangingPunct="1">
              <a:defRPr/>
            </a:pPr>
            <a:r>
              <a:rPr lang="en-US" altLang="en-US" sz="2000" b="1" dirty="0"/>
              <a:t>Example – Assigning a grade:</a:t>
            </a:r>
          </a:p>
          <a:p>
            <a:pPr lvl="1" eaLnBrk="1" hangingPunct="1">
              <a:defRPr/>
            </a:pPr>
            <a:r>
              <a:rPr lang="en-US" altLang="en-US" sz="1800" dirty="0"/>
              <a:t>if the percent grade is 90 or above, assign ‘A’</a:t>
            </a:r>
          </a:p>
          <a:p>
            <a:pPr lvl="1" eaLnBrk="1" hangingPunct="1">
              <a:defRPr/>
            </a:pPr>
            <a:r>
              <a:rPr lang="en-US" altLang="en-US" sz="1800" dirty="0"/>
              <a:t>if grade is  80 or above, and less than 90, assign ‘B’</a:t>
            </a:r>
          </a:p>
          <a:p>
            <a:pPr lvl="1" eaLnBrk="1" hangingPunct="1">
              <a:defRPr/>
            </a:pPr>
            <a:r>
              <a:rPr lang="en-US" altLang="en-US" sz="1800" dirty="0"/>
              <a:t>if grade is 70 or above, and less than 80, assign ‘C’</a:t>
            </a:r>
          </a:p>
          <a:p>
            <a:pPr lvl="1" eaLnBrk="1" hangingPunct="1">
              <a:defRPr/>
            </a:pPr>
            <a:r>
              <a:rPr lang="en-US" altLang="en-US" sz="1800" dirty="0"/>
              <a:t>if grade is 60 or above, and less than 70, assign ‘D’</a:t>
            </a:r>
          </a:p>
          <a:p>
            <a:pPr lvl="1" eaLnBrk="1" hangingPunct="1">
              <a:defRPr/>
            </a:pPr>
            <a:r>
              <a:rPr lang="en-US" altLang="en-US" sz="1800" dirty="0"/>
              <a:t>if &lt; 60 assign ‘F’</a:t>
            </a:r>
          </a:p>
          <a:p>
            <a:pPr eaLnBrk="1" hangingPunct="1">
              <a:defRPr/>
            </a:pPr>
            <a:endParaRPr lang="en-US" altLang="en-US" sz="2000" dirty="0"/>
          </a:p>
          <a:p>
            <a:pPr lvl="2" eaLnBrk="1" hangingPunct="1">
              <a:buFont typeface="Wingdings" panose="05000000000000000000" pitchFamily="2" charset="2"/>
              <a:buNone/>
              <a:defRPr/>
            </a:pPr>
            <a:endParaRPr lang="en-US" altLang="en-US" sz="1900" dirty="0">
              <a:latin typeface="Courier New" panose="02070309020205020404" pitchFamily="49"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4">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4">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124">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124">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124">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124">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4F90AEED-6580-4F16-9D63-D74F3F699A8C}"/>
              </a:ext>
            </a:extLst>
          </p:cNvPr>
          <p:cNvSpPr>
            <a:spLocks noGrp="1" noChangeArrowheads="1"/>
          </p:cNvSpPr>
          <p:nvPr>
            <p:ph idx="1"/>
          </p:nvPr>
        </p:nvSpPr>
        <p:spPr>
          <a:xfrm>
            <a:off x="228600" y="304800"/>
            <a:ext cx="8229600" cy="4411663"/>
          </a:xfrm>
        </p:spPr>
        <p:txBody>
          <a:bodyPr/>
          <a:lstStyle/>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var percent, letterGrade;</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percent = document.getElementById('txtPctg').value;</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percent = parseFloat(percent);</a:t>
            </a:r>
          </a:p>
          <a:p>
            <a:pPr eaLnBrk="1" hangingPunct="1">
              <a:lnSpc>
                <a:spcPct val="80000"/>
              </a:lnSpc>
              <a:buFont typeface="Wingdings" panose="05000000000000000000" pitchFamily="2" charset="2"/>
              <a:buNone/>
            </a:pPr>
            <a:endParaRPr lang="en-US" altLang="en-US" sz="1400" b="1" dirty="0">
              <a:latin typeface="Courier New" panose="02070309020205020404" pitchFamily="49" charset="0"/>
              <a:cs typeface="Courier New" panose="02070309020205020404" pitchFamily="49" charset="0"/>
            </a:endParaRP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if (percent&gt;= 90)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"A";</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solidFill>
                  <a:srgbClr val="FF0000"/>
                </a:solidFill>
                <a:latin typeface="Courier New" panose="02070309020205020404" pitchFamily="49" charset="0"/>
                <a:cs typeface="Courier New" panose="02070309020205020404" pitchFamily="49" charset="0"/>
              </a:rPr>
              <a:t>else if </a:t>
            </a:r>
            <a:r>
              <a:rPr lang="en-US" altLang="en-US" sz="1400" b="1" dirty="0">
                <a:latin typeface="Courier New" panose="02070309020205020404" pitchFamily="49" charset="0"/>
                <a:cs typeface="Courier New" panose="02070309020205020404" pitchFamily="49" charset="0"/>
              </a:rPr>
              <a:t>(percent&gt;=80 &amp;&amp; percent&lt;90)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"B";</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solidFill>
                  <a:srgbClr val="FF0000"/>
                </a:solidFill>
                <a:latin typeface="Courier New" panose="02070309020205020404" pitchFamily="49" charset="0"/>
                <a:cs typeface="Courier New" panose="02070309020205020404" pitchFamily="49" charset="0"/>
              </a:rPr>
              <a:t>else if </a:t>
            </a:r>
            <a:r>
              <a:rPr lang="en-US" altLang="en-US" sz="1400" b="1" dirty="0">
                <a:latin typeface="Courier New" panose="02070309020205020404" pitchFamily="49" charset="0"/>
                <a:cs typeface="Courier New" panose="02070309020205020404" pitchFamily="49" charset="0"/>
              </a:rPr>
              <a:t>(percent&gt;=70 &amp;&amp; percent&lt;80)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"C";</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solidFill>
                  <a:srgbClr val="FF0000"/>
                </a:solidFill>
                <a:latin typeface="Courier New" panose="02070309020205020404" pitchFamily="49" charset="0"/>
                <a:cs typeface="Courier New" panose="02070309020205020404" pitchFamily="49" charset="0"/>
              </a:rPr>
              <a:t>else if</a:t>
            </a:r>
            <a:r>
              <a:rPr lang="en-US" altLang="en-US" sz="1400" b="1" dirty="0">
                <a:latin typeface="Courier New" panose="02070309020205020404" pitchFamily="49" charset="0"/>
                <a:cs typeface="Courier New" panose="02070309020205020404" pitchFamily="49" charset="0"/>
              </a:rPr>
              <a:t> (percent&gt;=60 &amp;&amp; percent&lt;70)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"D";</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solidFill>
                  <a:srgbClr val="FF0000"/>
                </a:solidFill>
                <a:latin typeface="Courier New" panose="02070309020205020404" pitchFamily="49" charset="0"/>
                <a:cs typeface="Courier New" panose="02070309020205020404" pitchFamily="49" charset="0"/>
              </a:rPr>
              <a:t>else if</a:t>
            </a:r>
            <a:r>
              <a:rPr lang="en-US" altLang="en-US" sz="1400" b="1" dirty="0">
                <a:latin typeface="Courier New" panose="02070309020205020404" pitchFamily="49" charset="0"/>
                <a:cs typeface="Courier New" panose="02070309020205020404" pitchFamily="49" charset="0"/>
              </a:rPr>
              <a:t> (percent&gt;=0 &amp;&amp; percent&lt;60)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"F";</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endParaRPr lang="en-US" altLang="en-US" sz="1600" b="1" dirty="0"/>
          </a:p>
          <a:p>
            <a:pPr eaLnBrk="1" hangingPunct="1">
              <a:lnSpc>
                <a:spcPct val="80000"/>
              </a:lnSpc>
              <a:buFont typeface="Wingdings" panose="05000000000000000000" pitchFamily="2" charset="2"/>
              <a:buNone/>
            </a:pPr>
            <a:r>
              <a:rPr lang="en-US" altLang="en-US" sz="1600" b="1" dirty="0"/>
              <a:t>Remainder of the program continues….</a:t>
            </a:r>
          </a:p>
        </p:txBody>
      </p:sp>
      <p:sp>
        <p:nvSpPr>
          <p:cNvPr id="261124" name="Rectangle 3">
            <a:extLst>
              <a:ext uri="{FF2B5EF4-FFF2-40B4-BE49-F238E27FC236}">
                <a16:creationId xmlns:a16="http://schemas.microsoft.com/office/drawing/2014/main" id="{F72103DD-A807-46A0-81F6-5887AF99370E}"/>
              </a:ext>
            </a:extLst>
          </p:cNvPr>
          <p:cNvSpPr>
            <a:spLocks noChangeArrowheads="1"/>
          </p:cNvSpPr>
          <p:nvPr/>
        </p:nvSpPr>
        <p:spPr bwMode="auto">
          <a:xfrm>
            <a:off x="5105400" y="1066800"/>
            <a:ext cx="3505200" cy="5029200"/>
          </a:xfrm>
          <a:prstGeom prst="rect">
            <a:avLst/>
          </a:prstGeom>
          <a:ln/>
          <a:extLst/>
        </p:spPr>
        <p:style>
          <a:lnRef idx="1">
            <a:schemeClr val="accent1"/>
          </a:lnRef>
          <a:fillRef idx="2">
            <a:schemeClr val="accent1"/>
          </a:fillRef>
          <a:effectRef idx="1">
            <a:schemeClr val="accent1"/>
          </a:effectRef>
          <a:fontRef idx="minor">
            <a:schemeClr val="dk1"/>
          </a:fontRef>
        </p:style>
        <p:txBody>
          <a:bodyPr/>
          <a:lstStyle/>
          <a:p>
            <a:pPr marL="571500" indent="-571500" eaLnBrk="1" fontAlgn="auto" hangingPunct="1">
              <a:spcBef>
                <a:spcPct val="20000"/>
              </a:spcBef>
              <a:spcAft>
                <a:spcPts val="0"/>
              </a:spcAft>
              <a:buClr>
                <a:schemeClr val="tx2"/>
              </a:buClr>
              <a:buSzPct val="70000"/>
              <a:buFont typeface="Wingdings" pitchFamily="2" charset="2"/>
              <a:buNone/>
              <a:defRPr/>
            </a:pPr>
            <a:r>
              <a:rPr lang="en-US" sz="1600" b="1" dirty="0">
                <a:solidFill>
                  <a:schemeClr val="tx1"/>
                </a:solidFill>
                <a:latin typeface="+mn-lt"/>
                <a:cs typeface="+mn-cs"/>
              </a:rPr>
              <a:t>How it works:</a:t>
            </a:r>
          </a:p>
          <a:p>
            <a:pPr marL="571500" indent="-571500" eaLnBrk="1" fontAlgn="auto" hangingPunct="1">
              <a:spcBef>
                <a:spcPct val="20000"/>
              </a:spcBef>
              <a:spcAft>
                <a:spcPts val="0"/>
              </a:spcAft>
              <a:buClr>
                <a:schemeClr val="tx2"/>
              </a:buClr>
              <a:buSzPct val="70000"/>
              <a:buFont typeface="Wingdings" pitchFamily="2" charset="2"/>
              <a:buChar char="l"/>
              <a:defRPr/>
            </a:pPr>
            <a:r>
              <a:rPr lang="en-US" sz="1600" dirty="0"/>
              <a:t>As soon as any one of the conditionals is evaluated as being TRUE, the JavaScript interpreter will execute the block that follows. </a:t>
            </a:r>
          </a:p>
          <a:p>
            <a:pPr eaLnBrk="1" fontAlgn="auto" hangingPunct="1">
              <a:spcBef>
                <a:spcPct val="20000"/>
              </a:spcBef>
              <a:spcAft>
                <a:spcPts val="0"/>
              </a:spcAft>
              <a:buClr>
                <a:schemeClr val="tx2"/>
              </a:buClr>
              <a:buSzPct val="70000"/>
              <a:defRPr/>
            </a:pPr>
            <a:endParaRPr lang="en-US" sz="1600" dirty="0"/>
          </a:p>
          <a:p>
            <a:pPr marL="571500" indent="-571500" eaLnBrk="1" fontAlgn="auto" hangingPunct="1">
              <a:spcBef>
                <a:spcPct val="20000"/>
              </a:spcBef>
              <a:spcAft>
                <a:spcPts val="0"/>
              </a:spcAft>
              <a:buClr>
                <a:schemeClr val="tx2"/>
              </a:buClr>
              <a:buSzPct val="70000"/>
              <a:buFont typeface="Wingdings" pitchFamily="2" charset="2"/>
              <a:buChar char="l"/>
              <a:defRPr/>
            </a:pPr>
            <a:r>
              <a:rPr lang="en-US" sz="1600" dirty="0">
                <a:latin typeface="+mn-lt"/>
                <a:cs typeface="+mn-cs"/>
              </a:rPr>
              <a:t>Once </a:t>
            </a:r>
            <a:r>
              <a:rPr lang="en-US" sz="1600" b="1" u="sng" dirty="0">
                <a:latin typeface="+mn-lt"/>
                <a:cs typeface="+mn-cs"/>
              </a:rPr>
              <a:t>any</a:t>
            </a:r>
            <a:r>
              <a:rPr lang="en-US" sz="1600" b="1" dirty="0">
                <a:latin typeface="+mn-lt"/>
                <a:cs typeface="+mn-cs"/>
              </a:rPr>
              <a:t> of block has been executed,</a:t>
            </a:r>
            <a:r>
              <a:rPr lang="en-US" sz="1600" dirty="0">
                <a:latin typeface="+mn-lt"/>
                <a:cs typeface="+mn-cs"/>
              </a:rPr>
              <a:t> the program will </a:t>
            </a:r>
            <a:r>
              <a:rPr lang="en-US" sz="1600" u="sng" dirty="0">
                <a:latin typeface="+mn-lt"/>
                <a:cs typeface="+mn-cs"/>
              </a:rPr>
              <a:t>skip ALL</a:t>
            </a:r>
            <a:r>
              <a:rPr lang="en-US" sz="1600" dirty="0">
                <a:latin typeface="+mn-lt"/>
                <a:cs typeface="+mn-cs"/>
              </a:rPr>
              <a:t> of the remaining </a:t>
            </a:r>
            <a:r>
              <a:rPr lang="en-US" sz="1600" b="1" dirty="0">
                <a:latin typeface="Courier New" panose="02070309020205020404" pitchFamily="49" charset="0"/>
                <a:cs typeface="Courier New" panose="02070309020205020404" pitchFamily="49" charset="0"/>
              </a:rPr>
              <a:t>else if</a:t>
            </a:r>
            <a:r>
              <a:rPr lang="en-US" sz="1600" dirty="0">
                <a:latin typeface="+mn-lt"/>
                <a:cs typeface="+mn-cs"/>
              </a:rPr>
              <a:t> statements. </a:t>
            </a:r>
          </a:p>
          <a:p>
            <a:pPr marL="1028700" lvl="1" indent="-571500" eaLnBrk="1" fontAlgn="auto" hangingPunct="1">
              <a:spcBef>
                <a:spcPct val="20000"/>
              </a:spcBef>
              <a:spcAft>
                <a:spcPts val="0"/>
              </a:spcAft>
              <a:buClr>
                <a:schemeClr val="tx2"/>
              </a:buClr>
              <a:buSzPct val="70000"/>
              <a:buFont typeface="Wingdings" pitchFamily="2" charset="2"/>
              <a:buChar char="l"/>
              <a:defRPr/>
            </a:pPr>
            <a:r>
              <a:rPr lang="en-US" sz="1400" dirty="0"/>
              <a:t>If there is an </a:t>
            </a:r>
            <a:r>
              <a:rPr lang="en-US" sz="1400" b="1" dirty="0">
                <a:latin typeface="Courier New" panose="02070309020205020404" pitchFamily="49" charset="0"/>
                <a:cs typeface="Courier New" panose="02070309020205020404" pitchFamily="49" charset="0"/>
              </a:rPr>
              <a:t>else</a:t>
            </a:r>
            <a:r>
              <a:rPr lang="en-US" sz="1400" dirty="0"/>
              <a:t> statement at the end, that block will also be skipped.</a:t>
            </a:r>
          </a:p>
          <a:p>
            <a:pPr eaLnBrk="1" fontAlgn="auto" hangingPunct="1">
              <a:spcBef>
                <a:spcPct val="20000"/>
              </a:spcBef>
              <a:spcAft>
                <a:spcPts val="0"/>
              </a:spcAft>
              <a:buClr>
                <a:schemeClr val="tx2"/>
              </a:buClr>
              <a:buSzPct val="70000"/>
              <a:defRPr/>
            </a:pPr>
            <a:endParaRPr lang="en-US" sz="1600" dirty="0"/>
          </a:p>
          <a:p>
            <a:pPr marL="571500" indent="-571500" eaLnBrk="1" fontAlgn="auto" hangingPunct="1">
              <a:spcBef>
                <a:spcPct val="20000"/>
              </a:spcBef>
              <a:spcAft>
                <a:spcPts val="0"/>
              </a:spcAft>
              <a:buClr>
                <a:schemeClr val="tx2"/>
              </a:buClr>
              <a:buSzPct val="70000"/>
              <a:buFont typeface="Wingdings" pitchFamily="2" charset="2"/>
              <a:buChar char="l"/>
              <a:defRPr/>
            </a:pPr>
            <a:r>
              <a:rPr lang="en-US" sz="1600" dirty="0"/>
              <a:t>Note that there is a space between the word ‘</a:t>
            </a:r>
            <a:r>
              <a:rPr lang="en-US" sz="1600" dirty="0">
                <a:latin typeface="Courier New" pitchFamily="49" charset="0"/>
                <a:cs typeface="Courier New" pitchFamily="49" charset="0"/>
              </a:rPr>
              <a:t>else</a:t>
            </a:r>
            <a:r>
              <a:rPr lang="en-US" sz="1600" dirty="0"/>
              <a:t>’ and the word ‘</a:t>
            </a:r>
            <a:r>
              <a:rPr lang="en-US" sz="1600" dirty="0">
                <a:latin typeface="Courier New" pitchFamily="49" charset="0"/>
                <a:cs typeface="Courier New" pitchFamily="49" charset="0"/>
              </a:rPr>
              <a:t>if</a:t>
            </a:r>
            <a:r>
              <a:rPr lang="en-US" sz="1600" dirty="0"/>
              <a:t>’:  </a:t>
            </a:r>
            <a:r>
              <a:rPr lang="en-US" sz="1600" b="1" dirty="0">
                <a:latin typeface="Courier New" pitchFamily="49" charset="0"/>
                <a:cs typeface="Courier New" pitchFamily="49" charset="0"/>
              </a:rPr>
              <a:t>else if</a:t>
            </a:r>
          </a:p>
          <a:p>
            <a:pPr marL="571500" indent="-571500" eaLnBrk="1" fontAlgn="auto" hangingPunct="1">
              <a:spcBef>
                <a:spcPct val="20000"/>
              </a:spcBef>
              <a:spcAft>
                <a:spcPts val="0"/>
              </a:spcAft>
              <a:buClr>
                <a:schemeClr val="tx2"/>
              </a:buClr>
              <a:buSzPct val="70000"/>
              <a:buFont typeface="Wingdings" pitchFamily="2" charset="2"/>
              <a:buChar char="l"/>
              <a:defRPr/>
            </a:pPr>
            <a:endParaRPr lang="en-US" sz="1600" dirty="0"/>
          </a:p>
          <a:p>
            <a:pPr marL="571500" indent="-571500" eaLnBrk="1" fontAlgn="auto" hangingPunct="1">
              <a:spcBef>
                <a:spcPct val="20000"/>
              </a:spcBef>
              <a:spcAft>
                <a:spcPts val="0"/>
              </a:spcAft>
              <a:buClr>
                <a:schemeClr val="tx2"/>
              </a:buClr>
              <a:buSzPct val="70000"/>
              <a:buFont typeface="Wingdings" pitchFamily="2" charset="2"/>
              <a:buChar char="l"/>
              <a:defRPr/>
            </a:pPr>
            <a:endParaRPr lang="en-US" sz="1600" dirty="0">
              <a:latin typeface="+mn-lt"/>
              <a:cs typeface="+mn-cs"/>
            </a:endParaRPr>
          </a:p>
          <a:p>
            <a:pPr eaLnBrk="1" fontAlgn="auto" hangingPunct="1">
              <a:spcBef>
                <a:spcPct val="20000"/>
              </a:spcBef>
              <a:spcAft>
                <a:spcPts val="0"/>
              </a:spcAft>
              <a:buClr>
                <a:schemeClr val="tx2"/>
              </a:buClr>
              <a:buSzPct val="70000"/>
              <a:defRPr/>
            </a:pPr>
            <a:endParaRPr lang="en-US" sz="1600" dirty="0">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0">
                                            <p:txEl>
                                              <p:pRg st="0" end="0"/>
                                            </p:txEl>
                                          </p:spTgt>
                                        </p:tgtEl>
                                        <p:attrNameLst>
                                          <p:attrName>style.visibility</p:attrName>
                                        </p:attrNameLst>
                                      </p:cBhvr>
                                      <p:to>
                                        <p:strVal val="visible"/>
                                      </p:to>
                                    </p:set>
                                    <p:animEffect transition="in" filter="fade">
                                      <p:cBhvr>
                                        <p:cTn id="7" dur="2000"/>
                                        <p:tgtEl>
                                          <p:spTgt spid="717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170">
                                            <p:txEl>
                                              <p:pRg st="1" end="1"/>
                                            </p:txEl>
                                          </p:spTgt>
                                        </p:tgtEl>
                                        <p:attrNameLst>
                                          <p:attrName>style.visibility</p:attrName>
                                        </p:attrNameLst>
                                      </p:cBhvr>
                                      <p:to>
                                        <p:strVal val="visible"/>
                                      </p:to>
                                    </p:set>
                                    <p:animEffect transition="in" filter="fade">
                                      <p:cBhvr>
                                        <p:cTn id="12" dur="2000"/>
                                        <p:tgtEl>
                                          <p:spTgt spid="717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170">
                                            <p:txEl>
                                              <p:pRg st="2" end="2"/>
                                            </p:txEl>
                                          </p:spTgt>
                                        </p:tgtEl>
                                        <p:attrNameLst>
                                          <p:attrName>style.visibility</p:attrName>
                                        </p:attrNameLst>
                                      </p:cBhvr>
                                      <p:to>
                                        <p:strVal val="visible"/>
                                      </p:to>
                                    </p:set>
                                    <p:animEffect transition="in" filter="fade">
                                      <p:cBhvr>
                                        <p:cTn id="17" dur="2000"/>
                                        <p:tgtEl>
                                          <p:spTgt spid="717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170">
                                            <p:txEl>
                                              <p:pRg st="4" end="4"/>
                                            </p:txEl>
                                          </p:spTgt>
                                        </p:tgtEl>
                                        <p:attrNameLst>
                                          <p:attrName>style.visibility</p:attrName>
                                        </p:attrNameLst>
                                      </p:cBhvr>
                                      <p:to>
                                        <p:strVal val="visible"/>
                                      </p:to>
                                    </p:set>
                                    <p:animEffect transition="in" filter="fade">
                                      <p:cBhvr>
                                        <p:cTn id="22" dur="2000"/>
                                        <p:tgtEl>
                                          <p:spTgt spid="7170">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170">
                                            <p:txEl>
                                              <p:pRg st="5" end="5"/>
                                            </p:txEl>
                                          </p:spTgt>
                                        </p:tgtEl>
                                        <p:attrNameLst>
                                          <p:attrName>style.visibility</p:attrName>
                                        </p:attrNameLst>
                                      </p:cBhvr>
                                      <p:to>
                                        <p:strVal val="visible"/>
                                      </p:to>
                                    </p:set>
                                    <p:animEffect transition="in" filter="fade">
                                      <p:cBhvr>
                                        <p:cTn id="27" dur="2000"/>
                                        <p:tgtEl>
                                          <p:spTgt spid="7170">
                                            <p:txEl>
                                              <p:pRg st="5" end="5"/>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7170">
                                            <p:txEl>
                                              <p:pRg st="6" end="6"/>
                                            </p:txEl>
                                          </p:spTgt>
                                        </p:tgtEl>
                                        <p:attrNameLst>
                                          <p:attrName>style.visibility</p:attrName>
                                        </p:attrNameLst>
                                      </p:cBhvr>
                                      <p:to>
                                        <p:strVal val="visible"/>
                                      </p:to>
                                    </p:set>
                                    <p:animEffect transition="in" filter="fade">
                                      <p:cBhvr>
                                        <p:cTn id="30" dur="2000"/>
                                        <p:tgtEl>
                                          <p:spTgt spid="7170">
                                            <p:txEl>
                                              <p:pRg st="6" end="6"/>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7170">
                                            <p:txEl>
                                              <p:pRg st="7" end="7"/>
                                            </p:txEl>
                                          </p:spTgt>
                                        </p:tgtEl>
                                        <p:attrNameLst>
                                          <p:attrName>style.visibility</p:attrName>
                                        </p:attrNameLst>
                                      </p:cBhvr>
                                      <p:to>
                                        <p:strVal val="visible"/>
                                      </p:to>
                                    </p:set>
                                    <p:animEffect transition="in" filter="fade">
                                      <p:cBhvr>
                                        <p:cTn id="33" dur="2000"/>
                                        <p:tgtEl>
                                          <p:spTgt spid="7170">
                                            <p:txEl>
                                              <p:pRg st="7" end="7"/>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7170">
                                            <p:txEl>
                                              <p:pRg st="8" end="8"/>
                                            </p:txEl>
                                          </p:spTgt>
                                        </p:tgtEl>
                                        <p:attrNameLst>
                                          <p:attrName>style.visibility</p:attrName>
                                        </p:attrNameLst>
                                      </p:cBhvr>
                                      <p:to>
                                        <p:strVal val="visible"/>
                                      </p:to>
                                    </p:set>
                                    <p:animEffect transition="in" filter="fade">
                                      <p:cBhvr>
                                        <p:cTn id="38" dur="2000"/>
                                        <p:tgtEl>
                                          <p:spTgt spid="7170">
                                            <p:txEl>
                                              <p:pRg st="8" end="8"/>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7170">
                                            <p:txEl>
                                              <p:pRg st="9" end="9"/>
                                            </p:txEl>
                                          </p:spTgt>
                                        </p:tgtEl>
                                        <p:attrNameLst>
                                          <p:attrName>style.visibility</p:attrName>
                                        </p:attrNameLst>
                                      </p:cBhvr>
                                      <p:to>
                                        <p:strVal val="visible"/>
                                      </p:to>
                                    </p:set>
                                    <p:animEffect transition="in" filter="fade">
                                      <p:cBhvr>
                                        <p:cTn id="43" dur="2000"/>
                                        <p:tgtEl>
                                          <p:spTgt spid="7170">
                                            <p:txEl>
                                              <p:pRg st="9" end="9"/>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7170">
                                            <p:txEl>
                                              <p:pRg st="10" end="10"/>
                                            </p:txEl>
                                          </p:spTgt>
                                        </p:tgtEl>
                                        <p:attrNameLst>
                                          <p:attrName>style.visibility</p:attrName>
                                        </p:attrNameLst>
                                      </p:cBhvr>
                                      <p:to>
                                        <p:strVal val="visible"/>
                                      </p:to>
                                    </p:set>
                                    <p:animEffect transition="in" filter="fade">
                                      <p:cBhvr>
                                        <p:cTn id="46" dur="2000"/>
                                        <p:tgtEl>
                                          <p:spTgt spid="7170">
                                            <p:txEl>
                                              <p:pRg st="10" end="10"/>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7170">
                                            <p:txEl>
                                              <p:pRg st="11" end="11"/>
                                            </p:txEl>
                                          </p:spTgt>
                                        </p:tgtEl>
                                        <p:attrNameLst>
                                          <p:attrName>style.visibility</p:attrName>
                                        </p:attrNameLst>
                                      </p:cBhvr>
                                      <p:to>
                                        <p:strVal val="visible"/>
                                      </p:to>
                                    </p:set>
                                    <p:animEffect transition="in" filter="fade">
                                      <p:cBhvr>
                                        <p:cTn id="49" dur="2000"/>
                                        <p:tgtEl>
                                          <p:spTgt spid="7170">
                                            <p:txEl>
                                              <p:pRg st="11" end="11"/>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7170">
                                            <p:txEl>
                                              <p:pRg st="12" end="12"/>
                                            </p:txEl>
                                          </p:spTgt>
                                        </p:tgtEl>
                                        <p:attrNameLst>
                                          <p:attrName>style.visibility</p:attrName>
                                        </p:attrNameLst>
                                      </p:cBhvr>
                                      <p:to>
                                        <p:strVal val="visible"/>
                                      </p:to>
                                    </p:set>
                                    <p:animEffect transition="in" filter="fade">
                                      <p:cBhvr>
                                        <p:cTn id="54" dur="2000"/>
                                        <p:tgtEl>
                                          <p:spTgt spid="7170">
                                            <p:txEl>
                                              <p:pRg st="12" end="12"/>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7170">
                                            <p:txEl>
                                              <p:pRg st="13" end="13"/>
                                            </p:txEl>
                                          </p:spTgt>
                                        </p:tgtEl>
                                        <p:attrNameLst>
                                          <p:attrName>style.visibility</p:attrName>
                                        </p:attrNameLst>
                                      </p:cBhvr>
                                      <p:to>
                                        <p:strVal val="visible"/>
                                      </p:to>
                                    </p:set>
                                    <p:animEffect transition="in" filter="fade">
                                      <p:cBhvr>
                                        <p:cTn id="59" dur="2000"/>
                                        <p:tgtEl>
                                          <p:spTgt spid="7170">
                                            <p:txEl>
                                              <p:pRg st="13" end="13"/>
                                            </p:txEl>
                                          </p:spTgt>
                                        </p:tgtEl>
                                      </p:cBhvr>
                                    </p:animEffect>
                                  </p:childTnLst>
                                </p:cTn>
                              </p:par>
                              <p:par>
                                <p:cTn id="60" presetID="10" presetClass="entr" presetSubtype="0" fill="hold" nodeType="withEffect">
                                  <p:stCondLst>
                                    <p:cond delay="0"/>
                                  </p:stCondLst>
                                  <p:childTnLst>
                                    <p:set>
                                      <p:cBhvr>
                                        <p:cTn id="61" dur="1" fill="hold">
                                          <p:stCondLst>
                                            <p:cond delay="0"/>
                                          </p:stCondLst>
                                        </p:cTn>
                                        <p:tgtEl>
                                          <p:spTgt spid="7170">
                                            <p:txEl>
                                              <p:pRg st="14" end="14"/>
                                            </p:txEl>
                                          </p:spTgt>
                                        </p:tgtEl>
                                        <p:attrNameLst>
                                          <p:attrName>style.visibility</p:attrName>
                                        </p:attrNameLst>
                                      </p:cBhvr>
                                      <p:to>
                                        <p:strVal val="visible"/>
                                      </p:to>
                                    </p:set>
                                    <p:animEffect transition="in" filter="fade">
                                      <p:cBhvr>
                                        <p:cTn id="62" dur="2000"/>
                                        <p:tgtEl>
                                          <p:spTgt spid="7170">
                                            <p:txEl>
                                              <p:pRg st="14" end="14"/>
                                            </p:txEl>
                                          </p:spTgt>
                                        </p:tgtEl>
                                      </p:cBhvr>
                                    </p:animEffect>
                                  </p:childTnLst>
                                </p:cTn>
                              </p:par>
                              <p:par>
                                <p:cTn id="63" presetID="10" presetClass="entr" presetSubtype="0" fill="hold" nodeType="withEffect">
                                  <p:stCondLst>
                                    <p:cond delay="0"/>
                                  </p:stCondLst>
                                  <p:childTnLst>
                                    <p:set>
                                      <p:cBhvr>
                                        <p:cTn id="64" dur="1" fill="hold">
                                          <p:stCondLst>
                                            <p:cond delay="0"/>
                                          </p:stCondLst>
                                        </p:cTn>
                                        <p:tgtEl>
                                          <p:spTgt spid="7170">
                                            <p:txEl>
                                              <p:pRg st="15" end="15"/>
                                            </p:txEl>
                                          </p:spTgt>
                                        </p:tgtEl>
                                        <p:attrNameLst>
                                          <p:attrName>style.visibility</p:attrName>
                                        </p:attrNameLst>
                                      </p:cBhvr>
                                      <p:to>
                                        <p:strVal val="visible"/>
                                      </p:to>
                                    </p:set>
                                    <p:animEffect transition="in" filter="fade">
                                      <p:cBhvr>
                                        <p:cTn id="65" dur="2000"/>
                                        <p:tgtEl>
                                          <p:spTgt spid="7170">
                                            <p:txEl>
                                              <p:pRg st="15" end="15"/>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nodeType="clickEffect">
                                  <p:stCondLst>
                                    <p:cond delay="0"/>
                                  </p:stCondLst>
                                  <p:childTnLst>
                                    <p:set>
                                      <p:cBhvr>
                                        <p:cTn id="69" dur="1" fill="hold">
                                          <p:stCondLst>
                                            <p:cond delay="0"/>
                                          </p:stCondLst>
                                        </p:cTn>
                                        <p:tgtEl>
                                          <p:spTgt spid="7170">
                                            <p:txEl>
                                              <p:pRg st="16" end="16"/>
                                            </p:txEl>
                                          </p:spTgt>
                                        </p:tgtEl>
                                        <p:attrNameLst>
                                          <p:attrName>style.visibility</p:attrName>
                                        </p:attrNameLst>
                                      </p:cBhvr>
                                      <p:to>
                                        <p:strVal val="visible"/>
                                      </p:to>
                                    </p:set>
                                    <p:animEffect transition="in" filter="fade">
                                      <p:cBhvr>
                                        <p:cTn id="70" dur="2000"/>
                                        <p:tgtEl>
                                          <p:spTgt spid="7170">
                                            <p:txEl>
                                              <p:pRg st="16" end="16"/>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nodeType="clickEffect">
                                  <p:stCondLst>
                                    <p:cond delay="0"/>
                                  </p:stCondLst>
                                  <p:childTnLst>
                                    <p:set>
                                      <p:cBhvr>
                                        <p:cTn id="74" dur="1" fill="hold">
                                          <p:stCondLst>
                                            <p:cond delay="0"/>
                                          </p:stCondLst>
                                        </p:cTn>
                                        <p:tgtEl>
                                          <p:spTgt spid="7170">
                                            <p:txEl>
                                              <p:pRg st="17" end="17"/>
                                            </p:txEl>
                                          </p:spTgt>
                                        </p:tgtEl>
                                        <p:attrNameLst>
                                          <p:attrName>style.visibility</p:attrName>
                                        </p:attrNameLst>
                                      </p:cBhvr>
                                      <p:to>
                                        <p:strVal val="visible"/>
                                      </p:to>
                                    </p:set>
                                    <p:animEffect transition="in" filter="fade">
                                      <p:cBhvr>
                                        <p:cTn id="75" dur="2000"/>
                                        <p:tgtEl>
                                          <p:spTgt spid="7170">
                                            <p:txEl>
                                              <p:pRg st="17" end="17"/>
                                            </p:txEl>
                                          </p:spTgt>
                                        </p:tgtEl>
                                      </p:cBhvr>
                                    </p:animEffect>
                                  </p:childTnLst>
                                </p:cTn>
                              </p:par>
                              <p:par>
                                <p:cTn id="76" presetID="10" presetClass="entr" presetSubtype="0" fill="hold" nodeType="withEffect">
                                  <p:stCondLst>
                                    <p:cond delay="0"/>
                                  </p:stCondLst>
                                  <p:childTnLst>
                                    <p:set>
                                      <p:cBhvr>
                                        <p:cTn id="77" dur="1" fill="hold">
                                          <p:stCondLst>
                                            <p:cond delay="0"/>
                                          </p:stCondLst>
                                        </p:cTn>
                                        <p:tgtEl>
                                          <p:spTgt spid="7170">
                                            <p:txEl>
                                              <p:pRg st="18" end="18"/>
                                            </p:txEl>
                                          </p:spTgt>
                                        </p:tgtEl>
                                        <p:attrNameLst>
                                          <p:attrName>style.visibility</p:attrName>
                                        </p:attrNameLst>
                                      </p:cBhvr>
                                      <p:to>
                                        <p:strVal val="visible"/>
                                      </p:to>
                                    </p:set>
                                    <p:animEffect transition="in" filter="fade">
                                      <p:cBhvr>
                                        <p:cTn id="78" dur="2000"/>
                                        <p:tgtEl>
                                          <p:spTgt spid="7170">
                                            <p:txEl>
                                              <p:pRg st="18" end="18"/>
                                            </p:txEl>
                                          </p:spTgt>
                                        </p:tgtEl>
                                      </p:cBhvr>
                                    </p:animEffect>
                                  </p:childTnLst>
                                </p:cTn>
                              </p:par>
                              <p:par>
                                <p:cTn id="79" presetID="10" presetClass="entr" presetSubtype="0" fill="hold" nodeType="withEffect">
                                  <p:stCondLst>
                                    <p:cond delay="0"/>
                                  </p:stCondLst>
                                  <p:childTnLst>
                                    <p:set>
                                      <p:cBhvr>
                                        <p:cTn id="80" dur="1" fill="hold">
                                          <p:stCondLst>
                                            <p:cond delay="0"/>
                                          </p:stCondLst>
                                        </p:cTn>
                                        <p:tgtEl>
                                          <p:spTgt spid="7170">
                                            <p:txEl>
                                              <p:pRg st="19" end="19"/>
                                            </p:txEl>
                                          </p:spTgt>
                                        </p:tgtEl>
                                        <p:attrNameLst>
                                          <p:attrName>style.visibility</p:attrName>
                                        </p:attrNameLst>
                                      </p:cBhvr>
                                      <p:to>
                                        <p:strVal val="visible"/>
                                      </p:to>
                                    </p:set>
                                    <p:animEffect transition="in" filter="fade">
                                      <p:cBhvr>
                                        <p:cTn id="81" dur="2000"/>
                                        <p:tgtEl>
                                          <p:spTgt spid="7170">
                                            <p:txEl>
                                              <p:pRg st="19" end="19"/>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nodeType="clickEffect">
                                  <p:stCondLst>
                                    <p:cond delay="0"/>
                                  </p:stCondLst>
                                  <p:childTnLst>
                                    <p:set>
                                      <p:cBhvr>
                                        <p:cTn id="85" dur="1" fill="hold">
                                          <p:stCondLst>
                                            <p:cond delay="0"/>
                                          </p:stCondLst>
                                        </p:cTn>
                                        <p:tgtEl>
                                          <p:spTgt spid="7170">
                                            <p:txEl>
                                              <p:pRg st="20" end="20"/>
                                            </p:txEl>
                                          </p:spTgt>
                                        </p:tgtEl>
                                        <p:attrNameLst>
                                          <p:attrName>style.visibility</p:attrName>
                                        </p:attrNameLst>
                                      </p:cBhvr>
                                      <p:to>
                                        <p:strVal val="visible"/>
                                      </p:to>
                                    </p:set>
                                    <p:animEffect transition="in" filter="fade">
                                      <p:cBhvr>
                                        <p:cTn id="86" dur="2000"/>
                                        <p:tgtEl>
                                          <p:spTgt spid="7170">
                                            <p:txEl>
                                              <p:pRg st="20" end="20"/>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10" presetClass="entr" presetSubtype="0" fill="hold" nodeType="clickEffect">
                                  <p:stCondLst>
                                    <p:cond delay="0"/>
                                  </p:stCondLst>
                                  <p:childTnLst>
                                    <p:set>
                                      <p:cBhvr>
                                        <p:cTn id="90" dur="1" fill="hold">
                                          <p:stCondLst>
                                            <p:cond delay="0"/>
                                          </p:stCondLst>
                                        </p:cTn>
                                        <p:tgtEl>
                                          <p:spTgt spid="7170">
                                            <p:txEl>
                                              <p:pRg st="21" end="21"/>
                                            </p:txEl>
                                          </p:spTgt>
                                        </p:tgtEl>
                                        <p:attrNameLst>
                                          <p:attrName>style.visibility</p:attrName>
                                        </p:attrNameLst>
                                      </p:cBhvr>
                                      <p:to>
                                        <p:strVal val="visible"/>
                                      </p:to>
                                    </p:set>
                                    <p:animEffect transition="in" filter="fade">
                                      <p:cBhvr>
                                        <p:cTn id="91" dur="2000"/>
                                        <p:tgtEl>
                                          <p:spTgt spid="7170">
                                            <p:txEl>
                                              <p:pRg st="21" end="21"/>
                                            </p:txEl>
                                          </p:spTgt>
                                        </p:tgtEl>
                                      </p:cBhvr>
                                    </p:animEffect>
                                  </p:childTnLst>
                                </p:cTn>
                              </p:par>
                              <p:par>
                                <p:cTn id="92" presetID="10" presetClass="entr" presetSubtype="0" fill="hold" nodeType="withEffect">
                                  <p:stCondLst>
                                    <p:cond delay="0"/>
                                  </p:stCondLst>
                                  <p:childTnLst>
                                    <p:set>
                                      <p:cBhvr>
                                        <p:cTn id="93" dur="1" fill="hold">
                                          <p:stCondLst>
                                            <p:cond delay="0"/>
                                          </p:stCondLst>
                                        </p:cTn>
                                        <p:tgtEl>
                                          <p:spTgt spid="7170">
                                            <p:txEl>
                                              <p:pRg st="22" end="22"/>
                                            </p:txEl>
                                          </p:spTgt>
                                        </p:tgtEl>
                                        <p:attrNameLst>
                                          <p:attrName>style.visibility</p:attrName>
                                        </p:attrNameLst>
                                      </p:cBhvr>
                                      <p:to>
                                        <p:strVal val="visible"/>
                                      </p:to>
                                    </p:set>
                                    <p:animEffect transition="in" filter="fade">
                                      <p:cBhvr>
                                        <p:cTn id="94" dur="2000"/>
                                        <p:tgtEl>
                                          <p:spTgt spid="7170">
                                            <p:txEl>
                                              <p:pRg st="22" end="22"/>
                                            </p:txEl>
                                          </p:spTgt>
                                        </p:tgtEl>
                                      </p:cBhvr>
                                    </p:animEffect>
                                  </p:childTnLst>
                                </p:cTn>
                              </p:par>
                              <p:par>
                                <p:cTn id="95" presetID="10" presetClass="entr" presetSubtype="0" fill="hold" nodeType="withEffect">
                                  <p:stCondLst>
                                    <p:cond delay="0"/>
                                  </p:stCondLst>
                                  <p:childTnLst>
                                    <p:set>
                                      <p:cBhvr>
                                        <p:cTn id="96" dur="1" fill="hold">
                                          <p:stCondLst>
                                            <p:cond delay="0"/>
                                          </p:stCondLst>
                                        </p:cTn>
                                        <p:tgtEl>
                                          <p:spTgt spid="7170">
                                            <p:txEl>
                                              <p:pRg st="23" end="23"/>
                                            </p:txEl>
                                          </p:spTgt>
                                        </p:tgtEl>
                                        <p:attrNameLst>
                                          <p:attrName>style.visibility</p:attrName>
                                        </p:attrNameLst>
                                      </p:cBhvr>
                                      <p:to>
                                        <p:strVal val="visible"/>
                                      </p:to>
                                    </p:set>
                                    <p:animEffect transition="in" filter="fade">
                                      <p:cBhvr>
                                        <p:cTn id="97" dur="2000"/>
                                        <p:tgtEl>
                                          <p:spTgt spid="7170">
                                            <p:txEl>
                                              <p:pRg st="23" end="23"/>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nodeType="clickEffect">
                                  <p:stCondLst>
                                    <p:cond delay="0"/>
                                  </p:stCondLst>
                                  <p:childTnLst>
                                    <p:set>
                                      <p:cBhvr>
                                        <p:cTn id="101" dur="1" fill="hold">
                                          <p:stCondLst>
                                            <p:cond delay="0"/>
                                          </p:stCondLst>
                                        </p:cTn>
                                        <p:tgtEl>
                                          <p:spTgt spid="7170">
                                            <p:txEl>
                                              <p:pRg st="25" end="25"/>
                                            </p:txEl>
                                          </p:spTgt>
                                        </p:tgtEl>
                                        <p:attrNameLst>
                                          <p:attrName>style.visibility</p:attrName>
                                        </p:attrNameLst>
                                      </p:cBhvr>
                                      <p:to>
                                        <p:strVal val="visible"/>
                                      </p:to>
                                    </p:set>
                                    <p:animEffect transition="in" filter="fade">
                                      <p:cBhvr>
                                        <p:cTn id="102" dur="2000"/>
                                        <p:tgtEl>
                                          <p:spTgt spid="7170">
                                            <p:txEl>
                                              <p:pRg st="25" end="25"/>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261124"/>
                                        </p:tgtEl>
                                        <p:attrNameLst>
                                          <p:attrName>style.visibility</p:attrName>
                                        </p:attrNameLst>
                                      </p:cBhvr>
                                      <p:to>
                                        <p:strVal val="visible"/>
                                      </p:to>
                                    </p:set>
                                    <p:animEffect transition="in" filter="fade">
                                      <p:cBhvr>
                                        <p:cTn id="107" dur="2000"/>
                                        <p:tgtEl>
                                          <p:spTgt spid="261124"/>
                                        </p:tgtEl>
                                      </p:cBhvr>
                                    </p:animEffect>
                                  </p:childTnLst>
                                </p:cTn>
                              </p:par>
                              <p:par>
                                <p:cTn id="108" presetID="10" presetClass="entr" presetSubtype="0" fill="hold" nodeType="withEffect">
                                  <p:stCondLst>
                                    <p:cond delay="0"/>
                                  </p:stCondLst>
                                  <p:childTnLst>
                                    <p:set>
                                      <p:cBhvr>
                                        <p:cTn id="109" dur="1" fill="hold">
                                          <p:stCondLst>
                                            <p:cond delay="0"/>
                                          </p:stCondLst>
                                        </p:cTn>
                                        <p:tgtEl>
                                          <p:spTgt spid="261124">
                                            <p:txEl>
                                              <p:pRg st="0" end="0"/>
                                            </p:txEl>
                                          </p:spTgt>
                                        </p:tgtEl>
                                        <p:attrNameLst>
                                          <p:attrName>style.visibility</p:attrName>
                                        </p:attrNameLst>
                                      </p:cBhvr>
                                      <p:to>
                                        <p:strVal val="visible"/>
                                      </p:to>
                                    </p:set>
                                    <p:animEffect transition="in" filter="fade">
                                      <p:cBhvr>
                                        <p:cTn id="110" dur="500"/>
                                        <p:tgtEl>
                                          <p:spTgt spid="261124">
                                            <p:txEl>
                                              <p:pRg st="0" end="0"/>
                                            </p:txEl>
                                          </p:spTgt>
                                        </p:tgtEl>
                                      </p:cBhvr>
                                    </p:animEffect>
                                  </p:childTnLst>
                                </p:cTn>
                              </p:par>
                            </p:childTnLst>
                          </p:cTn>
                        </p:par>
                      </p:childTnLst>
                    </p:cTn>
                  </p:par>
                  <p:par>
                    <p:cTn id="111" fill="hold">
                      <p:stCondLst>
                        <p:cond delay="indefinite"/>
                      </p:stCondLst>
                      <p:childTnLst>
                        <p:par>
                          <p:cTn id="112" fill="hold">
                            <p:stCondLst>
                              <p:cond delay="0"/>
                            </p:stCondLst>
                            <p:childTnLst>
                              <p:par>
                                <p:cTn id="113" presetID="10" presetClass="entr" presetSubtype="0" fill="hold" nodeType="clickEffect">
                                  <p:stCondLst>
                                    <p:cond delay="0"/>
                                  </p:stCondLst>
                                  <p:childTnLst>
                                    <p:set>
                                      <p:cBhvr>
                                        <p:cTn id="114" dur="1" fill="hold">
                                          <p:stCondLst>
                                            <p:cond delay="0"/>
                                          </p:stCondLst>
                                        </p:cTn>
                                        <p:tgtEl>
                                          <p:spTgt spid="261124">
                                            <p:txEl>
                                              <p:pRg st="1" end="1"/>
                                            </p:txEl>
                                          </p:spTgt>
                                        </p:tgtEl>
                                        <p:attrNameLst>
                                          <p:attrName>style.visibility</p:attrName>
                                        </p:attrNameLst>
                                      </p:cBhvr>
                                      <p:to>
                                        <p:strVal val="visible"/>
                                      </p:to>
                                    </p:set>
                                    <p:animEffect transition="in" filter="fade">
                                      <p:cBhvr>
                                        <p:cTn id="115" dur="500"/>
                                        <p:tgtEl>
                                          <p:spTgt spid="261124">
                                            <p:txEl>
                                              <p:pRg st="1" end="1"/>
                                            </p:txEl>
                                          </p:spTgt>
                                        </p:tgtEl>
                                      </p:cBhvr>
                                    </p:animEffect>
                                  </p:childTnLst>
                                </p:cTn>
                              </p:par>
                            </p:childTnLst>
                          </p:cTn>
                        </p:par>
                      </p:childTnLst>
                    </p:cTn>
                  </p:par>
                  <p:par>
                    <p:cTn id="116" fill="hold">
                      <p:stCondLst>
                        <p:cond delay="indefinite"/>
                      </p:stCondLst>
                      <p:childTnLst>
                        <p:par>
                          <p:cTn id="117" fill="hold">
                            <p:stCondLst>
                              <p:cond delay="0"/>
                            </p:stCondLst>
                            <p:childTnLst>
                              <p:par>
                                <p:cTn id="118" presetID="10" presetClass="entr" presetSubtype="0" fill="hold" nodeType="clickEffect">
                                  <p:stCondLst>
                                    <p:cond delay="0"/>
                                  </p:stCondLst>
                                  <p:childTnLst>
                                    <p:set>
                                      <p:cBhvr>
                                        <p:cTn id="119" dur="1" fill="hold">
                                          <p:stCondLst>
                                            <p:cond delay="0"/>
                                          </p:stCondLst>
                                        </p:cTn>
                                        <p:tgtEl>
                                          <p:spTgt spid="261124">
                                            <p:txEl>
                                              <p:pRg st="3" end="3"/>
                                            </p:txEl>
                                          </p:spTgt>
                                        </p:tgtEl>
                                        <p:attrNameLst>
                                          <p:attrName>style.visibility</p:attrName>
                                        </p:attrNameLst>
                                      </p:cBhvr>
                                      <p:to>
                                        <p:strVal val="visible"/>
                                      </p:to>
                                    </p:set>
                                    <p:animEffect transition="in" filter="fade">
                                      <p:cBhvr>
                                        <p:cTn id="120" dur="500"/>
                                        <p:tgtEl>
                                          <p:spTgt spid="261124">
                                            <p:txEl>
                                              <p:pRg st="3" end="3"/>
                                            </p:txEl>
                                          </p:spTgt>
                                        </p:tgtEl>
                                      </p:cBhvr>
                                    </p:animEffect>
                                  </p:childTnLst>
                                </p:cTn>
                              </p:par>
                            </p:childTnLst>
                          </p:cTn>
                        </p:par>
                      </p:childTnLst>
                    </p:cTn>
                  </p:par>
                  <p:par>
                    <p:cTn id="121" fill="hold">
                      <p:stCondLst>
                        <p:cond delay="indefinite"/>
                      </p:stCondLst>
                      <p:childTnLst>
                        <p:par>
                          <p:cTn id="122" fill="hold">
                            <p:stCondLst>
                              <p:cond delay="0"/>
                            </p:stCondLst>
                            <p:childTnLst>
                              <p:par>
                                <p:cTn id="123" presetID="10" presetClass="entr" presetSubtype="0" fill="hold" nodeType="clickEffect">
                                  <p:stCondLst>
                                    <p:cond delay="0"/>
                                  </p:stCondLst>
                                  <p:childTnLst>
                                    <p:set>
                                      <p:cBhvr>
                                        <p:cTn id="124" dur="1" fill="hold">
                                          <p:stCondLst>
                                            <p:cond delay="0"/>
                                          </p:stCondLst>
                                        </p:cTn>
                                        <p:tgtEl>
                                          <p:spTgt spid="261124">
                                            <p:txEl>
                                              <p:pRg st="4" end="4"/>
                                            </p:txEl>
                                          </p:spTgt>
                                        </p:tgtEl>
                                        <p:attrNameLst>
                                          <p:attrName>style.visibility</p:attrName>
                                        </p:attrNameLst>
                                      </p:cBhvr>
                                      <p:to>
                                        <p:strVal val="visible"/>
                                      </p:to>
                                    </p:set>
                                    <p:animEffect transition="in" filter="fade">
                                      <p:cBhvr>
                                        <p:cTn id="125" dur="500"/>
                                        <p:tgtEl>
                                          <p:spTgt spid="261124">
                                            <p:txEl>
                                              <p:pRg st="4" end="4"/>
                                            </p:txEl>
                                          </p:spTgt>
                                        </p:tgtEl>
                                      </p:cBhvr>
                                    </p:animEffect>
                                  </p:childTnLst>
                                </p:cTn>
                              </p:par>
                            </p:childTnLst>
                          </p:cTn>
                        </p:par>
                      </p:childTnLst>
                    </p:cTn>
                  </p:par>
                  <p:par>
                    <p:cTn id="126" fill="hold">
                      <p:stCondLst>
                        <p:cond delay="indefinite"/>
                      </p:stCondLst>
                      <p:childTnLst>
                        <p:par>
                          <p:cTn id="127" fill="hold">
                            <p:stCondLst>
                              <p:cond delay="0"/>
                            </p:stCondLst>
                            <p:childTnLst>
                              <p:par>
                                <p:cTn id="128" presetID="10" presetClass="entr" presetSubtype="0" fill="hold" nodeType="clickEffect">
                                  <p:stCondLst>
                                    <p:cond delay="0"/>
                                  </p:stCondLst>
                                  <p:childTnLst>
                                    <p:set>
                                      <p:cBhvr>
                                        <p:cTn id="129" dur="1" fill="hold">
                                          <p:stCondLst>
                                            <p:cond delay="0"/>
                                          </p:stCondLst>
                                        </p:cTn>
                                        <p:tgtEl>
                                          <p:spTgt spid="261124">
                                            <p:txEl>
                                              <p:pRg st="6" end="6"/>
                                            </p:txEl>
                                          </p:spTgt>
                                        </p:tgtEl>
                                        <p:attrNameLst>
                                          <p:attrName>style.visibility</p:attrName>
                                        </p:attrNameLst>
                                      </p:cBhvr>
                                      <p:to>
                                        <p:strVal val="visible"/>
                                      </p:to>
                                    </p:set>
                                    <p:animEffect transition="in" filter="fade">
                                      <p:cBhvr>
                                        <p:cTn id="130" dur="500"/>
                                        <p:tgtEl>
                                          <p:spTgt spid="26112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2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a:extLst>
              <a:ext uri="{FF2B5EF4-FFF2-40B4-BE49-F238E27FC236}">
                <a16:creationId xmlns:a16="http://schemas.microsoft.com/office/drawing/2014/main" id="{6806E76C-146A-4009-B8EF-4BD252DFE728}"/>
              </a:ext>
            </a:extLst>
          </p:cNvPr>
          <p:cNvSpPr>
            <a:spLocks noGrp="1" noChangeArrowheads="1"/>
          </p:cNvSpPr>
          <p:nvPr>
            <p:ph idx="1"/>
          </p:nvPr>
        </p:nvSpPr>
        <p:spPr>
          <a:xfrm>
            <a:off x="4724400" y="1066800"/>
            <a:ext cx="4191000" cy="5181600"/>
          </a:xfrm>
        </p:spPr>
        <p:txBody>
          <a:bodyPr rtlCol="0">
            <a:normAutofit lnSpcReduction="10000"/>
          </a:bodyPr>
          <a:lstStyle/>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if (percent&gt;=90)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"A";</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solidFill>
                  <a:srgbClr val="FF0000"/>
                </a:solidFill>
                <a:latin typeface="Courier New" panose="02070309020205020404" pitchFamily="49" charset="0"/>
                <a:cs typeface="Courier New" panose="02070309020205020404" pitchFamily="49" charset="0"/>
              </a:rPr>
              <a:t>else if </a:t>
            </a:r>
            <a:r>
              <a:rPr lang="en-US" altLang="en-US" sz="1400" b="1" dirty="0">
                <a:latin typeface="Courier New" panose="02070309020205020404" pitchFamily="49" charset="0"/>
                <a:cs typeface="Courier New" panose="02070309020205020404" pitchFamily="49" charset="0"/>
              </a:rPr>
              <a:t>(percent&gt;=80 &amp;&amp; percent&lt;90)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"B";</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solidFill>
                  <a:srgbClr val="FF0000"/>
                </a:solidFill>
                <a:latin typeface="Courier New" panose="02070309020205020404" pitchFamily="49" charset="0"/>
                <a:cs typeface="Courier New" panose="02070309020205020404" pitchFamily="49" charset="0"/>
              </a:rPr>
              <a:t>else if </a:t>
            </a:r>
            <a:r>
              <a:rPr lang="en-US" altLang="en-US" sz="1400" b="1" dirty="0">
                <a:latin typeface="Courier New" panose="02070309020205020404" pitchFamily="49" charset="0"/>
                <a:cs typeface="Courier New" panose="02070309020205020404" pitchFamily="49" charset="0"/>
              </a:rPr>
              <a:t>(percent&gt;=70 &amp;&amp; percent&lt;80)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"C";</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solidFill>
                  <a:srgbClr val="FF0000"/>
                </a:solidFill>
                <a:latin typeface="Courier New" panose="02070309020205020404" pitchFamily="49" charset="0"/>
                <a:cs typeface="Courier New" panose="02070309020205020404" pitchFamily="49" charset="0"/>
              </a:rPr>
              <a:t>else if</a:t>
            </a:r>
            <a:r>
              <a:rPr lang="en-US" altLang="en-US" sz="1400" b="1" dirty="0">
                <a:latin typeface="Courier New" panose="02070309020205020404" pitchFamily="49" charset="0"/>
                <a:cs typeface="Courier New" panose="02070309020205020404" pitchFamily="49" charset="0"/>
              </a:rPr>
              <a:t> (percent&gt;=60 &amp;&amp; percent&lt;70)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"D";</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solidFill>
                  <a:srgbClr val="FF0000"/>
                </a:solidFill>
                <a:latin typeface="Courier New" panose="02070309020205020404" pitchFamily="49" charset="0"/>
                <a:cs typeface="Courier New" panose="02070309020205020404" pitchFamily="49" charset="0"/>
              </a:rPr>
              <a:t>else if</a:t>
            </a:r>
            <a:r>
              <a:rPr lang="en-US" altLang="en-US" sz="1400" b="1" dirty="0">
                <a:latin typeface="Courier New" panose="02070309020205020404" pitchFamily="49" charset="0"/>
                <a:cs typeface="Courier New" panose="02070309020205020404" pitchFamily="49" charset="0"/>
              </a:rPr>
              <a:t> (percent&gt;=0 &amp;&amp; percent&lt;60)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"F";</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solidFill>
                  <a:srgbClr val="FF0000"/>
                </a:solidFill>
                <a:latin typeface="Courier New" panose="02070309020205020404" pitchFamily="49" charset="0"/>
                <a:cs typeface="Courier New" panose="02070309020205020404" pitchFamily="49" charset="0"/>
              </a:rPr>
              <a:t>else</a:t>
            </a:r>
            <a:endParaRPr lang="en-US" altLang="en-US" sz="1400" b="1" dirty="0">
              <a:latin typeface="Courier New" panose="02070309020205020404" pitchFamily="49" charset="0"/>
              <a:cs typeface="Courier New" panose="02070309020205020404" pitchFamily="49" charset="0"/>
            </a:endParaRP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alert("Percent grade must be  </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greater than 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p:txBody>
      </p:sp>
      <p:sp>
        <p:nvSpPr>
          <p:cNvPr id="4" name="Rectangle 3">
            <a:extLst>
              <a:ext uri="{FF2B5EF4-FFF2-40B4-BE49-F238E27FC236}">
                <a16:creationId xmlns:a16="http://schemas.microsoft.com/office/drawing/2014/main" id="{94B7ED22-22DB-442D-B7B6-386C373BCFA4}"/>
              </a:ext>
            </a:extLst>
          </p:cNvPr>
          <p:cNvSpPr>
            <a:spLocks noChangeArrowheads="1"/>
          </p:cNvSpPr>
          <p:nvPr/>
        </p:nvSpPr>
        <p:spPr bwMode="auto">
          <a:xfrm>
            <a:off x="304800" y="1066800"/>
            <a:ext cx="37338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Clr>
                <a:schemeClr val="tx2"/>
              </a:buClr>
              <a:buSzPct val="70000"/>
              <a:buFont typeface="Wingdings" panose="05000000000000000000" pitchFamily="2" charset="2"/>
              <a:buChar char="l"/>
              <a:defRPr/>
            </a:pPr>
            <a:r>
              <a:rPr lang="en-US" altLang="en-US" sz="1800" dirty="0"/>
              <a:t>Sometimes we need or want an </a:t>
            </a:r>
            <a:r>
              <a:rPr lang="en-US" altLang="en-US" sz="1600" dirty="0">
                <a:solidFill>
                  <a:schemeClr val="dk1"/>
                </a:solidFill>
                <a:latin typeface="Courier New" pitchFamily="49" charset="0"/>
                <a:cs typeface="Courier New" pitchFamily="49" charset="0"/>
              </a:rPr>
              <a:t>else </a:t>
            </a:r>
            <a:r>
              <a:rPr lang="en-US" altLang="en-US" sz="1800" dirty="0"/>
              <a:t>block, and sometimes we do not. It depends on the situation. </a:t>
            </a:r>
          </a:p>
          <a:p>
            <a:pPr eaLnBrk="1" hangingPunct="1">
              <a:buClr>
                <a:schemeClr val="tx2"/>
              </a:buClr>
              <a:buSzPct val="70000"/>
              <a:buFont typeface="Wingdings" panose="05000000000000000000" pitchFamily="2" charset="2"/>
              <a:buChar char="l"/>
              <a:defRPr/>
            </a:pPr>
            <a:endParaRPr lang="en-US" altLang="en-US" sz="1800" dirty="0"/>
          </a:p>
          <a:p>
            <a:pPr eaLnBrk="1" hangingPunct="1">
              <a:buClr>
                <a:schemeClr val="tx2"/>
              </a:buClr>
              <a:buSzPct val="70000"/>
              <a:buFont typeface="Wingdings" panose="05000000000000000000" pitchFamily="2" charset="2"/>
              <a:buChar char="l"/>
              <a:defRPr/>
            </a:pPr>
            <a:r>
              <a:rPr lang="en-US" altLang="en-US" sz="1800" b="1" dirty="0"/>
              <a:t>The else block gets executed ONLY if </a:t>
            </a:r>
            <a:r>
              <a:rPr lang="en-US" altLang="en-US" sz="1800" b="1" u="sng" dirty="0"/>
              <a:t>all</a:t>
            </a:r>
            <a:r>
              <a:rPr lang="en-US" altLang="en-US" sz="1800" b="1" dirty="0"/>
              <a:t> of the prior logical expressions are false.</a:t>
            </a:r>
          </a:p>
          <a:p>
            <a:pPr eaLnBrk="1" hangingPunct="1">
              <a:buClr>
                <a:schemeClr val="tx2"/>
              </a:buClr>
              <a:buSzPct val="70000"/>
              <a:buFont typeface="Wingdings" panose="05000000000000000000" pitchFamily="2" charset="2"/>
              <a:buChar char="l"/>
              <a:defRPr/>
            </a:pPr>
            <a:endParaRPr lang="en-US" altLang="en-US" sz="1800" dirty="0"/>
          </a:p>
          <a:p>
            <a:pPr eaLnBrk="1" hangingPunct="1">
              <a:buClr>
                <a:schemeClr val="tx2"/>
              </a:buClr>
              <a:buSzPct val="70000"/>
              <a:buFont typeface="Wingdings" panose="05000000000000000000" pitchFamily="2" charset="2"/>
              <a:buChar char="l"/>
              <a:defRPr/>
            </a:pPr>
            <a:r>
              <a:rPr lang="en-US" altLang="en-US" sz="1800" dirty="0"/>
              <a:t>However, the moment </a:t>
            </a:r>
            <a:r>
              <a:rPr lang="en-US" altLang="en-US" sz="1800" u="sng" dirty="0"/>
              <a:t>any</a:t>
            </a:r>
            <a:r>
              <a:rPr lang="en-US" altLang="en-US" sz="1800" dirty="0"/>
              <a:t> block gets executed, flow will jump to the end of the entire block of </a:t>
            </a:r>
            <a:r>
              <a:rPr lang="en-US" altLang="en-US" sz="1400" dirty="0">
                <a:solidFill>
                  <a:schemeClr val="dk1"/>
                </a:solidFill>
                <a:latin typeface="Courier New" pitchFamily="49" charset="0"/>
                <a:cs typeface="Courier New" pitchFamily="49" charset="0"/>
              </a:rPr>
              <a:t>if / else if / else </a:t>
            </a:r>
            <a:r>
              <a:rPr lang="en-US" altLang="en-US" sz="1800" dirty="0"/>
              <a:t>statements (as discussed previously). </a:t>
            </a:r>
          </a:p>
          <a:p>
            <a:pPr lvl="1" eaLnBrk="1" hangingPunct="1">
              <a:buClr>
                <a:schemeClr val="tx2"/>
              </a:buClr>
              <a:buSzPct val="70000"/>
              <a:buFont typeface="Wingdings" panose="05000000000000000000" pitchFamily="2" charset="2"/>
              <a:buChar char="l"/>
              <a:defRPr/>
            </a:pPr>
            <a:r>
              <a:rPr lang="en-US" altLang="en-US" sz="1400" dirty="0"/>
              <a:t>Again, this includes the ‘</a:t>
            </a:r>
            <a:r>
              <a:rPr lang="en-US" altLang="en-US" sz="1600" dirty="0">
                <a:solidFill>
                  <a:schemeClr val="dk1"/>
                </a:solidFill>
                <a:latin typeface="Courier New" pitchFamily="49" charset="0"/>
                <a:cs typeface="Courier New" pitchFamily="49" charset="0"/>
              </a:rPr>
              <a:t>else</a:t>
            </a:r>
            <a:r>
              <a:rPr lang="en-US" altLang="en-US" sz="1400" dirty="0"/>
              <a:t>’ block. </a:t>
            </a:r>
          </a:p>
        </p:txBody>
      </p:sp>
      <p:sp>
        <p:nvSpPr>
          <p:cNvPr id="5" name="Rectangle 2">
            <a:extLst>
              <a:ext uri="{FF2B5EF4-FFF2-40B4-BE49-F238E27FC236}">
                <a16:creationId xmlns:a16="http://schemas.microsoft.com/office/drawing/2014/main" id="{21DF4D81-E83A-415C-BB83-994D05E4855D}"/>
              </a:ext>
            </a:extLst>
          </p:cNvPr>
          <p:cNvSpPr txBox="1">
            <a:spLocks noChangeArrowheads="1"/>
          </p:cNvSpPr>
          <p:nvPr/>
        </p:nvSpPr>
        <p:spPr bwMode="auto">
          <a:xfrm>
            <a:off x="952500" y="30162"/>
            <a:ext cx="7543800" cy="65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2700" dirty="0"/>
              <a:t>Is an </a:t>
            </a:r>
            <a:r>
              <a:rPr lang="en-US" altLang="en-US" sz="2400" dirty="0">
                <a:solidFill>
                  <a:schemeClr val="dk1"/>
                </a:solidFill>
                <a:latin typeface="Courier New" pitchFamily="49" charset="0"/>
                <a:ea typeface="+mn-ea"/>
                <a:cs typeface="Courier New" pitchFamily="49" charset="0"/>
              </a:rPr>
              <a:t>else</a:t>
            </a:r>
            <a:r>
              <a:rPr lang="en-US" altLang="en-US" sz="2700" dirty="0"/>
              <a:t> block necessary?</a:t>
            </a:r>
            <a:endParaRPr lang="en-US" altLang="en-US" sz="2700"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59394">
                                            <p:txEl>
                                              <p:pRg st="0" end="0"/>
                                            </p:txEl>
                                          </p:spTgt>
                                        </p:tgtEl>
                                        <p:attrNameLst>
                                          <p:attrName>style.visibility</p:attrName>
                                        </p:attrNameLst>
                                      </p:cBhvr>
                                      <p:to>
                                        <p:strVal val="visible"/>
                                      </p:to>
                                    </p:set>
                                    <p:animEffect transition="in" filter="fade">
                                      <p:cBhvr>
                                        <p:cTn id="23" dur="500"/>
                                        <p:tgtEl>
                                          <p:spTgt spid="59394">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59394">
                                            <p:txEl>
                                              <p:pRg st="1" end="1"/>
                                            </p:txEl>
                                          </p:spTgt>
                                        </p:tgtEl>
                                        <p:attrNameLst>
                                          <p:attrName>style.visibility</p:attrName>
                                        </p:attrNameLst>
                                      </p:cBhvr>
                                      <p:to>
                                        <p:strVal val="visible"/>
                                      </p:to>
                                    </p:set>
                                    <p:animEffect transition="in" filter="fade">
                                      <p:cBhvr>
                                        <p:cTn id="28" dur="500"/>
                                        <p:tgtEl>
                                          <p:spTgt spid="59394">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59394">
                                            <p:txEl>
                                              <p:pRg st="2" end="2"/>
                                            </p:txEl>
                                          </p:spTgt>
                                        </p:tgtEl>
                                        <p:attrNameLst>
                                          <p:attrName>style.visibility</p:attrName>
                                        </p:attrNameLst>
                                      </p:cBhvr>
                                      <p:to>
                                        <p:strVal val="visible"/>
                                      </p:to>
                                    </p:set>
                                    <p:animEffect transition="in" filter="fade">
                                      <p:cBhvr>
                                        <p:cTn id="33" dur="500"/>
                                        <p:tgtEl>
                                          <p:spTgt spid="59394">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59394">
                                            <p:txEl>
                                              <p:pRg st="3" end="3"/>
                                            </p:txEl>
                                          </p:spTgt>
                                        </p:tgtEl>
                                        <p:attrNameLst>
                                          <p:attrName>style.visibility</p:attrName>
                                        </p:attrNameLst>
                                      </p:cBhvr>
                                      <p:to>
                                        <p:strVal val="visible"/>
                                      </p:to>
                                    </p:set>
                                    <p:animEffect transition="in" filter="fade">
                                      <p:cBhvr>
                                        <p:cTn id="38" dur="500"/>
                                        <p:tgtEl>
                                          <p:spTgt spid="59394">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59394">
                                            <p:txEl>
                                              <p:pRg st="4" end="4"/>
                                            </p:txEl>
                                          </p:spTgt>
                                        </p:tgtEl>
                                        <p:attrNameLst>
                                          <p:attrName>style.visibility</p:attrName>
                                        </p:attrNameLst>
                                      </p:cBhvr>
                                      <p:to>
                                        <p:strVal val="visible"/>
                                      </p:to>
                                    </p:set>
                                    <p:animEffect transition="in" filter="fade">
                                      <p:cBhvr>
                                        <p:cTn id="43" dur="500"/>
                                        <p:tgtEl>
                                          <p:spTgt spid="59394">
                                            <p:txEl>
                                              <p:pRg st="4" end="4"/>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59394">
                                            <p:txEl>
                                              <p:pRg st="5" end="5"/>
                                            </p:txEl>
                                          </p:spTgt>
                                        </p:tgtEl>
                                        <p:attrNameLst>
                                          <p:attrName>style.visibility</p:attrName>
                                        </p:attrNameLst>
                                      </p:cBhvr>
                                      <p:to>
                                        <p:strVal val="visible"/>
                                      </p:to>
                                    </p:set>
                                    <p:animEffect transition="in" filter="fade">
                                      <p:cBhvr>
                                        <p:cTn id="46" dur="500"/>
                                        <p:tgtEl>
                                          <p:spTgt spid="59394">
                                            <p:txEl>
                                              <p:pRg st="5" end="5"/>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59394">
                                            <p:txEl>
                                              <p:pRg st="6" end="6"/>
                                            </p:txEl>
                                          </p:spTgt>
                                        </p:tgtEl>
                                        <p:attrNameLst>
                                          <p:attrName>style.visibility</p:attrName>
                                        </p:attrNameLst>
                                      </p:cBhvr>
                                      <p:to>
                                        <p:strVal val="visible"/>
                                      </p:to>
                                    </p:set>
                                    <p:animEffect transition="in" filter="fade">
                                      <p:cBhvr>
                                        <p:cTn id="49" dur="500"/>
                                        <p:tgtEl>
                                          <p:spTgt spid="59394">
                                            <p:txEl>
                                              <p:pRg st="6" end="6"/>
                                            </p:txEl>
                                          </p:spTgt>
                                        </p:tgtEl>
                                      </p:cBhvr>
                                    </p:animEffect>
                                  </p:childTnLst>
                                </p:cTn>
                              </p:par>
                              <p:par>
                                <p:cTn id="50" presetID="10" presetClass="entr" presetSubtype="0" fill="hold" nodeType="withEffect">
                                  <p:stCondLst>
                                    <p:cond delay="0"/>
                                  </p:stCondLst>
                                  <p:childTnLst>
                                    <p:set>
                                      <p:cBhvr>
                                        <p:cTn id="51" dur="1" fill="hold">
                                          <p:stCondLst>
                                            <p:cond delay="0"/>
                                          </p:stCondLst>
                                        </p:cTn>
                                        <p:tgtEl>
                                          <p:spTgt spid="59394">
                                            <p:txEl>
                                              <p:pRg st="7" end="7"/>
                                            </p:txEl>
                                          </p:spTgt>
                                        </p:tgtEl>
                                        <p:attrNameLst>
                                          <p:attrName>style.visibility</p:attrName>
                                        </p:attrNameLst>
                                      </p:cBhvr>
                                      <p:to>
                                        <p:strVal val="visible"/>
                                      </p:to>
                                    </p:set>
                                    <p:animEffect transition="in" filter="fade">
                                      <p:cBhvr>
                                        <p:cTn id="52" dur="500"/>
                                        <p:tgtEl>
                                          <p:spTgt spid="59394">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59394">
                                            <p:txEl>
                                              <p:pRg st="8" end="8"/>
                                            </p:txEl>
                                          </p:spTgt>
                                        </p:tgtEl>
                                        <p:attrNameLst>
                                          <p:attrName>style.visibility</p:attrName>
                                        </p:attrNameLst>
                                      </p:cBhvr>
                                      <p:to>
                                        <p:strVal val="visible"/>
                                      </p:to>
                                    </p:set>
                                    <p:animEffect transition="in" filter="fade">
                                      <p:cBhvr>
                                        <p:cTn id="57" dur="500"/>
                                        <p:tgtEl>
                                          <p:spTgt spid="59394">
                                            <p:txEl>
                                              <p:pRg st="8" end="8"/>
                                            </p:txEl>
                                          </p:spTgt>
                                        </p:tgtEl>
                                      </p:cBhvr>
                                    </p:animEffect>
                                  </p:childTnLst>
                                </p:cTn>
                              </p:par>
                              <p:par>
                                <p:cTn id="58" presetID="10" presetClass="entr" presetSubtype="0" fill="hold" nodeType="withEffect">
                                  <p:stCondLst>
                                    <p:cond delay="0"/>
                                  </p:stCondLst>
                                  <p:childTnLst>
                                    <p:set>
                                      <p:cBhvr>
                                        <p:cTn id="59" dur="1" fill="hold">
                                          <p:stCondLst>
                                            <p:cond delay="0"/>
                                          </p:stCondLst>
                                        </p:cTn>
                                        <p:tgtEl>
                                          <p:spTgt spid="59394">
                                            <p:txEl>
                                              <p:pRg st="9" end="9"/>
                                            </p:txEl>
                                          </p:spTgt>
                                        </p:tgtEl>
                                        <p:attrNameLst>
                                          <p:attrName>style.visibility</p:attrName>
                                        </p:attrNameLst>
                                      </p:cBhvr>
                                      <p:to>
                                        <p:strVal val="visible"/>
                                      </p:to>
                                    </p:set>
                                    <p:animEffect transition="in" filter="fade">
                                      <p:cBhvr>
                                        <p:cTn id="60" dur="500"/>
                                        <p:tgtEl>
                                          <p:spTgt spid="59394">
                                            <p:txEl>
                                              <p:pRg st="9" end="9"/>
                                            </p:txEl>
                                          </p:spTgt>
                                        </p:tgtEl>
                                      </p:cBhvr>
                                    </p:animEffect>
                                  </p:childTnLst>
                                </p:cTn>
                              </p:par>
                              <p:par>
                                <p:cTn id="61" presetID="10" presetClass="entr" presetSubtype="0" fill="hold" nodeType="withEffect">
                                  <p:stCondLst>
                                    <p:cond delay="0"/>
                                  </p:stCondLst>
                                  <p:childTnLst>
                                    <p:set>
                                      <p:cBhvr>
                                        <p:cTn id="62" dur="1" fill="hold">
                                          <p:stCondLst>
                                            <p:cond delay="0"/>
                                          </p:stCondLst>
                                        </p:cTn>
                                        <p:tgtEl>
                                          <p:spTgt spid="59394">
                                            <p:txEl>
                                              <p:pRg st="10" end="10"/>
                                            </p:txEl>
                                          </p:spTgt>
                                        </p:tgtEl>
                                        <p:attrNameLst>
                                          <p:attrName>style.visibility</p:attrName>
                                        </p:attrNameLst>
                                      </p:cBhvr>
                                      <p:to>
                                        <p:strVal val="visible"/>
                                      </p:to>
                                    </p:set>
                                    <p:animEffect transition="in" filter="fade">
                                      <p:cBhvr>
                                        <p:cTn id="63" dur="500"/>
                                        <p:tgtEl>
                                          <p:spTgt spid="59394">
                                            <p:txEl>
                                              <p:pRg st="10" end="10"/>
                                            </p:txEl>
                                          </p:spTgt>
                                        </p:tgtEl>
                                      </p:cBhvr>
                                    </p:animEffect>
                                  </p:childTnLst>
                                </p:cTn>
                              </p:par>
                              <p:par>
                                <p:cTn id="64" presetID="10" presetClass="entr" presetSubtype="0" fill="hold" nodeType="withEffect">
                                  <p:stCondLst>
                                    <p:cond delay="0"/>
                                  </p:stCondLst>
                                  <p:childTnLst>
                                    <p:set>
                                      <p:cBhvr>
                                        <p:cTn id="65" dur="1" fill="hold">
                                          <p:stCondLst>
                                            <p:cond delay="0"/>
                                          </p:stCondLst>
                                        </p:cTn>
                                        <p:tgtEl>
                                          <p:spTgt spid="59394">
                                            <p:txEl>
                                              <p:pRg st="11" end="11"/>
                                            </p:txEl>
                                          </p:spTgt>
                                        </p:tgtEl>
                                        <p:attrNameLst>
                                          <p:attrName>style.visibility</p:attrName>
                                        </p:attrNameLst>
                                      </p:cBhvr>
                                      <p:to>
                                        <p:strVal val="visible"/>
                                      </p:to>
                                    </p:set>
                                    <p:animEffect transition="in" filter="fade">
                                      <p:cBhvr>
                                        <p:cTn id="66" dur="500"/>
                                        <p:tgtEl>
                                          <p:spTgt spid="59394">
                                            <p:txEl>
                                              <p:pRg st="11" end="11"/>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nodeType="clickEffect">
                                  <p:stCondLst>
                                    <p:cond delay="0"/>
                                  </p:stCondLst>
                                  <p:childTnLst>
                                    <p:set>
                                      <p:cBhvr>
                                        <p:cTn id="70" dur="1" fill="hold">
                                          <p:stCondLst>
                                            <p:cond delay="0"/>
                                          </p:stCondLst>
                                        </p:cTn>
                                        <p:tgtEl>
                                          <p:spTgt spid="59394">
                                            <p:txEl>
                                              <p:pRg st="12" end="12"/>
                                            </p:txEl>
                                          </p:spTgt>
                                        </p:tgtEl>
                                        <p:attrNameLst>
                                          <p:attrName>style.visibility</p:attrName>
                                        </p:attrNameLst>
                                      </p:cBhvr>
                                      <p:to>
                                        <p:strVal val="visible"/>
                                      </p:to>
                                    </p:set>
                                    <p:animEffect transition="in" filter="fade">
                                      <p:cBhvr>
                                        <p:cTn id="71" dur="500"/>
                                        <p:tgtEl>
                                          <p:spTgt spid="59394">
                                            <p:txEl>
                                              <p:pRg st="12" end="12"/>
                                            </p:txEl>
                                          </p:spTgt>
                                        </p:tgtEl>
                                      </p:cBhvr>
                                    </p:animEffect>
                                  </p:childTnLst>
                                </p:cTn>
                              </p:par>
                              <p:par>
                                <p:cTn id="72" presetID="10" presetClass="entr" presetSubtype="0" fill="hold" nodeType="withEffect">
                                  <p:stCondLst>
                                    <p:cond delay="0"/>
                                  </p:stCondLst>
                                  <p:childTnLst>
                                    <p:set>
                                      <p:cBhvr>
                                        <p:cTn id="73" dur="1" fill="hold">
                                          <p:stCondLst>
                                            <p:cond delay="0"/>
                                          </p:stCondLst>
                                        </p:cTn>
                                        <p:tgtEl>
                                          <p:spTgt spid="59394">
                                            <p:txEl>
                                              <p:pRg st="13" end="13"/>
                                            </p:txEl>
                                          </p:spTgt>
                                        </p:tgtEl>
                                        <p:attrNameLst>
                                          <p:attrName>style.visibility</p:attrName>
                                        </p:attrNameLst>
                                      </p:cBhvr>
                                      <p:to>
                                        <p:strVal val="visible"/>
                                      </p:to>
                                    </p:set>
                                    <p:animEffect transition="in" filter="fade">
                                      <p:cBhvr>
                                        <p:cTn id="74" dur="500"/>
                                        <p:tgtEl>
                                          <p:spTgt spid="59394">
                                            <p:txEl>
                                              <p:pRg st="13" end="13"/>
                                            </p:txEl>
                                          </p:spTgt>
                                        </p:tgtEl>
                                      </p:cBhvr>
                                    </p:animEffect>
                                  </p:childTnLst>
                                </p:cTn>
                              </p:par>
                              <p:par>
                                <p:cTn id="75" presetID="10" presetClass="entr" presetSubtype="0" fill="hold" nodeType="withEffect">
                                  <p:stCondLst>
                                    <p:cond delay="0"/>
                                  </p:stCondLst>
                                  <p:childTnLst>
                                    <p:set>
                                      <p:cBhvr>
                                        <p:cTn id="76" dur="1" fill="hold">
                                          <p:stCondLst>
                                            <p:cond delay="0"/>
                                          </p:stCondLst>
                                        </p:cTn>
                                        <p:tgtEl>
                                          <p:spTgt spid="59394">
                                            <p:txEl>
                                              <p:pRg st="14" end="14"/>
                                            </p:txEl>
                                          </p:spTgt>
                                        </p:tgtEl>
                                        <p:attrNameLst>
                                          <p:attrName>style.visibility</p:attrName>
                                        </p:attrNameLst>
                                      </p:cBhvr>
                                      <p:to>
                                        <p:strVal val="visible"/>
                                      </p:to>
                                    </p:set>
                                    <p:animEffect transition="in" filter="fade">
                                      <p:cBhvr>
                                        <p:cTn id="77" dur="500"/>
                                        <p:tgtEl>
                                          <p:spTgt spid="59394">
                                            <p:txEl>
                                              <p:pRg st="14" end="14"/>
                                            </p:txEl>
                                          </p:spTgt>
                                        </p:tgtEl>
                                      </p:cBhvr>
                                    </p:animEffect>
                                  </p:childTnLst>
                                </p:cTn>
                              </p:par>
                              <p:par>
                                <p:cTn id="78" presetID="10" presetClass="entr" presetSubtype="0" fill="hold" nodeType="withEffect">
                                  <p:stCondLst>
                                    <p:cond delay="0"/>
                                  </p:stCondLst>
                                  <p:childTnLst>
                                    <p:set>
                                      <p:cBhvr>
                                        <p:cTn id="79" dur="1" fill="hold">
                                          <p:stCondLst>
                                            <p:cond delay="0"/>
                                          </p:stCondLst>
                                        </p:cTn>
                                        <p:tgtEl>
                                          <p:spTgt spid="59394">
                                            <p:txEl>
                                              <p:pRg st="15" end="15"/>
                                            </p:txEl>
                                          </p:spTgt>
                                        </p:tgtEl>
                                        <p:attrNameLst>
                                          <p:attrName>style.visibility</p:attrName>
                                        </p:attrNameLst>
                                      </p:cBhvr>
                                      <p:to>
                                        <p:strVal val="visible"/>
                                      </p:to>
                                    </p:set>
                                    <p:animEffect transition="in" filter="fade">
                                      <p:cBhvr>
                                        <p:cTn id="80" dur="500"/>
                                        <p:tgtEl>
                                          <p:spTgt spid="59394">
                                            <p:txEl>
                                              <p:pRg st="15" end="15"/>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nodeType="clickEffect">
                                  <p:stCondLst>
                                    <p:cond delay="0"/>
                                  </p:stCondLst>
                                  <p:childTnLst>
                                    <p:set>
                                      <p:cBhvr>
                                        <p:cTn id="84" dur="1" fill="hold">
                                          <p:stCondLst>
                                            <p:cond delay="0"/>
                                          </p:stCondLst>
                                        </p:cTn>
                                        <p:tgtEl>
                                          <p:spTgt spid="59394">
                                            <p:txEl>
                                              <p:pRg st="16" end="16"/>
                                            </p:txEl>
                                          </p:spTgt>
                                        </p:tgtEl>
                                        <p:attrNameLst>
                                          <p:attrName>style.visibility</p:attrName>
                                        </p:attrNameLst>
                                      </p:cBhvr>
                                      <p:to>
                                        <p:strVal val="visible"/>
                                      </p:to>
                                    </p:set>
                                    <p:animEffect transition="in" filter="fade">
                                      <p:cBhvr>
                                        <p:cTn id="85" dur="500"/>
                                        <p:tgtEl>
                                          <p:spTgt spid="59394">
                                            <p:txEl>
                                              <p:pRg st="16" end="16"/>
                                            </p:txEl>
                                          </p:spTgt>
                                        </p:tgtEl>
                                      </p:cBhvr>
                                    </p:animEffect>
                                  </p:childTnLst>
                                </p:cTn>
                              </p:par>
                              <p:par>
                                <p:cTn id="86" presetID="10" presetClass="entr" presetSubtype="0" fill="hold" nodeType="withEffect">
                                  <p:stCondLst>
                                    <p:cond delay="0"/>
                                  </p:stCondLst>
                                  <p:childTnLst>
                                    <p:set>
                                      <p:cBhvr>
                                        <p:cTn id="87" dur="1" fill="hold">
                                          <p:stCondLst>
                                            <p:cond delay="0"/>
                                          </p:stCondLst>
                                        </p:cTn>
                                        <p:tgtEl>
                                          <p:spTgt spid="59394">
                                            <p:txEl>
                                              <p:pRg st="17" end="17"/>
                                            </p:txEl>
                                          </p:spTgt>
                                        </p:tgtEl>
                                        <p:attrNameLst>
                                          <p:attrName>style.visibility</p:attrName>
                                        </p:attrNameLst>
                                      </p:cBhvr>
                                      <p:to>
                                        <p:strVal val="visible"/>
                                      </p:to>
                                    </p:set>
                                    <p:animEffect transition="in" filter="fade">
                                      <p:cBhvr>
                                        <p:cTn id="88" dur="500"/>
                                        <p:tgtEl>
                                          <p:spTgt spid="59394">
                                            <p:txEl>
                                              <p:pRg st="17" end="17"/>
                                            </p:txEl>
                                          </p:spTgt>
                                        </p:tgtEl>
                                      </p:cBhvr>
                                    </p:animEffect>
                                  </p:childTnLst>
                                </p:cTn>
                              </p:par>
                              <p:par>
                                <p:cTn id="89" presetID="10" presetClass="entr" presetSubtype="0" fill="hold" nodeType="withEffect">
                                  <p:stCondLst>
                                    <p:cond delay="0"/>
                                  </p:stCondLst>
                                  <p:childTnLst>
                                    <p:set>
                                      <p:cBhvr>
                                        <p:cTn id="90" dur="1" fill="hold">
                                          <p:stCondLst>
                                            <p:cond delay="0"/>
                                          </p:stCondLst>
                                        </p:cTn>
                                        <p:tgtEl>
                                          <p:spTgt spid="59394">
                                            <p:txEl>
                                              <p:pRg st="18" end="18"/>
                                            </p:txEl>
                                          </p:spTgt>
                                        </p:tgtEl>
                                        <p:attrNameLst>
                                          <p:attrName>style.visibility</p:attrName>
                                        </p:attrNameLst>
                                      </p:cBhvr>
                                      <p:to>
                                        <p:strVal val="visible"/>
                                      </p:to>
                                    </p:set>
                                    <p:animEffect transition="in" filter="fade">
                                      <p:cBhvr>
                                        <p:cTn id="91" dur="500"/>
                                        <p:tgtEl>
                                          <p:spTgt spid="59394">
                                            <p:txEl>
                                              <p:pRg st="18" end="18"/>
                                            </p:txEl>
                                          </p:spTgt>
                                        </p:tgtEl>
                                      </p:cBhvr>
                                    </p:animEffect>
                                  </p:childTnLst>
                                </p:cTn>
                              </p:par>
                              <p:par>
                                <p:cTn id="92" presetID="10" presetClass="entr" presetSubtype="0" fill="hold" nodeType="withEffect">
                                  <p:stCondLst>
                                    <p:cond delay="0"/>
                                  </p:stCondLst>
                                  <p:childTnLst>
                                    <p:set>
                                      <p:cBhvr>
                                        <p:cTn id="93" dur="1" fill="hold">
                                          <p:stCondLst>
                                            <p:cond delay="0"/>
                                          </p:stCondLst>
                                        </p:cTn>
                                        <p:tgtEl>
                                          <p:spTgt spid="59394">
                                            <p:txEl>
                                              <p:pRg st="19" end="19"/>
                                            </p:txEl>
                                          </p:spTgt>
                                        </p:tgtEl>
                                        <p:attrNameLst>
                                          <p:attrName>style.visibility</p:attrName>
                                        </p:attrNameLst>
                                      </p:cBhvr>
                                      <p:to>
                                        <p:strVal val="visible"/>
                                      </p:to>
                                    </p:set>
                                    <p:animEffect transition="in" filter="fade">
                                      <p:cBhvr>
                                        <p:cTn id="94" dur="500"/>
                                        <p:tgtEl>
                                          <p:spTgt spid="59394">
                                            <p:txEl>
                                              <p:pRg st="19" end="19"/>
                                            </p:txEl>
                                          </p:spTgt>
                                        </p:tgtEl>
                                      </p:cBhvr>
                                    </p:animEffect>
                                  </p:childTnLst>
                                </p:cTn>
                              </p:par>
                            </p:childTnLst>
                          </p:cTn>
                        </p:par>
                      </p:childTnLst>
                    </p:cTn>
                  </p:par>
                  <p:par>
                    <p:cTn id="95" fill="hold">
                      <p:stCondLst>
                        <p:cond delay="indefinite"/>
                      </p:stCondLst>
                      <p:childTnLst>
                        <p:par>
                          <p:cTn id="96" fill="hold">
                            <p:stCondLst>
                              <p:cond delay="0"/>
                            </p:stCondLst>
                            <p:childTnLst>
                              <p:par>
                                <p:cTn id="97" presetID="21" presetClass="entr" presetSubtype="1" fill="hold" nodeType="clickEffect">
                                  <p:stCondLst>
                                    <p:cond delay="0"/>
                                  </p:stCondLst>
                                  <p:childTnLst>
                                    <p:set>
                                      <p:cBhvr>
                                        <p:cTn id="98" dur="1" fill="hold">
                                          <p:stCondLst>
                                            <p:cond delay="0"/>
                                          </p:stCondLst>
                                        </p:cTn>
                                        <p:tgtEl>
                                          <p:spTgt spid="59394">
                                            <p:txEl>
                                              <p:pRg st="20" end="20"/>
                                            </p:txEl>
                                          </p:spTgt>
                                        </p:tgtEl>
                                        <p:attrNameLst>
                                          <p:attrName>style.visibility</p:attrName>
                                        </p:attrNameLst>
                                      </p:cBhvr>
                                      <p:to>
                                        <p:strVal val="visible"/>
                                      </p:to>
                                    </p:set>
                                    <p:animEffect transition="in" filter="wheel(1)">
                                      <p:cBhvr>
                                        <p:cTn id="99" dur="2000"/>
                                        <p:tgtEl>
                                          <p:spTgt spid="59394">
                                            <p:txEl>
                                              <p:pRg st="20" end="20"/>
                                            </p:txEl>
                                          </p:spTgt>
                                        </p:tgtEl>
                                      </p:cBhvr>
                                    </p:animEffect>
                                  </p:childTnLst>
                                </p:cTn>
                              </p:par>
                            </p:childTnLst>
                          </p:cTn>
                        </p:par>
                      </p:childTnLst>
                    </p:cTn>
                  </p:par>
                  <p:par>
                    <p:cTn id="100" fill="hold">
                      <p:stCondLst>
                        <p:cond delay="indefinite"/>
                      </p:stCondLst>
                      <p:childTnLst>
                        <p:par>
                          <p:cTn id="101" fill="hold">
                            <p:stCondLst>
                              <p:cond delay="0"/>
                            </p:stCondLst>
                            <p:childTnLst>
                              <p:par>
                                <p:cTn id="102" presetID="10" presetClass="entr" presetSubtype="0" fill="hold" nodeType="clickEffect">
                                  <p:stCondLst>
                                    <p:cond delay="0"/>
                                  </p:stCondLst>
                                  <p:childTnLst>
                                    <p:set>
                                      <p:cBhvr>
                                        <p:cTn id="103" dur="1" fill="hold">
                                          <p:stCondLst>
                                            <p:cond delay="0"/>
                                          </p:stCondLst>
                                        </p:cTn>
                                        <p:tgtEl>
                                          <p:spTgt spid="59394">
                                            <p:txEl>
                                              <p:pRg st="21" end="21"/>
                                            </p:txEl>
                                          </p:spTgt>
                                        </p:tgtEl>
                                        <p:attrNameLst>
                                          <p:attrName>style.visibility</p:attrName>
                                        </p:attrNameLst>
                                      </p:cBhvr>
                                      <p:to>
                                        <p:strVal val="visible"/>
                                      </p:to>
                                    </p:set>
                                    <p:animEffect transition="in" filter="fade">
                                      <p:cBhvr>
                                        <p:cTn id="104" dur="500"/>
                                        <p:tgtEl>
                                          <p:spTgt spid="59394">
                                            <p:txEl>
                                              <p:pRg st="21" end="21"/>
                                            </p:txEl>
                                          </p:spTgt>
                                        </p:tgtEl>
                                      </p:cBhvr>
                                    </p:animEffect>
                                  </p:childTnLst>
                                </p:cTn>
                              </p:par>
                              <p:par>
                                <p:cTn id="105" presetID="10" presetClass="entr" presetSubtype="0" fill="hold" nodeType="withEffect">
                                  <p:stCondLst>
                                    <p:cond delay="0"/>
                                  </p:stCondLst>
                                  <p:childTnLst>
                                    <p:set>
                                      <p:cBhvr>
                                        <p:cTn id="106" dur="1" fill="hold">
                                          <p:stCondLst>
                                            <p:cond delay="0"/>
                                          </p:stCondLst>
                                        </p:cTn>
                                        <p:tgtEl>
                                          <p:spTgt spid="59394">
                                            <p:txEl>
                                              <p:pRg st="22" end="22"/>
                                            </p:txEl>
                                          </p:spTgt>
                                        </p:tgtEl>
                                        <p:attrNameLst>
                                          <p:attrName>style.visibility</p:attrName>
                                        </p:attrNameLst>
                                      </p:cBhvr>
                                      <p:to>
                                        <p:strVal val="visible"/>
                                      </p:to>
                                    </p:set>
                                    <p:animEffect transition="in" filter="fade">
                                      <p:cBhvr>
                                        <p:cTn id="107" dur="500"/>
                                        <p:tgtEl>
                                          <p:spTgt spid="59394">
                                            <p:txEl>
                                              <p:pRg st="22" end="22"/>
                                            </p:txEl>
                                          </p:spTgt>
                                        </p:tgtEl>
                                      </p:cBhvr>
                                    </p:animEffect>
                                  </p:childTnLst>
                                </p:cTn>
                              </p:par>
                              <p:par>
                                <p:cTn id="108" presetID="10" presetClass="entr" presetSubtype="0" fill="hold" nodeType="withEffect">
                                  <p:stCondLst>
                                    <p:cond delay="0"/>
                                  </p:stCondLst>
                                  <p:childTnLst>
                                    <p:set>
                                      <p:cBhvr>
                                        <p:cTn id="109" dur="1" fill="hold">
                                          <p:stCondLst>
                                            <p:cond delay="0"/>
                                          </p:stCondLst>
                                        </p:cTn>
                                        <p:tgtEl>
                                          <p:spTgt spid="59394">
                                            <p:txEl>
                                              <p:pRg st="23" end="23"/>
                                            </p:txEl>
                                          </p:spTgt>
                                        </p:tgtEl>
                                        <p:attrNameLst>
                                          <p:attrName>style.visibility</p:attrName>
                                        </p:attrNameLst>
                                      </p:cBhvr>
                                      <p:to>
                                        <p:strVal val="visible"/>
                                      </p:to>
                                    </p:set>
                                    <p:animEffect transition="in" filter="fade">
                                      <p:cBhvr>
                                        <p:cTn id="110" dur="500"/>
                                        <p:tgtEl>
                                          <p:spTgt spid="59394">
                                            <p:txEl>
                                              <p:pRg st="23" end="23"/>
                                            </p:txEl>
                                          </p:spTgt>
                                        </p:tgtEl>
                                      </p:cBhvr>
                                    </p:animEffect>
                                  </p:childTnLst>
                                </p:cTn>
                              </p:par>
                              <p:par>
                                <p:cTn id="111" presetID="10" presetClass="entr" presetSubtype="0" fill="hold" nodeType="withEffect">
                                  <p:stCondLst>
                                    <p:cond delay="0"/>
                                  </p:stCondLst>
                                  <p:childTnLst>
                                    <p:set>
                                      <p:cBhvr>
                                        <p:cTn id="112" dur="1" fill="hold">
                                          <p:stCondLst>
                                            <p:cond delay="0"/>
                                          </p:stCondLst>
                                        </p:cTn>
                                        <p:tgtEl>
                                          <p:spTgt spid="59394">
                                            <p:txEl>
                                              <p:pRg st="24" end="24"/>
                                            </p:txEl>
                                          </p:spTgt>
                                        </p:tgtEl>
                                        <p:attrNameLst>
                                          <p:attrName>style.visibility</p:attrName>
                                        </p:attrNameLst>
                                      </p:cBhvr>
                                      <p:to>
                                        <p:strVal val="visible"/>
                                      </p:to>
                                    </p:set>
                                    <p:animEffect transition="in" filter="fade">
                                      <p:cBhvr>
                                        <p:cTn id="113" dur="500"/>
                                        <p:tgtEl>
                                          <p:spTgt spid="59394">
                                            <p:txEl>
                                              <p:pRg st="24" end="2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B158C64-B962-4DF0-856D-7F7F04A5E8DB}"/>
              </a:ext>
            </a:extLst>
          </p:cNvPr>
          <p:cNvSpPr>
            <a:spLocks noChangeArrowheads="1"/>
          </p:cNvSpPr>
          <p:nvPr/>
        </p:nvSpPr>
        <p:spPr bwMode="auto">
          <a:xfrm>
            <a:off x="76200" y="304800"/>
            <a:ext cx="4191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indent="0" eaLnBrk="1" hangingPunct="1">
              <a:buClr>
                <a:schemeClr val="tx2"/>
              </a:buClr>
              <a:buSzPct val="70000"/>
              <a:buFont typeface="Arial" panose="020B0604020202020204" pitchFamily="34" charset="0"/>
              <a:buNone/>
              <a:defRPr/>
            </a:pPr>
            <a:r>
              <a:rPr lang="en-US" altLang="en-US" sz="1800" b="1" dirty="0"/>
              <a:t>POP QUIZ:</a:t>
            </a:r>
          </a:p>
          <a:p>
            <a:pPr marL="0" indent="0" eaLnBrk="1" hangingPunct="1">
              <a:buClr>
                <a:schemeClr val="tx2"/>
              </a:buClr>
              <a:buSzPct val="70000"/>
              <a:buNone/>
              <a:defRPr/>
            </a:pPr>
            <a:r>
              <a:rPr lang="en-US" altLang="en-US" sz="1800" dirty="0"/>
              <a:t>Is the second conditional necessary? </a:t>
            </a:r>
          </a:p>
          <a:p>
            <a:pPr marL="457200" lvl="1" indent="0" eaLnBrk="1" hangingPunct="1">
              <a:buClr>
                <a:schemeClr val="tx2"/>
              </a:buClr>
              <a:buSzPct val="70000"/>
              <a:buNone/>
              <a:defRPr/>
            </a:pPr>
            <a:endParaRPr lang="en-US" altLang="en-US" sz="1400" dirty="0"/>
          </a:p>
          <a:p>
            <a:pPr lvl="1" eaLnBrk="1" hangingPunct="1">
              <a:buClr>
                <a:schemeClr val="tx2"/>
              </a:buClr>
              <a:buSzPct val="70000"/>
              <a:buFont typeface="Wingdings" panose="05000000000000000000" pitchFamily="2" charset="2"/>
              <a:buChar char="l"/>
              <a:defRPr/>
            </a:pPr>
            <a:r>
              <a:rPr lang="en-US" altLang="en-US" sz="1600" dirty="0"/>
              <a:t>Look closely at the second conditional in each of the logical expressions. It turns out that they are not necessary. Can you figure out why?</a:t>
            </a:r>
          </a:p>
          <a:p>
            <a:pPr marL="457200" lvl="1" indent="0" eaLnBrk="1" hangingPunct="1">
              <a:buClr>
                <a:schemeClr val="tx2"/>
              </a:buClr>
              <a:buSzPct val="70000"/>
              <a:buNone/>
              <a:defRPr/>
            </a:pPr>
            <a:endParaRPr lang="en-US" altLang="en-US" sz="1400" dirty="0"/>
          </a:p>
          <a:p>
            <a:pPr lvl="1" eaLnBrk="1" hangingPunct="1">
              <a:buClr>
                <a:schemeClr val="tx2"/>
              </a:buClr>
              <a:buSzPct val="70000"/>
              <a:buFont typeface="Wingdings" panose="05000000000000000000" pitchFamily="2" charset="2"/>
              <a:buChar char="l"/>
              <a:defRPr/>
            </a:pPr>
            <a:r>
              <a:rPr lang="en-US" altLang="en-US" sz="1400" dirty="0"/>
              <a:t>Consider the first ‘</a:t>
            </a:r>
            <a:r>
              <a:rPr lang="en-US" altLang="en-US" sz="1400" dirty="0">
                <a:solidFill>
                  <a:schemeClr val="dk1"/>
                </a:solidFill>
                <a:latin typeface="Courier New" pitchFamily="49" charset="0"/>
                <a:cs typeface="Courier New" pitchFamily="49" charset="0"/>
              </a:rPr>
              <a:t>else if</a:t>
            </a:r>
            <a:r>
              <a:rPr lang="en-US" altLang="en-US" sz="1400" dirty="0"/>
              <a:t>’ block: The ONLY way we will have skipped the first logical expression at the top—i.e. the one that says: </a:t>
            </a:r>
            <a:r>
              <a:rPr lang="en-US" altLang="en-US" sz="1400" b="1" dirty="0">
                <a:solidFill>
                  <a:schemeClr val="dk1"/>
                </a:solidFill>
                <a:latin typeface="Courier New" pitchFamily="49" charset="0"/>
                <a:cs typeface="Courier New" pitchFamily="49" charset="0"/>
              </a:rPr>
              <a:t>if percent&gt;=90 </a:t>
            </a:r>
            <a:r>
              <a:rPr lang="en-US" altLang="en-US" sz="1400" dirty="0"/>
              <a:t>— is if the </a:t>
            </a:r>
            <a:r>
              <a:rPr lang="en-US" altLang="en-US" sz="1400" dirty="0">
                <a:solidFill>
                  <a:schemeClr val="dk1"/>
                </a:solidFill>
                <a:latin typeface="Courier New" pitchFamily="49" charset="0"/>
                <a:cs typeface="Courier New" pitchFamily="49" charset="0"/>
              </a:rPr>
              <a:t>percent</a:t>
            </a:r>
            <a:r>
              <a:rPr lang="en-US" altLang="en-US" sz="1400" dirty="0"/>
              <a:t> is </a:t>
            </a:r>
            <a:r>
              <a:rPr lang="en-US" altLang="en-US" sz="1400" u="sng" dirty="0"/>
              <a:t>less</a:t>
            </a:r>
            <a:r>
              <a:rPr lang="en-US" altLang="en-US" sz="1400" dirty="0"/>
              <a:t> than 90. </a:t>
            </a:r>
          </a:p>
          <a:p>
            <a:pPr marL="457200" lvl="1" indent="0" eaLnBrk="1" hangingPunct="1">
              <a:buClr>
                <a:schemeClr val="tx2"/>
              </a:buClr>
              <a:buSzPct val="70000"/>
              <a:buNone/>
              <a:defRPr/>
            </a:pPr>
            <a:endParaRPr lang="en-US" altLang="en-US" sz="1400" dirty="0"/>
          </a:p>
          <a:p>
            <a:pPr lvl="1" eaLnBrk="1" hangingPunct="1">
              <a:buClr>
                <a:schemeClr val="tx2"/>
              </a:buClr>
              <a:buSzPct val="70000"/>
              <a:buFont typeface="Wingdings" panose="05000000000000000000" pitchFamily="2" charset="2"/>
              <a:buChar char="l"/>
              <a:defRPr/>
            </a:pPr>
            <a:r>
              <a:rPr lang="en-US" altLang="en-US" sz="1400" dirty="0"/>
              <a:t>Therefore, in the second block, we have no need to check to see if </a:t>
            </a:r>
            <a:r>
              <a:rPr lang="en-US" altLang="en-US" sz="1400" b="1" dirty="0">
                <a:solidFill>
                  <a:schemeClr val="dk1"/>
                </a:solidFill>
                <a:latin typeface="Courier New" pitchFamily="49" charset="0"/>
                <a:cs typeface="Courier New" pitchFamily="49" charset="0"/>
              </a:rPr>
              <a:t>percent&lt;90</a:t>
            </a:r>
            <a:r>
              <a:rPr lang="en-US" altLang="en-US" sz="1400" dirty="0"/>
              <a:t> – we already </a:t>
            </a:r>
            <a:r>
              <a:rPr lang="en-US" altLang="en-US" sz="1400" u="sng" dirty="0"/>
              <a:t>know</a:t>
            </a:r>
            <a:r>
              <a:rPr lang="en-US" altLang="en-US" sz="1400" dirty="0"/>
              <a:t> that it is less than 90 or we would have never reached this point! </a:t>
            </a:r>
          </a:p>
          <a:p>
            <a:pPr marL="457200" lvl="1" indent="0" eaLnBrk="1" hangingPunct="1">
              <a:buClr>
                <a:schemeClr val="tx2"/>
              </a:buClr>
              <a:buSzPct val="70000"/>
              <a:buNone/>
              <a:defRPr/>
            </a:pPr>
            <a:endParaRPr lang="en-US" altLang="en-US" sz="1400" dirty="0"/>
          </a:p>
          <a:p>
            <a:pPr lvl="1" eaLnBrk="1" hangingPunct="1">
              <a:buClr>
                <a:schemeClr val="tx2"/>
              </a:buClr>
              <a:buSzPct val="70000"/>
              <a:buFont typeface="Wingdings" panose="05000000000000000000" pitchFamily="2" charset="2"/>
              <a:buChar char="l"/>
              <a:defRPr/>
            </a:pPr>
            <a:r>
              <a:rPr lang="en-US" altLang="en-US" sz="1400" dirty="0"/>
              <a:t>Similarly, in the third block, we do not need to check to see if  </a:t>
            </a:r>
            <a:r>
              <a:rPr lang="en-US" altLang="en-US" sz="1400" b="1" dirty="0">
                <a:solidFill>
                  <a:schemeClr val="dk1"/>
                </a:solidFill>
                <a:latin typeface="Courier New" pitchFamily="49" charset="0"/>
                <a:cs typeface="Courier New" pitchFamily="49" charset="0"/>
              </a:rPr>
              <a:t>percent&lt;80</a:t>
            </a:r>
            <a:r>
              <a:rPr lang="en-US" altLang="en-US" sz="1400" dirty="0"/>
              <a:t>.  We </a:t>
            </a:r>
            <a:r>
              <a:rPr lang="en-US" altLang="en-US" sz="1400" i="1" dirty="0"/>
              <a:t>know</a:t>
            </a:r>
            <a:r>
              <a:rPr lang="en-US" altLang="en-US" sz="1400" dirty="0"/>
              <a:t> the percent must be less than 80 or we would not have reached this point.</a:t>
            </a:r>
            <a:endParaRPr lang="en-US" altLang="en-US" sz="1800" dirty="0"/>
          </a:p>
        </p:txBody>
      </p:sp>
      <p:sp>
        <p:nvSpPr>
          <p:cNvPr id="7" name="Rectangle 3">
            <a:extLst>
              <a:ext uri="{FF2B5EF4-FFF2-40B4-BE49-F238E27FC236}">
                <a16:creationId xmlns:a16="http://schemas.microsoft.com/office/drawing/2014/main" id="{2E71EFC4-4711-445C-971B-D9A80EBA07E0}"/>
              </a:ext>
            </a:extLst>
          </p:cNvPr>
          <p:cNvSpPr txBox="1">
            <a:spLocks noChangeArrowheads="1"/>
          </p:cNvSpPr>
          <p:nvPr/>
        </p:nvSpPr>
        <p:spPr bwMode="auto">
          <a:xfrm>
            <a:off x="4724400" y="685800"/>
            <a:ext cx="41910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lnSpcReduction="10000"/>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if (percent&gt;=90)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"A";</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else if (percent&gt;=80</a:t>
            </a:r>
            <a:r>
              <a:rPr lang="en-US" altLang="en-US" sz="1400" b="1" dirty="0">
                <a:solidFill>
                  <a:srgbClr val="FF0000"/>
                </a:solidFill>
                <a:latin typeface="Courier New" panose="02070309020205020404" pitchFamily="49" charset="0"/>
                <a:cs typeface="Courier New" panose="02070309020205020404" pitchFamily="49" charset="0"/>
              </a:rPr>
              <a:t> &amp;&amp; percent&lt;90</a:t>
            </a: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"B";</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else if (percent&gt;= 70</a:t>
            </a:r>
            <a:r>
              <a:rPr lang="en-US" altLang="en-US" sz="1400" b="1" dirty="0">
                <a:solidFill>
                  <a:srgbClr val="FF0000"/>
                </a:solidFill>
                <a:latin typeface="Courier New" panose="02070309020205020404" pitchFamily="49" charset="0"/>
                <a:cs typeface="Courier New" panose="02070309020205020404" pitchFamily="49" charset="0"/>
              </a:rPr>
              <a:t> &amp;&amp; percent&lt;80</a:t>
            </a: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"C";</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else if (percent&gt;=60 </a:t>
            </a:r>
            <a:r>
              <a:rPr lang="en-US" altLang="en-US" sz="1400" b="1" dirty="0">
                <a:solidFill>
                  <a:srgbClr val="FF0000"/>
                </a:solidFill>
                <a:latin typeface="Courier New" panose="02070309020205020404" pitchFamily="49" charset="0"/>
                <a:cs typeface="Courier New" panose="02070309020205020404" pitchFamily="49" charset="0"/>
              </a:rPr>
              <a:t>&amp;&amp; percent&lt;70</a:t>
            </a: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"D";</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else if (percent&gt;=0 </a:t>
            </a:r>
            <a:r>
              <a:rPr lang="en-US" altLang="en-US" sz="1400" b="1" dirty="0">
                <a:solidFill>
                  <a:srgbClr val="FF0000"/>
                </a:solidFill>
                <a:latin typeface="Courier New" panose="02070309020205020404" pitchFamily="49" charset="0"/>
                <a:cs typeface="Courier New" panose="02070309020205020404" pitchFamily="49" charset="0"/>
              </a:rPr>
              <a:t>&amp;&amp; percent&lt;60</a:t>
            </a: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"F";</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else</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alert("Percent grade must be  </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greater than 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p:txBody>
      </p:sp>
      <p:sp>
        <p:nvSpPr>
          <p:cNvPr id="5" name="Rectangle: Rounded Corners 4">
            <a:extLst>
              <a:ext uri="{FF2B5EF4-FFF2-40B4-BE49-F238E27FC236}">
                <a16:creationId xmlns:a16="http://schemas.microsoft.com/office/drawing/2014/main" id="{69DB34E1-8DE2-45A5-9225-F1AE1AEB4F95}"/>
              </a:ext>
            </a:extLst>
          </p:cNvPr>
          <p:cNvSpPr/>
          <p:nvPr/>
        </p:nvSpPr>
        <p:spPr>
          <a:xfrm>
            <a:off x="4724400" y="1447800"/>
            <a:ext cx="3962400" cy="7620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Rounded Corners 5">
            <a:extLst>
              <a:ext uri="{FF2B5EF4-FFF2-40B4-BE49-F238E27FC236}">
                <a16:creationId xmlns:a16="http://schemas.microsoft.com/office/drawing/2014/main" id="{77621018-43F8-4A53-9FBA-F59E6CC282A4}"/>
              </a:ext>
            </a:extLst>
          </p:cNvPr>
          <p:cNvSpPr/>
          <p:nvPr/>
        </p:nvSpPr>
        <p:spPr>
          <a:xfrm>
            <a:off x="4699379" y="2224585"/>
            <a:ext cx="3962400" cy="7620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72976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500"/>
                                        <p:tgtEl>
                                          <p:spTgt spid="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5" end="5"/>
                                            </p:txEl>
                                          </p:spTgt>
                                        </p:tgtEl>
                                        <p:attrNameLst>
                                          <p:attrName>style.visibility</p:attrName>
                                        </p:attrNameLst>
                                      </p:cBhvr>
                                      <p:to>
                                        <p:strVal val="visible"/>
                                      </p:to>
                                    </p:set>
                                    <p:animEffect transition="in" filter="fade">
                                      <p:cBhvr>
                                        <p:cTn id="12" dur="500"/>
                                        <p:tgtEl>
                                          <p:spTgt spid="4">
                                            <p:txEl>
                                              <p:pRg st="5" end="5"/>
                                            </p:txEl>
                                          </p:spTgt>
                                        </p:tgtEl>
                                      </p:cBhvr>
                                    </p:animEffect>
                                  </p:childTnLst>
                                </p:cTn>
                              </p:par>
                              <p:par>
                                <p:cTn id="13" presetID="21" presetClass="entr" presetSubtype="1" fill="hold" grpId="0" nodeType="withEffect">
                                  <p:stCondLst>
                                    <p:cond delay="500"/>
                                  </p:stCondLst>
                                  <p:childTnLst>
                                    <p:set>
                                      <p:cBhvr>
                                        <p:cTn id="14" dur="1" fill="hold">
                                          <p:stCondLst>
                                            <p:cond delay="0"/>
                                          </p:stCondLst>
                                        </p:cTn>
                                        <p:tgtEl>
                                          <p:spTgt spid="5"/>
                                        </p:tgtEl>
                                        <p:attrNameLst>
                                          <p:attrName>style.visibility</p:attrName>
                                        </p:attrNameLst>
                                      </p:cBhvr>
                                      <p:to>
                                        <p:strVal val="visible"/>
                                      </p:to>
                                    </p:set>
                                    <p:animEffect transition="in" filter="wheel(1)">
                                      <p:cBhvr>
                                        <p:cTn id="15" dur="2000"/>
                                        <p:tgtEl>
                                          <p:spTgt spid="5"/>
                                        </p:tgtEl>
                                      </p:cBhvr>
                                    </p:animEffect>
                                  </p:childTnLst>
                                  <p:subTnLst>
                                    <p:set>
                                      <p:cBhvr override="childStyle">
                                        <p:cTn dur="1" fill="hold" display="0" masterRel="nextClick" afterEffect="1"/>
                                        <p:tgtEl>
                                          <p:spTgt spid="5"/>
                                        </p:tgtEl>
                                        <p:attrNameLst>
                                          <p:attrName>style.visibility</p:attrName>
                                        </p:attrNameLst>
                                      </p:cBhvr>
                                      <p:to>
                                        <p:strVal val="hidden"/>
                                      </p:to>
                                    </p:set>
                                  </p:subTnLst>
                                </p:cTn>
                              </p:par>
                              <p:par>
                                <p:cTn id="16" presetID="10" presetClass="entr" presetSubtype="0" fill="hold" nodeType="withEffect">
                                  <p:stCondLst>
                                    <p:cond delay="500"/>
                                  </p:stCondLst>
                                  <p:childTnLst>
                                    <p:set>
                                      <p:cBhvr>
                                        <p:cTn id="17" dur="1" fill="hold">
                                          <p:stCondLst>
                                            <p:cond delay="0"/>
                                          </p:stCondLst>
                                        </p:cTn>
                                        <p:tgtEl>
                                          <p:spTgt spid="4">
                                            <p:txEl>
                                              <p:pRg st="7" end="7"/>
                                            </p:txEl>
                                          </p:spTgt>
                                        </p:tgtEl>
                                        <p:attrNameLst>
                                          <p:attrName>style.visibility</p:attrName>
                                        </p:attrNameLst>
                                      </p:cBhvr>
                                      <p:to>
                                        <p:strVal val="visible"/>
                                      </p:to>
                                    </p:set>
                                    <p:animEffect transition="in" filter="fade">
                                      <p:cBhvr>
                                        <p:cTn id="18" dur="500"/>
                                        <p:tgtEl>
                                          <p:spTgt spid="4">
                                            <p:txEl>
                                              <p:pRg st="7" end="7"/>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Effect transition="in" filter="fade">
                                      <p:cBhvr>
                                        <p:cTn id="23" dur="500"/>
                                        <p:tgtEl>
                                          <p:spTgt spid="4">
                                            <p:txEl>
                                              <p:pRg st="9" end="9"/>
                                            </p:txEl>
                                          </p:spTgt>
                                        </p:tgtEl>
                                      </p:cBhvr>
                                    </p:animEffect>
                                  </p:childTnLst>
                                </p:cTn>
                              </p:par>
                              <p:par>
                                <p:cTn id="24" presetID="21" presetClass="entr" presetSubtype="1" fill="hold" grpId="0" nodeType="withEffect">
                                  <p:stCondLst>
                                    <p:cond delay="500"/>
                                  </p:stCondLst>
                                  <p:childTnLst>
                                    <p:set>
                                      <p:cBhvr>
                                        <p:cTn id="25" dur="1" fill="hold">
                                          <p:stCondLst>
                                            <p:cond delay="0"/>
                                          </p:stCondLst>
                                        </p:cTn>
                                        <p:tgtEl>
                                          <p:spTgt spid="6"/>
                                        </p:tgtEl>
                                        <p:attrNameLst>
                                          <p:attrName>style.visibility</p:attrName>
                                        </p:attrNameLst>
                                      </p:cBhvr>
                                      <p:to>
                                        <p:strVal val="visible"/>
                                      </p:to>
                                    </p:set>
                                    <p:animEffect transition="in" filter="wheel(1)">
                                      <p:cBhvr>
                                        <p:cTn id="26" dur="2000"/>
                                        <p:tgtEl>
                                          <p:spTgt spid="6"/>
                                        </p:tgtEl>
                                      </p:cBhvr>
                                    </p:animEffec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FEBF87DB-41C4-4BE1-8334-9348F975EC18}"/>
              </a:ext>
            </a:extLst>
          </p:cNvPr>
          <p:cNvSpPr txBox="1">
            <a:spLocks noChangeArrowheads="1"/>
          </p:cNvSpPr>
          <p:nvPr/>
        </p:nvSpPr>
        <p:spPr bwMode="auto">
          <a:xfrm>
            <a:off x="4453719" y="762000"/>
            <a:ext cx="4477603"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lnSpcReduction="10000"/>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if (percent&gt;=90)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"A";</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else if (percent&gt;=80)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"B";</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else if (percent&gt;=70)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"C";</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else if (percent&gt;=60)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"D";</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else if (percent&gt;=0)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"F";</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else</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alert("Percent grade must be greater</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than 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endParaRPr lang="en-US" altLang="en-US" sz="1400" b="1" dirty="0">
              <a:latin typeface="Courier New" panose="02070309020205020404" pitchFamily="49" charset="0"/>
              <a:cs typeface="Courier New" panose="02070309020205020404" pitchFamily="49" charset="0"/>
            </a:endParaRPr>
          </a:p>
        </p:txBody>
      </p:sp>
      <p:sp>
        <p:nvSpPr>
          <p:cNvPr id="6" name="Rectangle 5">
            <a:extLst>
              <a:ext uri="{FF2B5EF4-FFF2-40B4-BE49-F238E27FC236}">
                <a16:creationId xmlns:a16="http://schemas.microsoft.com/office/drawing/2014/main" id="{309BC759-B034-421C-90C3-1FC8361FF18E}"/>
              </a:ext>
            </a:extLst>
          </p:cNvPr>
          <p:cNvSpPr>
            <a:spLocks noChangeArrowheads="1"/>
          </p:cNvSpPr>
          <p:nvPr/>
        </p:nvSpPr>
        <p:spPr bwMode="auto">
          <a:xfrm>
            <a:off x="228600" y="304800"/>
            <a:ext cx="3733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indent="0" eaLnBrk="1" hangingPunct="1">
              <a:buClr>
                <a:schemeClr val="tx2"/>
              </a:buClr>
              <a:buSzPct val="70000"/>
              <a:buFont typeface="Arial" panose="020B0604020202020204" pitchFamily="34" charset="0"/>
              <a:buNone/>
              <a:defRPr/>
            </a:pPr>
            <a:r>
              <a:rPr lang="en-US" altLang="en-US" sz="1800" b="1" dirty="0"/>
              <a:t>More Efficient Version:</a:t>
            </a:r>
          </a:p>
          <a:p>
            <a:pPr eaLnBrk="1" hangingPunct="1">
              <a:buClr>
                <a:schemeClr val="tx2"/>
              </a:buClr>
              <a:buSzPct val="70000"/>
              <a:buFont typeface="Wingdings" panose="05000000000000000000" pitchFamily="2" charset="2"/>
              <a:buChar char="l"/>
              <a:defRPr/>
            </a:pPr>
            <a:endParaRPr lang="en-US" altLang="en-US" sz="1600" dirty="0"/>
          </a:p>
          <a:p>
            <a:pPr eaLnBrk="1" hangingPunct="1">
              <a:buClr>
                <a:schemeClr val="tx2"/>
              </a:buClr>
              <a:buSzPct val="70000"/>
              <a:buFont typeface="Wingdings" panose="05000000000000000000" pitchFamily="2" charset="2"/>
              <a:buChar char="l"/>
              <a:defRPr/>
            </a:pPr>
            <a:r>
              <a:rPr lang="en-US" altLang="en-US" sz="1600" dirty="0"/>
              <a:t>As we have seen, the second conditional is not necessary. It is a waste both of the programmer’s time, and the computer’s resources. </a:t>
            </a:r>
          </a:p>
          <a:p>
            <a:pPr eaLnBrk="1" hangingPunct="1">
              <a:buClr>
                <a:schemeClr val="tx2"/>
              </a:buClr>
              <a:buSzPct val="70000"/>
              <a:buFont typeface="Wingdings" panose="05000000000000000000" pitchFamily="2" charset="2"/>
              <a:buChar char="l"/>
              <a:defRPr/>
            </a:pPr>
            <a:endParaRPr lang="en-US" altLang="en-US" sz="1600" dirty="0"/>
          </a:p>
          <a:p>
            <a:pPr eaLnBrk="1" hangingPunct="1">
              <a:buClr>
                <a:schemeClr val="tx2"/>
              </a:buClr>
              <a:buSzPct val="70000"/>
              <a:buFont typeface="Wingdings" panose="05000000000000000000" pitchFamily="2" charset="2"/>
              <a:buChar char="l"/>
              <a:defRPr/>
            </a:pPr>
            <a:r>
              <a:rPr lang="en-US" altLang="en-US" sz="1600" dirty="0"/>
              <a:t>While the computer’s time and memory to do the second conditional in each of these cases is very, very, very small, writing inefficient code is considered sloppy, and can add up quickly in large-scale applications. </a:t>
            </a:r>
          </a:p>
          <a:p>
            <a:pPr eaLnBrk="1" hangingPunct="1">
              <a:buClr>
                <a:schemeClr val="tx2"/>
              </a:buClr>
              <a:buSzPct val="70000"/>
              <a:buFont typeface="Wingdings" panose="05000000000000000000" pitchFamily="2" charset="2"/>
              <a:buChar char="l"/>
              <a:defRPr/>
            </a:pPr>
            <a:endParaRPr lang="en-US" altLang="en-US" sz="1600" dirty="0"/>
          </a:p>
          <a:p>
            <a:pPr eaLnBrk="1" hangingPunct="1">
              <a:buClr>
                <a:schemeClr val="tx2"/>
              </a:buClr>
              <a:buSzPct val="70000"/>
              <a:buFont typeface="Wingdings" panose="05000000000000000000" pitchFamily="2" charset="2"/>
              <a:buChar char="l"/>
              <a:defRPr/>
            </a:pPr>
            <a:r>
              <a:rPr lang="en-US" altLang="en-US" sz="1600" dirty="0"/>
              <a:t>The version shown here is more efficient.</a:t>
            </a:r>
          </a:p>
        </p:txBody>
      </p:sp>
    </p:spTree>
    <p:extLst>
      <p:ext uri="{BB962C8B-B14F-4D97-AF65-F5344CB8AC3E}">
        <p14:creationId xmlns:p14="http://schemas.microsoft.com/office/powerpoint/2010/main" val="1747723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FEBF87DB-41C4-4BE1-8334-9348F975EC18}"/>
              </a:ext>
            </a:extLst>
          </p:cNvPr>
          <p:cNvSpPr txBox="1">
            <a:spLocks noChangeArrowheads="1"/>
          </p:cNvSpPr>
          <p:nvPr/>
        </p:nvSpPr>
        <p:spPr bwMode="auto">
          <a:xfrm>
            <a:off x="4572000" y="533400"/>
            <a:ext cx="4477603"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fontScale="92500" lnSpcReduction="20000"/>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if (percent&gt;=90)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"A";</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endParaRPr lang="en-US" altLang="en-US" sz="1400" b="1" dirty="0">
              <a:latin typeface="Courier New" panose="02070309020205020404" pitchFamily="49" charset="0"/>
              <a:cs typeface="Courier New" panose="02070309020205020404" pitchFamily="49" charset="0"/>
            </a:endParaRP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if (percent&gt;=80)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"B";</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endParaRPr lang="en-US" altLang="en-US" sz="1400" b="1" dirty="0">
              <a:latin typeface="Courier New" panose="02070309020205020404" pitchFamily="49" charset="0"/>
              <a:cs typeface="Courier New" panose="02070309020205020404" pitchFamily="49" charset="0"/>
            </a:endParaRP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if (percent&gt;=70)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"C";</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endParaRPr lang="en-US" altLang="en-US" sz="1400" b="1" dirty="0">
              <a:latin typeface="Courier New" panose="02070309020205020404" pitchFamily="49" charset="0"/>
              <a:cs typeface="Courier New" panose="02070309020205020404" pitchFamily="49" charset="0"/>
            </a:endParaRP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if (percent&gt;=60)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"D";</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endParaRPr lang="en-US" altLang="en-US" sz="1400" b="1" dirty="0">
              <a:latin typeface="Courier New" panose="02070309020205020404" pitchFamily="49" charset="0"/>
              <a:cs typeface="Courier New" panose="02070309020205020404" pitchFamily="49" charset="0"/>
            </a:endParaRP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if (percent&gt;=0)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"F";</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endParaRPr lang="en-US" altLang="en-US" sz="1400" b="1" dirty="0">
              <a:latin typeface="Courier New" panose="02070309020205020404" pitchFamily="49" charset="0"/>
              <a:cs typeface="Courier New" panose="02070309020205020404" pitchFamily="49" charset="0"/>
            </a:endParaRP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if (percent&lt;0)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alert("Percent grade must be greater</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than 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endParaRPr lang="en-US" altLang="en-US" sz="1400" b="1" dirty="0">
              <a:latin typeface="Courier New" panose="02070309020205020404" pitchFamily="49" charset="0"/>
              <a:cs typeface="Courier New" panose="02070309020205020404" pitchFamily="49" charset="0"/>
            </a:endParaRPr>
          </a:p>
        </p:txBody>
      </p:sp>
      <p:sp>
        <p:nvSpPr>
          <p:cNvPr id="6" name="Rectangle 5">
            <a:extLst>
              <a:ext uri="{FF2B5EF4-FFF2-40B4-BE49-F238E27FC236}">
                <a16:creationId xmlns:a16="http://schemas.microsoft.com/office/drawing/2014/main" id="{309BC759-B034-421C-90C3-1FC8361FF18E}"/>
              </a:ext>
            </a:extLst>
          </p:cNvPr>
          <p:cNvSpPr>
            <a:spLocks noChangeArrowheads="1"/>
          </p:cNvSpPr>
          <p:nvPr/>
        </p:nvSpPr>
        <p:spPr bwMode="auto">
          <a:xfrm>
            <a:off x="152400" y="228600"/>
            <a:ext cx="4038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indent="0" eaLnBrk="1" hangingPunct="1">
              <a:buClr>
                <a:schemeClr val="tx2"/>
              </a:buClr>
              <a:buSzPct val="70000"/>
              <a:buFont typeface="Arial" panose="020B0604020202020204" pitchFamily="34" charset="0"/>
              <a:buNone/>
              <a:defRPr/>
            </a:pPr>
            <a:r>
              <a:rPr lang="en-US" altLang="en-US" sz="1800" b="1" dirty="0"/>
              <a:t>POP QUIZ: </a:t>
            </a:r>
            <a:r>
              <a:rPr lang="en-US" altLang="en-US" sz="1800" dirty="0"/>
              <a:t>Who needs </a:t>
            </a:r>
            <a:r>
              <a:rPr lang="en-US" altLang="en-US" sz="1600" b="1" dirty="0">
                <a:solidFill>
                  <a:schemeClr val="dk1"/>
                </a:solidFill>
                <a:latin typeface="Courier New" pitchFamily="49" charset="0"/>
                <a:cs typeface="Courier New" pitchFamily="49" charset="0"/>
              </a:rPr>
              <a:t>else if </a:t>
            </a:r>
            <a:r>
              <a:rPr lang="en-US" altLang="en-US" sz="1800" dirty="0"/>
              <a:t>???</a:t>
            </a:r>
          </a:p>
          <a:p>
            <a:pPr marL="0" indent="0" eaLnBrk="1" hangingPunct="1">
              <a:buClr>
                <a:schemeClr val="tx2"/>
              </a:buClr>
              <a:buSzPct val="70000"/>
              <a:buNone/>
              <a:defRPr/>
            </a:pPr>
            <a:endParaRPr lang="en-US" altLang="en-US" sz="1600" dirty="0"/>
          </a:p>
          <a:p>
            <a:pPr marL="0" indent="0" eaLnBrk="1" hangingPunct="1">
              <a:buClr>
                <a:schemeClr val="tx2"/>
              </a:buClr>
              <a:buSzPct val="70000"/>
              <a:buNone/>
              <a:defRPr/>
            </a:pPr>
            <a:r>
              <a:rPr lang="en-US" altLang="en-US" sz="1600" dirty="0"/>
              <a:t>Take a look at the code in this example. In this version, we have </a:t>
            </a:r>
            <a:r>
              <a:rPr lang="en-US" altLang="en-US" sz="1600" i="1" dirty="0"/>
              <a:t>removed </a:t>
            </a:r>
            <a:r>
              <a:rPr lang="en-US" altLang="en-US" sz="1600" dirty="0"/>
              <a:t>the ‘</a:t>
            </a:r>
            <a:r>
              <a:rPr lang="en-US" altLang="en-US" sz="1600" dirty="0">
                <a:latin typeface="Courier New" panose="02070309020205020404" pitchFamily="49" charset="0"/>
                <a:cs typeface="Courier New" panose="02070309020205020404" pitchFamily="49" charset="0"/>
              </a:rPr>
              <a:t>else if</a:t>
            </a:r>
            <a:r>
              <a:rPr lang="en-US" altLang="en-US" sz="1600" dirty="0"/>
              <a:t>’ statements, and have replaced all of them with individual ‘</a:t>
            </a:r>
            <a:r>
              <a:rPr lang="en-US" altLang="en-US" sz="1600" dirty="0">
                <a:latin typeface="Courier New" panose="02070309020205020404" pitchFamily="49" charset="0"/>
                <a:cs typeface="Courier New" panose="02070309020205020404" pitchFamily="49" charset="0"/>
              </a:rPr>
              <a:t>if</a:t>
            </a:r>
            <a:r>
              <a:rPr lang="en-US" altLang="en-US" sz="1600" dirty="0"/>
              <a:t>’ statements.</a:t>
            </a:r>
          </a:p>
          <a:p>
            <a:pPr marL="0" indent="0" eaLnBrk="1" hangingPunct="1">
              <a:buClr>
                <a:schemeClr val="tx2"/>
              </a:buClr>
              <a:buSzPct val="70000"/>
              <a:buNone/>
              <a:defRPr/>
            </a:pPr>
            <a:endParaRPr lang="en-US" altLang="en-US" sz="1800" dirty="0"/>
          </a:p>
          <a:p>
            <a:pPr eaLnBrk="1" hangingPunct="1">
              <a:buClr>
                <a:schemeClr val="tx2"/>
              </a:buClr>
              <a:buSzPct val="70000"/>
              <a:buFont typeface="+mj-lt"/>
              <a:buAutoNum type="arabicPeriod"/>
              <a:defRPr/>
            </a:pPr>
            <a:r>
              <a:rPr lang="en-US" altLang="en-US" sz="1600" dirty="0"/>
              <a:t>Will the code work as expected?</a:t>
            </a:r>
          </a:p>
          <a:p>
            <a:pPr marL="0" indent="0" eaLnBrk="1" hangingPunct="1">
              <a:buClr>
                <a:schemeClr val="tx2"/>
              </a:buClr>
              <a:buSzPct val="70000"/>
              <a:buNone/>
              <a:defRPr/>
            </a:pPr>
            <a:endParaRPr lang="en-US" altLang="en-US" sz="1600" dirty="0"/>
          </a:p>
          <a:p>
            <a:pPr eaLnBrk="1" hangingPunct="1">
              <a:buClr>
                <a:schemeClr val="tx2"/>
              </a:buClr>
              <a:buSzPct val="70000"/>
              <a:buFont typeface="+mj-lt"/>
              <a:buAutoNum type="arabicPeriod"/>
              <a:defRPr/>
            </a:pPr>
            <a:r>
              <a:rPr lang="en-US" altLang="en-US" sz="1600" dirty="0"/>
              <a:t>If it does work, why or why not should the code be written in this manner?</a:t>
            </a:r>
          </a:p>
        </p:txBody>
      </p:sp>
    </p:spTree>
    <p:extLst>
      <p:ext uri="{BB962C8B-B14F-4D97-AF65-F5344CB8AC3E}">
        <p14:creationId xmlns:p14="http://schemas.microsoft.com/office/powerpoint/2010/main" val="2239653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animEffect transition="in" filter="wheel(1)">
                                      <p:cBhvr>
                                        <p:cTn id="7" dur="2000"/>
                                        <p:tgtEl>
                                          <p:spTgt spid="6">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6">
                                            <p:txEl>
                                              <p:pRg st="6" end="6"/>
                                            </p:txEl>
                                          </p:spTgt>
                                        </p:tgtEl>
                                        <p:attrNameLst>
                                          <p:attrName>style.visibility</p:attrName>
                                        </p:attrNameLst>
                                      </p:cBhvr>
                                      <p:to>
                                        <p:strVal val="visible"/>
                                      </p:to>
                                    </p:set>
                                    <p:animEffect transition="in" filter="wheel(1)">
                                      <p:cBhvr>
                                        <p:cTn id="12" dur="20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FEBF87DB-41C4-4BE1-8334-9348F975EC18}"/>
              </a:ext>
            </a:extLst>
          </p:cNvPr>
          <p:cNvSpPr txBox="1">
            <a:spLocks noChangeArrowheads="1"/>
          </p:cNvSpPr>
          <p:nvPr/>
        </p:nvSpPr>
        <p:spPr bwMode="auto">
          <a:xfrm>
            <a:off x="4437797" y="457200"/>
            <a:ext cx="4477603"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fontScale="92500" lnSpcReduction="20000"/>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if (percent&gt;=90)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"A";</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endParaRPr lang="en-US" altLang="en-US" sz="1400" b="1" dirty="0">
              <a:latin typeface="Courier New" panose="02070309020205020404" pitchFamily="49" charset="0"/>
              <a:cs typeface="Courier New" panose="02070309020205020404" pitchFamily="49" charset="0"/>
            </a:endParaRP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if (percent&gt;=80)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"B";</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endParaRPr lang="en-US" altLang="en-US" sz="1400" b="1" dirty="0">
              <a:latin typeface="Courier New" panose="02070309020205020404" pitchFamily="49" charset="0"/>
              <a:cs typeface="Courier New" panose="02070309020205020404" pitchFamily="49" charset="0"/>
            </a:endParaRP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if (percent&gt;=70)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"C";</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endParaRPr lang="en-US" altLang="en-US" sz="1400" b="1" dirty="0">
              <a:latin typeface="Courier New" panose="02070309020205020404" pitchFamily="49" charset="0"/>
              <a:cs typeface="Courier New" panose="02070309020205020404" pitchFamily="49" charset="0"/>
            </a:endParaRP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if (percent&gt;=60)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"D";</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endParaRPr lang="en-US" altLang="en-US" sz="1400" b="1" dirty="0">
              <a:latin typeface="Courier New" panose="02070309020205020404" pitchFamily="49" charset="0"/>
              <a:cs typeface="Courier New" panose="02070309020205020404" pitchFamily="49" charset="0"/>
            </a:endParaRP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if (percent&gt;=0)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letterGrade = "F";</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endParaRPr lang="en-US" altLang="en-US" sz="1400" b="1" dirty="0">
              <a:latin typeface="Courier New" panose="02070309020205020404" pitchFamily="49" charset="0"/>
              <a:cs typeface="Courier New" panose="02070309020205020404" pitchFamily="49" charset="0"/>
            </a:endParaRP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if (percent&lt;0)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alert("Percent grade must be greater</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		than 0.").</a:t>
            </a:r>
          </a:p>
          <a:p>
            <a:pPr eaLnBrk="1" hangingPunct="1">
              <a:lnSpc>
                <a:spcPct val="80000"/>
              </a:lnSpc>
              <a:buFont typeface="Wingdings" panose="05000000000000000000" pitchFamily="2" charset="2"/>
              <a:buNone/>
            </a:pPr>
            <a:r>
              <a:rPr lang="en-US" altLang="en-US" sz="1400" b="1"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endParaRPr lang="en-US" altLang="en-US" sz="1400" b="1" dirty="0">
              <a:latin typeface="Courier New" panose="02070309020205020404" pitchFamily="49" charset="0"/>
              <a:cs typeface="Courier New" panose="02070309020205020404" pitchFamily="49" charset="0"/>
            </a:endParaRPr>
          </a:p>
        </p:txBody>
      </p:sp>
      <p:sp>
        <p:nvSpPr>
          <p:cNvPr id="6" name="Rectangle 5">
            <a:extLst>
              <a:ext uri="{FF2B5EF4-FFF2-40B4-BE49-F238E27FC236}">
                <a16:creationId xmlns:a16="http://schemas.microsoft.com/office/drawing/2014/main" id="{309BC759-B034-421C-90C3-1FC8361FF18E}"/>
              </a:ext>
            </a:extLst>
          </p:cNvPr>
          <p:cNvSpPr>
            <a:spLocks noChangeArrowheads="1"/>
          </p:cNvSpPr>
          <p:nvPr/>
        </p:nvSpPr>
        <p:spPr bwMode="auto">
          <a:xfrm>
            <a:off x="228600" y="304800"/>
            <a:ext cx="37338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indent="0" eaLnBrk="1" hangingPunct="1">
              <a:buClr>
                <a:schemeClr val="tx2"/>
              </a:buClr>
              <a:buSzPct val="70000"/>
              <a:buFont typeface="Arial" panose="020B0604020202020204" pitchFamily="34" charset="0"/>
              <a:buNone/>
              <a:defRPr/>
            </a:pPr>
            <a:r>
              <a:rPr lang="en-US" altLang="en-US" sz="1800" b="1" dirty="0"/>
              <a:t>POP QUIZ: Who needs else if???</a:t>
            </a:r>
          </a:p>
          <a:p>
            <a:pPr marL="0" indent="0" eaLnBrk="1" hangingPunct="1">
              <a:buClr>
                <a:schemeClr val="tx2"/>
              </a:buClr>
              <a:buSzPct val="70000"/>
              <a:buNone/>
              <a:defRPr/>
            </a:pPr>
            <a:endParaRPr lang="en-US" altLang="en-US" sz="1600" dirty="0"/>
          </a:p>
          <a:p>
            <a:pPr marL="0" indent="0" eaLnBrk="1" hangingPunct="1">
              <a:buClr>
                <a:schemeClr val="tx2"/>
              </a:buClr>
              <a:buSzPct val="70000"/>
              <a:buNone/>
              <a:defRPr/>
            </a:pPr>
            <a:r>
              <a:rPr lang="en-US" altLang="en-US" sz="1400" b="1" dirty="0"/>
              <a:t>ANSWER: </a:t>
            </a:r>
          </a:p>
          <a:p>
            <a:pPr marL="0" indent="0" eaLnBrk="1" hangingPunct="1">
              <a:buClr>
                <a:schemeClr val="tx2"/>
              </a:buClr>
              <a:buSzPct val="70000"/>
              <a:buNone/>
              <a:defRPr/>
            </a:pPr>
            <a:r>
              <a:rPr lang="en-US" altLang="en-US" sz="1400" dirty="0"/>
              <a:t>This version has a bug in it.  </a:t>
            </a:r>
          </a:p>
          <a:p>
            <a:pPr marL="0" indent="0" eaLnBrk="1" hangingPunct="1">
              <a:buClr>
                <a:schemeClr val="tx2"/>
              </a:buClr>
              <a:buSzPct val="70000"/>
              <a:buNone/>
              <a:defRPr/>
            </a:pPr>
            <a:endParaRPr lang="en-US" altLang="en-US" sz="1400" dirty="0"/>
          </a:p>
          <a:p>
            <a:pPr marL="0" indent="0" eaLnBrk="1" hangingPunct="1">
              <a:buClr>
                <a:schemeClr val="tx2"/>
              </a:buClr>
              <a:buSzPct val="70000"/>
              <a:buNone/>
              <a:defRPr/>
            </a:pPr>
            <a:r>
              <a:rPr lang="en-US" altLang="en-US" sz="1400" b="1" dirty="0"/>
              <a:t>Suppose that  </a:t>
            </a:r>
            <a:r>
              <a:rPr lang="en-US" altLang="en-US" sz="1400" b="1" dirty="0">
                <a:solidFill>
                  <a:schemeClr val="dk1"/>
                </a:solidFill>
                <a:latin typeface="Courier New" pitchFamily="49" charset="0"/>
                <a:cs typeface="Courier New" pitchFamily="49" charset="0"/>
              </a:rPr>
              <a:t>percent </a:t>
            </a:r>
            <a:r>
              <a:rPr lang="en-US" altLang="en-US" sz="1400" b="1" dirty="0"/>
              <a:t>was </a:t>
            </a:r>
            <a:r>
              <a:rPr lang="en-US" altLang="en-US" sz="1400" b="1" u="sng" dirty="0"/>
              <a:t>92</a:t>
            </a:r>
            <a:r>
              <a:rPr lang="en-US" altLang="en-US" sz="1400" b="1" dirty="0"/>
              <a:t>. </a:t>
            </a:r>
            <a:r>
              <a:rPr lang="en-US" altLang="en-US" sz="1400" dirty="0"/>
              <a:t>In this case, </a:t>
            </a:r>
            <a:r>
              <a:rPr lang="en-US" altLang="en-US" sz="1400" dirty="0">
                <a:latin typeface="Courier New" panose="02070309020205020404" pitchFamily="49" charset="0"/>
                <a:cs typeface="Courier New" panose="02070309020205020404" pitchFamily="49" charset="0"/>
              </a:rPr>
              <a:t>letterGrade</a:t>
            </a:r>
            <a:r>
              <a:rPr lang="en-US" altLang="en-US" sz="1400" dirty="0"/>
              <a:t> would be assigned ‘A’.  </a:t>
            </a:r>
          </a:p>
          <a:p>
            <a:pPr marL="0" indent="0" eaLnBrk="1" hangingPunct="1">
              <a:buClr>
                <a:schemeClr val="tx2"/>
              </a:buClr>
              <a:buSzPct val="70000"/>
              <a:buNone/>
              <a:defRPr/>
            </a:pPr>
            <a:endParaRPr lang="en-US" altLang="en-US" sz="1400" dirty="0"/>
          </a:p>
          <a:p>
            <a:pPr marL="0" indent="0" eaLnBrk="1" hangingPunct="1">
              <a:buClr>
                <a:schemeClr val="tx2"/>
              </a:buClr>
              <a:buSzPct val="70000"/>
              <a:buNone/>
              <a:defRPr/>
            </a:pPr>
            <a:r>
              <a:rPr lang="en-US" altLang="en-US" sz="1400" dirty="0"/>
              <a:t>However, because the following blocks are not ‘</a:t>
            </a:r>
            <a:r>
              <a:rPr lang="en-US" altLang="en-US" sz="1400" dirty="0">
                <a:solidFill>
                  <a:schemeClr val="dk1"/>
                </a:solidFill>
                <a:latin typeface="Courier New" pitchFamily="49" charset="0"/>
                <a:cs typeface="Courier New" pitchFamily="49" charset="0"/>
              </a:rPr>
              <a:t>else if</a:t>
            </a:r>
            <a:r>
              <a:rPr lang="en-US" altLang="en-US" sz="1400" dirty="0"/>
              <a:t>’ blocks, the computer (or, to put it more accurately, the JavaScript interpreter) will </a:t>
            </a:r>
            <a:r>
              <a:rPr lang="en-US" altLang="en-US" sz="1400" i="1" dirty="0"/>
              <a:t>not </a:t>
            </a:r>
            <a:r>
              <a:rPr lang="en-US" altLang="en-US" sz="1400" dirty="0"/>
              <a:t>skip them! </a:t>
            </a:r>
          </a:p>
          <a:p>
            <a:pPr marL="0" indent="0" eaLnBrk="1" hangingPunct="1">
              <a:buClr>
                <a:schemeClr val="tx2"/>
              </a:buClr>
              <a:buSzPct val="70000"/>
              <a:buNone/>
              <a:defRPr/>
            </a:pPr>
            <a:endParaRPr lang="en-US" altLang="en-US" sz="1400" dirty="0"/>
          </a:p>
          <a:p>
            <a:pPr marL="0" indent="0" eaLnBrk="1" hangingPunct="1">
              <a:buClr>
                <a:schemeClr val="tx2"/>
              </a:buClr>
              <a:buSzPct val="70000"/>
              <a:buNone/>
              <a:defRPr/>
            </a:pPr>
            <a:r>
              <a:rPr lang="en-US" altLang="en-US" sz="1400" dirty="0"/>
              <a:t>In other words, the interpreter </a:t>
            </a:r>
            <a:r>
              <a:rPr lang="en-US" altLang="en-US" sz="1400" u="sng" dirty="0"/>
              <a:t>will</a:t>
            </a:r>
            <a:r>
              <a:rPr lang="en-US" altLang="en-US" sz="1400" dirty="0"/>
              <a:t> execute the second </a:t>
            </a:r>
            <a:r>
              <a:rPr lang="en-US" altLang="en-US" sz="1400" dirty="0">
                <a:solidFill>
                  <a:schemeClr val="dk1"/>
                </a:solidFill>
                <a:latin typeface="Courier New" pitchFamily="49" charset="0"/>
                <a:cs typeface="Courier New" pitchFamily="49" charset="0"/>
              </a:rPr>
              <a:t>if</a:t>
            </a:r>
            <a:r>
              <a:rPr lang="en-US" altLang="en-US" sz="1400" dirty="0"/>
              <a:t> block – and since </a:t>
            </a:r>
            <a:r>
              <a:rPr lang="en-US" altLang="en-US" sz="1400" dirty="0">
                <a:solidFill>
                  <a:schemeClr val="dk1"/>
                </a:solidFill>
                <a:latin typeface="Courier New" pitchFamily="49" charset="0"/>
                <a:cs typeface="Courier New" pitchFamily="49" charset="0"/>
              </a:rPr>
              <a:t>percent </a:t>
            </a:r>
            <a:r>
              <a:rPr lang="en-US" altLang="en-US" sz="1400" dirty="0"/>
              <a:t>(which was 92) is also greater than 80, </a:t>
            </a:r>
            <a:r>
              <a:rPr lang="en-US" altLang="en-US" sz="1400" dirty="0">
                <a:latin typeface="Courier New" panose="02070309020205020404" pitchFamily="49" charset="0"/>
                <a:cs typeface="Courier New" panose="02070309020205020404" pitchFamily="49" charset="0"/>
              </a:rPr>
              <a:t>letterGrade </a:t>
            </a:r>
            <a:r>
              <a:rPr lang="en-US" altLang="en-US" sz="1400" dirty="0"/>
              <a:t>will be assigned a ‘B’. </a:t>
            </a:r>
          </a:p>
          <a:p>
            <a:pPr marL="0" indent="0" eaLnBrk="1" hangingPunct="1">
              <a:buClr>
                <a:schemeClr val="tx2"/>
              </a:buClr>
              <a:buSzPct val="70000"/>
              <a:buNone/>
              <a:defRPr/>
            </a:pPr>
            <a:endParaRPr lang="en-US" altLang="en-US" sz="1400" dirty="0"/>
          </a:p>
          <a:p>
            <a:pPr marL="0" indent="0" eaLnBrk="1" hangingPunct="1">
              <a:buClr>
                <a:schemeClr val="tx2"/>
              </a:buClr>
              <a:buSzPct val="70000"/>
              <a:buNone/>
              <a:defRPr/>
            </a:pPr>
            <a:r>
              <a:rPr lang="en-US" altLang="en-US" sz="1400" dirty="0"/>
              <a:t>The same thing will happen for the remaining blocks.  If you trace the code (as you could WELL be asked to do, say, on a final exam…..) you will see that at the end, </a:t>
            </a:r>
            <a:r>
              <a:rPr lang="en-US" altLang="en-US" sz="1400" dirty="0">
                <a:latin typeface="Courier New" panose="02070309020205020404" pitchFamily="49" charset="0"/>
                <a:cs typeface="Courier New" panose="02070309020205020404" pitchFamily="49" charset="0"/>
              </a:rPr>
              <a:t>letterGrade </a:t>
            </a:r>
            <a:r>
              <a:rPr lang="en-US" altLang="en-US" sz="1400" dirty="0"/>
              <a:t>will be assigned a value of ‘F’. </a:t>
            </a:r>
          </a:p>
        </p:txBody>
      </p:sp>
      <p:sp>
        <p:nvSpPr>
          <p:cNvPr id="2" name="Rectangle: Rounded Corners 1">
            <a:extLst>
              <a:ext uri="{FF2B5EF4-FFF2-40B4-BE49-F238E27FC236}">
                <a16:creationId xmlns:a16="http://schemas.microsoft.com/office/drawing/2014/main" id="{4248DB39-66BC-43A7-AAA4-6F622123EBA3}"/>
              </a:ext>
            </a:extLst>
          </p:cNvPr>
          <p:cNvSpPr/>
          <p:nvPr/>
        </p:nvSpPr>
        <p:spPr>
          <a:xfrm>
            <a:off x="4343400" y="457200"/>
            <a:ext cx="2514600" cy="6858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Rounded Corners 6">
            <a:extLst>
              <a:ext uri="{FF2B5EF4-FFF2-40B4-BE49-F238E27FC236}">
                <a16:creationId xmlns:a16="http://schemas.microsoft.com/office/drawing/2014/main" id="{609CCC82-0AAB-43DC-AA63-3A34148406A6}"/>
              </a:ext>
            </a:extLst>
          </p:cNvPr>
          <p:cNvSpPr/>
          <p:nvPr/>
        </p:nvSpPr>
        <p:spPr>
          <a:xfrm>
            <a:off x="4343400" y="1219200"/>
            <a:ext cx="2514600" cy="6858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Rounded Corners 7">
            <a:extLst>
              <a:ext uri="{FF2B5EF4-FFF2-40B4-BE49-F238E27FC236}">
                <a16:creationId xmlns:a16="http://schemas.microsoft.com/office/drawing/2014/main" id="{315C0FB0-69FE-43C5-ABBF-895A2FDBED5B}"/>
              </a:ext>
            </a:extLst>
          </p:cNvPr>
          <p:cNvSpPr/>
          <p:nvPr/>
        </p:nvSpPr>
        <p:spPr>
          <a:xfrm>
            <a:off x="4445758" y="3581400"/>
            <a:ext cx="2514600" cy="7620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87029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5" end="5"/>
                                            </p:txEl>
                                          </p:spTgt>
                                        </p:tgtEl>
                                        <p:attrNameLst>
                                          <p:attrName>style.visibility</p:attrName>
                                        </p:attrNameLst>
                                      </p:cBhvr>
                                      <p:to>
                                        <p:strVal val="visible"/>
                                      </p:to>
                                    </p:set>
                                  </p:childTnLst>
                                </p:cTn>
                              </p:par>
                              <p:par>
                                <p:cTn id="7" presetID="21" presetClass="entr" presetSubtype="1"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animEffect transition="in" filter="wheel(1)">
                                      <p:cBhvr>
                                        <p:cTn id="9" dur="2000"/>
                                        <p:tgtEl>
                                          <p:spTgt spid="2"/>
                                        </p:tgtEl>
                                      </p:cBhvr>
                                    </p:animEffec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6">
                                            <p:txEl>
                                              <p:pRg st="9" end="9"/>
                                            </p:txEl>
                                          </p:spTgt>
                                        </p:tgtEl>
                                        <p:attrNameLst>
                                          <p:attrName>style.visibility</p:attrName>
                                        </p:attrNameLst>
                                      </p:cBhvr>
                                      <p:to>
                                        <p:strVal val="visible"/>
                                      </p:to>
                                    </p:set>
                                  </p:childTnLst>
                                </p:cTn>
                              </p:par>
                              <p:par>
                                <p:cTn id="18" presetID="21" presetClass="entr" presetSubtype="1"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heel(1)">
                                      <p:cBhvr>
                                        <p:cTn id="20" dur="2000"/>
                                        <p:tgtEl>
                                          <p:spTgt spid="7"/>
                                        </p:tgtEl>
                                      </p:cBhvr>
                                    </p:animEffect>
                                  </p:childTnLst>
                                  <p:subTnLst>
                                    <p:set>
                                      <p:cBhvr override="childStyle">
                                        <p:cTn dur="1" fill="hold" display="0" masterRel="nextClick" afterEffect="1"/>
                                        <p:tgtEl>
                                          <p:spTgt spid="7"/>
                                        </p:tgtEl>
                                        <p:attrNameLst>
                                          <p:attrName>style.visibility</p:attrName>
                                        </p:attrNameLst>
                                      </p:cBhvr>
                                      <p:to>
                                        <p:strVal val="hidden"/>
                                      </p:to>
                                    </p:set>
                                  </p:sub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11" end="11"/>
                                            </p:txEl>
                                          </p:spTgt>
                                        </p:tgtEl>
                                        <p:attrNameLst>
                                          <p:attrName>style.visibility</p:attrName>
                                        </p:attrNameLst>
                                      </p:cBhvr>
                                      <p:to>
                                        <p:strVal val="visible"/>
                                      </p:to>
                                    </p:set>
                                  </p:childTnLst>
                                </p:cTn>
                              </p:par>
                              <p:par>
                                <p:cTn id="25" presetID="21" presetClass="entr" presetSubtype="1"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heel(1)">
                                      <p:cBhvr>
                                        <p:cTn id="2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1157</Words>
  <Application>Microsoft Office PowerPoint</Application>
  <PresentationFormat>On-screen Show (4:3)</PresentationFormat>
  <Paragraphs>313</Paragraphs>
  <Slides>11</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Courier New</vt:lpstr>
      <vt:lpstr>Rockwell</vt:lpstr>
      <vt:lpstr>Wingdings</vt:lpstr>
      <vt:lpstr>Office Theme</vt:lpstr>
      <vt:lpstr>JavaScript:  ‘else if’ </vt:lpstr>
      <vt:lpstr>Learning Objectives</vt:lpstr>
      <vt:lpstr>Cascading if statements:  if, and   else if</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Whoa… How Can I Keep Track of All of This?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JavaScript:  ‘else if’ &amp; free text </dc:title>
  <dc:creator>Joseph Mendelsohn</dc:creator>
  <cp:lastModifiedBy>Joseph Mendelsohn</cp:lastModifiedBy>
  <cp:revision>68</cp:revision>
  <dcterms:created xsi:type="dcterms:W3CDTF">2019-11-06T13:36:01Z</dcterms:created>
  <dcterms:modified xsi:type="dcterms:W3CDTF">2019-11-06T14:18:48Z</dcterms:modified>
</cp:coreProperties>
</file>