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9" r:id="rId2"/>
    <p:sldId id="270" r:id="rId3"/>
    <p:sldId id="272" r:id="rId4"/>
    <p:sldId id="279" r:id="rId5"/>
    <p:sldId id="660" r:id="rId6"/>
    <p:sldId id="259" r:id="rId7"/>
    <p:sldId id="661" r:id="rId8"/>
    <p:sldId id="26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0" d="100"/>
          <a:sy n="140" d="100"/>
        </p:scale>
        <p:origin x="132" y="4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45EDD15-94D5-44E1-9F43-CC6D702F4F3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3594C840-ABD6-48E0-9E62-23889710A82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9F57C15-B9D9-43B6-9E1E-901640B90083}" type="datetimeFigureOut">
              <a:rPr lang="en-US"/>
              <a:pPr>
                <a:defRPr/>
              </a:pPr>
              <a:t>11/6/2019</a:t>
            </a:fld>
            <a:endParaRPr lang="en-US" dirty="0"/>
          </a:p>
        </p:txBody>
      </p:sp>
      <p:sp>
        <p:nvSpPr>
          <p:cNvPr id="4" name="Slide Image Placeholder 3">
            <a:extLst>
              <a:ext uri="{FF2B5EF4-FFF2-40B4-BE49-F238E27FC236}">
                <a16:creationId xmlns:a16="http://schemas.microsoft.com/office/drawing/2014/main" id="{8D3E5D75-1DE5-4FC2-88E4-928FF000BBC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849BAED-D37F-46CC-B046-A66C06D84FA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D14545E-14FD-4D12-974C-2B6CD7C10DE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0B4BE118-894D-47A4-9EC5-86A837B5F57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C57E5E6-6EC2-4A9C-9C25-A71AE3DE785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C57E5E6-6EC2-4A9C-9C25-A71AE3DE785D}" type="slidenum">
              <a:rPr lang="en-US" altLang="en-US" smtClean="0"/>
              <a:pPr>
                <a:defRPr/>
              </a:pPr>
              <a:t>7</a:t>
            </a:fld>
            <a:endParaRPr lang="en-US" altLang="en-US" dirty="0"/>
          </a:p>
        </p:txBody>
      </p:sp>
    </p:spTree>
    <p:extLst>
      <p:ext uri="{BB962C8B-B14F-4D97-AF65-F5344CB8AC3E}">
        <p14:creationId xmlns:p14="http://schemas.microsoft.com/office/powerpoint/2010/main" val="2718388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3D86FBA-05E0-43AF-8ED5-9BE0CD2B84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78315A2-359A-489A-8F46-9E4564452D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8436" name="Slide Number Placeholder 3">
            <a:extLst>
              <a:ext uri="{FF2B5EF4-FFF2-40B4-BE49-F238E27FC236}">
                <a16:creationId xmlns:a16="http://schemas.microsoft.com/office/drawing/2014/main" id="{F3E3464A-2EC7-4719-A08F-F9A9069EB3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D07533-3EAC-413D-AE60-A2CAE27129E8}" type="slidenum">
              <a:rPr lang="en-US" altLang="en-US" smtClean="0">
                <a:latin typeface="Times New Roman" panose="02020603050405020304" pitchFamily="18" charset="0"/>
              </a:rPr>
              <a:pPr>
                <a:spcBef>
                  <a:spcPct val="0"/>
                </a:spcBef>
              </a:pPr>
              <a:t>8</a:t>
            </a:fld>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3A3D880-7355-4FEF-A582-A09BC1D1BB69}"/>
              </a:ext>
            </a:extLst>
          </p:cNvPr>
          <p:cNvSpPr>
            <a:spLocks noGrp="1"/>
          </p:cNvSpPr>
          <p:nvPr>
            <p:ph type="dt" sz="half" idx="10"/>
          </p:nvPr>
        </p:nvSpPr>
        <p:spPr/>
        <p:txBody>
          <a:bodyPr/>
          <a:lstStyle>
            <a:lvl1pPr>
              <a:defRPr/>
            </a:lvl1pPr>
          </a:lstStyle>
          <a:p>
            <a:pPr>
              <a:defRPr/>
            </a:pPr>
            <a:fld id="{D7118CFB-B9E0-4018-BD40-C15B587679AA}"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FBAD8316-9F8C-4AC0-9E82-2BE17441523C}"/>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DC02BA81-EEDD-43F6-8FE0-E882E27B0EB4}"/>
              </a:ext>
            </a:extLst>
          </p:cNvPr>
          <p:cNvSpPr>
            <a:spLocks noGrp="1"/>
          </p:cNvSpPr>
          <p:nvPr>
            <p:ph type="sldNum" sz="quarter" idx="12"/>
          </p:nvPr>
        </p:nvSpPr>
        <p:spPr/>
        <p:txBody>
          <a:bodyPr/>
          <a:lstStyle>
            <a:lvl1pPr>
              <a:defRPr/>
            </a:lvl1pPr>
          </a:lstStyle>
          <a:p>
            <a:pPr>
              <a:defRPr/>
            </a:pPr>
            <a:fld id="{06CC1E9B-9D28-4DC1-972E-A9DA5622D16A}" type="slidenum">
              <a:rPr lang="en-US" altLang="en-US"/>
              <a:pPr>
                <a:defRPr/>
              </a:pPr>
              <a:t>‹#›</a:t>
            </a:fld>
            <a:endParaRPr lang="en-US" altLang="en-US" dirty="0"/>
          </a:p>
        </p:txBody>
      </p:sp>
    </p:spTree>
    <p:extLst>
      <p:ext uri="{BB962C8B-B14F-4D97-AF65-F5344CB8AC3E}">
        <p14:creationId xmlns:p14="http://schemas.microsoft.com/office/powerpoint/2010/main" val="1417253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0EA242-9CAF-43D2-A76F-CE41DCBBEC06}"/>
              </a:ext>
            </a:extLst>
          </p:cNvPr>
          <p:cNvSpPr>
            <a:spLocks noGrp="1"/>
          </p:cNvSpPr>
          <p:nvPr>
            <p:ph type="dt" sz="half" idx="10"/>
          </p:nvPr>
        </p:nvSpPr>
        <p:spPr/>
        <p:txBody>
          <a:bodyPr/>
          <a:lstStyle>
            <a:lvl1pPr>
              <a:defRPr/>
            </a:lvl1pPr>
          </a:lstStyle>
          <a:p>
            <a:pPr>
              <a:defRPr/>
            </a:pPr>
            <a:fld id="{1CBFBBCD-C3D4-4758-A29D-C23D85303F9B}"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151CD80B-58EE-4E71-80DD-A9467DF55341}"/>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E3012B0E-68FD-4C14-887F-ADF05C581CF8}"/>
              </a:ext>
            </a:extLst>
          </p:cNvPr>
          <p:cNvSpPr>
            <a:spLocks noGrp="1"/>
          </p:cNvSpPr>
          <p:nvPr>
            <p:ph type="sldNum" sz="quarter" idx="12"/>
          </p:nvPr>
        </p:nvSpPr>
        <p:spPr/>
        <p:txBody>
          <a:bodyPr/>
          <a:lstStyle>
            <a:lvl1pPr>
              <a:defRPr/>
            </a:lvl1pPr>
          </a:lstStyle>
          <a:p>
            <a:pPr>
              <a:defRPr/>
            </a:pPr>
            <a:fld id="{DFDAEF64-88FB-4920-9406-74A7784CCFF7}" type="slidenum">
              <a:rPr lang="en-US" altLang="en-US"/>
              <a:pPr>
                <a:defRPr/>
              </a:pPr>
              <a:t>‹#›</a:t>
            </a:fld>
            <a:endParaRPr lang="en-US" altLang="en-US" dirty="0"/>
          </a:p>
        </p:txBody>
      </p:sp>
    </p:spTree>
    <p:extLst>
      <p:ext uri="{BB962C8B-B14F-4D97-AF65-F5344CB8AC3E}">
        <p14:creationId xmlns:p14="http://schemas.microsoft.com/office/powerpoint/2010/main" val="73265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51492-4120-43B5-B0E7-990917AE4708}"/>
              </a:ext>
            </a:extLst>
          </p:cNvPr>
          <p:cNvSpPr>
            <a:spLocks noGrp="1"/>
          </p:cNvSpPr>
          <p:nvPr>
            <p:ph type="dt" sz="half" idx="10"/>
          </p:nvPr>
        </p:nvSpPr>
        <p:spPr/>
        <p:txBody>
          <a:bodyPr/>
          <a:lstStyle>
            <a:lvl1pPr>
              <a:defRPr/>
            </a:lvl1pPr>
          </a:lstStyle>
          <a:p>
            <a:pPr>
              <a:defRPr/>
            </a:pPr>
            <a:fld id="{7C52F796-7923-45BB-A8E8-FF43736386A0}"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B8850F62-20E1-4613-A26B-02FA26217AC4}"/>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D45C28AA-CD89-447E-B900-F9DDB96BC1B6}"/>
              </a:ext>
            </a:extLst>
          </p:cNvPr>
          <p:cNvSpPr>
            <a:spLocks noGrp="1"/>
          </p:cNvSpPr>
          <p:nvPr>
            <p:ph type="sldNum" sz="quarter" idx="12"/>
          </p:nvPr>
        </p:nvSpPr>
        <p:spPr/>
        <p:txBody>
          <a:bodyPr/>
          <a:lstStyle>
            <a:lvl1pPr>
              <a:defRPr/>
            </a:lvl1pPr>
          </a:lstStyle>
          <a:p>
            <a:pPr>
              <a:defRPr/>
            </a:pPr>
            <a:fld id="{BE413D8F-0CFB-4976-9B45-93672D62F381}" type="slidenum">
              <a:rPr lang="en-US" altLang="en-US"/>
              <a:pPr>
                <a:defRPr/>
              </a:pPr>
              <a:t>‹#›</a:t>
            </a:fld>
            <a:endParaRPr lang="en-US" altLang="en-US" dirty="0"/>
          </a:p>
        </p:txBody>
      </p:sp>
    </p:spTree>
    <p:extLst>
      <p:ext uri="{BB962C8B-B14F-4D97-AF65-F5344CB8AC3E}">
        <p14:creationId xmlns:p14="http://schemas.microsoft.com/office/powerpoint/2010/main" val="84500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005B2E-7BAA-440F-A3EB-A55ADB493A39}"/>
              </a:ext>
            </a:extLst>
          </p:cNvPr>
          <p:cNvSpPr>
            <a:spLocks noGrp="1"/>
          </p:cNvSpPr>
          <p:nvPr>
            <p:ph type="dt" sz="half" idx="10"/>
          </p:nvPr>
        </p:nvSpPr>
        <p:spPr/>
        <p:txBody>
          <a:bodyPr/>
          <a:lstStyle>
            <a:lvl1pPr>
              <a:defRPr/>
            </a:lvl1pPr>
          </a:lstStyle>
          <a:p>
            <a:pPr>
              <a:defRPr/>
            </a:pPr>
            <a:fld id="{F429A038-188D-495D-9DA9-1DBF291F6AB3}"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AB400AAE-EA10-4B2B-9DAD-EFFE1249D01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80EA4EB9-0A34-447E-9E8A-DA0B80E2DCFB}"/>
              </a:ext>
            </a:extLst>
          </p:cNvPr>
          <p:cNvSpPr>
            <a:spLocks noGrp="1"/>
          </p:cNvSpPr>
          <p:nvPr>
            <p:ph type="sldNum" sz="quarter" idx="12"/>
          </p:nvPr>
        </p:nvSpPr>
        <p:spPr/>
        <p:txBody>
          <a:bodyPr/>
          <a:lstStyle>
            <a:lvl1pPr>
              <a:defRPr/>
            </a:lvl1pPr>
          </a:lstStyle>
          <a:p>
            <a:pPr>
              <a:defRPr/>
            </a:pPr>
            <a:fld id="{9AFC0599-7362-4EF5-BE8B-C3FA5F0815DD}" type="slidenum">
              <a:rPr lang="en-US" altLang="en-US"/>
              <a:pPr>
                <a:defRPr/>
              </a:pPr>
              <a:t>‹#›</a:t>
            </a:fld>
            <a:endParaRPr lang="en-US" altLang="en-US" dirty="0"/>
          </a:p>
        </p:txBody>
      </p:sp>
    </p:spTree>
    <p:extLst>
      <p:ext uri="{BB962C8B-B14F-4D97-AF65-F5344CB8AC3E}">
        <p14:creationId xmlns:p14="http://schemas.microsoft.com/office/powerpoint/2010/main" val="2909659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306735-8C6B-4D5E-AD77-5EE22EEE3096}"/>
              </a:ext>
            </a:extLst>
          </p:cNvPr>
          <p:cNvSpPr>
            <a:spLocks noGrp="1"/>
          </p:cNvSpPr>
          <p:nvPr>
            <p:ph type="dt" sz="half" idx="10"/>
          </p:nvPr>
        </p:nvSpPr>
        <p:spPr/>
        <p:txBody>
          <a:bodyPr/>
          <a:lstStyle>
            <a:lvl1pPr>
              <a:defRPr/>
            </a:lvl1pPr>
          </a:lstStyle>
          <a:p>
            <a:pPr>
              <a:defRPr/>
            </a:pPr>
            <a:fld id="{E75BBFC4-4FF7-4532-8496-7AD508A1E8BA}"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F35BEA04-234A-4745-BFED-A0A3A299790C}"/>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7E5F7889-CA50-46E5-9B92-63F8E88AB1BB}"/>
              </a:ext>
            </a:extLst>
          </p:cNvPr>
          <p:cNvSpPr>
            <a:spLocks noGrp="1"/>
          </p:cNvSpPr>
          <p:nvPr>
            <p:ph type="sldNum" sz="quarter" idx="12"/>
          </p:nvPr>
        </p:nvSpPr>
        <p:spPr/>
        <p:txBody>
          <a:bodyPr/>
          <a:lstStyle>
            <a:lvl1pPr>
              <a:defRPr/>
            </a:lvl1pPr>
          </a:lstStyle>
          <a:p>
            <a:pPr>
              <a:defRPr/>
            </a:pPr>
            <a:fld id="{428266F2-E9B1-4CF5-8E99-3E80359BE251}" type="slidenum">
              <a:rPr lang="en-US" altLang="en-US"/>
              <a:pPr>
                <a:defRPr/>
              </a:pPr>
              <a:t>‹#›</a:t>
            </a:fld>
            <a:endParaRPr lang="en-US" altLang="en-US" dirty="0"/>
          </a:p>
        </p:txBody>
      </p:sp>
    </p:spTree>
    <p:extLst>
      <p:ext uri="{BB962C8B-B14F-4D97-AF65-F5344CB8AC3E}">
        <p14:creationId xmlns:p14="http://schemas.microsoft.com/office/powerpoint/2010/main" val="311674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C44B339-B142-4C16-BB45-131D47B5D80C}"/>
              </a:ext>
            </a:extLst>
          </p:cNvPr>
          <p:cNvSpPr>
            <a:spLocks noGrp="1"/>
          </p:cNvSpPr>
          <p:nvPr>
            <p:ph type="dt" sz="half" idx="10"/>
          </p:nvPr>
        </p:nvSpPr>
        <p:spPr/>
        <p:txBody>
          <a:bodyPr/>
          <a:lstStyle>
            <a:lvl1pPr>
              <a:defRPr/>
            </a:lvl1pPr>
          </a:lstStyle>
          <a:p>
            <a:pPr>
              <a:defRPr/>
            </a:pPr>
            <a:fld id="{BDF6D7A8-7DF6-4D29-B8B0-6D8625AF7AE3}" type="datetimeFigureOut">
              <a:rPr lang="en-US"/>
              <a:pPr>
                <a:defRPr/>
              </a:pPr>
              <a:t>11/6/2019</a:t>
            </a:fld>
            <a:endParaRPr lang="en-US" dirty="0"/>
          </a:p>
        </p:txBody>
      </p:sp>
      <p:sp>
        <p:nvSpPr>
          <p:cNvPr id="6" name="Footer Placeholder 4">
            <a:extLst>
              <a:ext uri="{FF2B5EF4-FFF2-40B4-BE49-F238E27FC236}">
                <a16:creationId xmlns:a16="http://schemas.microsoft.com/office/drawing/2014/main" id="{DF07B88A-334D-42AF-A5B9-C9E729DF628F}"/>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24545B85-AAE8-4E1F-9025-3C1456C226D1}"/>
              </a:ext>
            </a:extLst>
          </p:cNvPr>
          <p:cNvSpPr>
            <a:spLocks noGrp="1"/>
          </p:cNvSpPr>
          <p:nvPr>
            <p:ph type="sldNum" sz="quarter" idx="12"/>
          </p:nvPr>
        </p:nvSpPr>
        <p:spPr/>
        <p:txBody>
          <a:bodyPr/>
          <a:lstStyle>
            <a:lvl1pPr>
              <a:defRPr/>
            </a:lvl1pPr>
          </a:lstStyle>
          <a:p>
            <a:pPr>
              <a:defRPr/>
            </a:pPr>
            <a:fld id="{827425FB-BCA0-4309-843E-BA5395781655}" type="slidenum">
              <a:rPr lang="en-US" altLang="en-US"/>
              <a:pPr>
                <a:defRPr/>
              </a:pPr>
              <a:t>‹#›</a:t>
            </a:fld>
            <a:endParaRPr lang="en-US" altLang="en-US" dirty="0"/>
          </a:p>
        </p:txBody>
      </p:sp>
    </p:spTree>
    <p:extLst>
      <p:ext uri="{BB962C8B-B14F-4D97-AF65-F5344CB8AC3E}">
        <p14:creationId xmlns:p14="http://schemas.microsoft.com/office/powerpoint/2010/main" val="3693478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05482B3-4667-4A42-B1FD-DDCA96331BD6}"/>
              </a:ext>
            </a:extLst>
          </p:cNvPr>
          <p:cNvSpPr>
            <a:spLocks noGrp="1"/>
          </p:cNvSpPr>
          <p:nvPr>
            <p:ph type="dt" sz="half" idx="10"/>
          </p:nvPr>
        </p:nvSpPr>
        <p:spPr/>
        <p:txBody>
          <a:bodyPr/>
          <a:lstStyle>
            <a:lvl1pPr>
              <a:defRPr/>
            </a:lvl1pPr>
          </a:lstStyle>
          <a:p>
            <a:pPr>
              <a:defRPr/>
            </a:pPr>
            <a:fld id="{EC67163E-E4F4-49D7-8A1D-070A989D8F9F}" type="datetimeFigureOut">
              <a:rPr lang="en-US"/>
              <a:pPr>
                <a:defRPr/>
              </a:pPr>
              <a:t>11/6/2019</a:t>
            </a:fld>
            <a:endParaRPr lang="en-US" dirty="0"/>
          </a:p>
        </p:txBody>
      </p:sp>
      <p:sp>
        <p:nvSpPr>
          <p:cNvPr id="8" name="Footer Placeholder 4">
            <a:extLst>
              <a:ext uri="{FF2B5EF4-FFF2-40B4-BE49-F238E27FC236}">
                <a16:creationId xmlns:a16="http://schemas.microsoft.com/office/drawing/2014/main" id="{F0CA014D-9044-4ED6-A653-660006C4571E}"/>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E6FBEC48-ACAA-411A-8F25-024CFF991F66}"/>
              </a:ext>
            </a:extLst>
          </p:cNvPr>
          <p:cNvSpPr>
            <a:spLocks noGrp="1"/>
          </p:cNvSpPr>
          <p:nvPr>
            <p:ph type="sldNum" sz="quarter" idx="12"/>
          </p:nvPr>
        </p:nvSpPr>
        <p:spPr/>
        <p:txBody>
          <a:bodyPr/>
          <a:lstStyle>
            <a:lvl1pPr>
              <a:defRPr/>
            </a:lvl1pPr>
          </a:lstStyle>
          <a:p>
            <a:pPr>
              <a:defRPr/>
            </a:pPr>
            <a:fld id="{5611191E-0463-4E62-A254-D7128FA43F7A}" type="slidenum">
              <a:rPr lang="en-US" altLang="en-US"/>
              <a:pPr>
                <a:defRPr/>
              </a:pPr>
              <a:t>‹#›</a:t>
            </a:fld>
            <a:endParaRPr lang="en-US" altLang="en-US" dirty="0"/>
          </a:p>
        </p:txBody>
      </p:sp>
    </p:spTree>
    <p:extLst>
      <p:ext uri="{BB962C8B-B14F-4D97-AF65-F5344CB8AC3E}">
        <p14:creationId xmlns:p14="http://schemas.microsoft.com/office/powerpoint/2010/main" val="2941300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CE71E8F-F739-428B-8346-48D435A0CA8C}"/>
              </a:ext>
            </a:extLst>
          </p:cNvPr>
          <p:cNvSpPr>
            <a:spLocks noGrp="1"/>
          </p:cNvSpPr>
          <p:nvPr>
            <p:ph type="dt" sz="half" idx="10"/>
          </p:nvPr>
        </p:nvSpPr>
        <p:spPr/>
        <p:txBody>
          <a:bodyPr/>
          <a:lstStyle>
            <a:lvl1pPr>
              <a:defRPr/>
            </a:lvl1pPr>
          </a:lstStyle>
          <a:p>
            <a:pPr>
              <a:defRPr/>
            </a:pPr>
            <a:fld id="{2C5B82D1-EBDA-42DA-9826-29A18AE65015}" type="datetimeFigureOut">
              <a:rPr lang="en-US"/>
              <a:pPr>
                <a:defRPr/>
              </a:pPr>
              <a:t>11/6/2019</a:t>
            </a:fld>
            <a:endParaRPr lang="en-US" dirty="0"/>
          </a:p>
        </p:txBody>
      </p:sp>
      <p:sp>
        <p:nvSpPr>
          <p:cNvPr id="4" name="Footer Placeholder 4">
            <a:extLst>
              <a:ext uri="{FF2B5EF4-FFF2-40B4-BE49-F238E27FC236}">
                <a16:creationId xmlns:a16="http://schemas.microsoft.com/office/drawing/2014/main" id="{759AD769-8EB5-463D-92E9-346F9183569C}"/>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0B8CD772-4A11-4F76-B536-59E548F9D7F6}"/>
              </a:ext>
            </a:extLst>
          </p:cNvPr>
          <p:cNvSpPr>
            <a:spLocks noGrp="1"/>
          </p:cNvSpPr>
          <p:nvPr>
            <p:ph type="sldNum" sz="quarter" idx="12"/>
          </p:nvPr>
        </p:nvSpPr>
        <p:spPr/>
        <p:txBody>
          <a:bodyPr/>
          <a:lstStyle>
            <a:lvl1pPr>
              <a:defRPr/>
            </a:lvl1pPr>
          </a:lstStyle>
          <a:p>
            <a:pPr>
              <a:defRPr/>
            </a:pPr>
            <a:fld id="{74BB45C8-59B7-4CE5-AD9B-8376E9AD983B}" type="slidenum">
              <a:rPr lang="en-US" altLang="en-US"/>
              <a:pPr>
                <a:defRPr/>
              </a:pPr>
              <a:t>‹#›</a:t>
            </a:fld>
            <a:endParaRPr lang="en-US" altLang="en-US" dirty="0"/>
          </a:p>
        </p:txBody>
      </p:sp>
    </p:spTree>
    <p:extLst>
      <p:ext uri="{BB962C8B-B14F-4D97-AF65-F5344CB8AC3E}">
        <p14:creationId xmlns:p14="http://schemas.microsoft.com/office/powerpoint/2010/main" val="337756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2647E02-7BA7-4615-B0BF-46ADED773201}"/>
              </a:ext>
            </a:extLst>
          </p:cNvPr>
          <p:cNvSpPr>
            <a:spLocks noGrp="1"/>
          </p:cNvSpPr>
          <p:nvPr>
            <p:ph type="dt" sz="half" idx="10"/>
          </p:nvPr>
        </p:nvSpPr>
        <p:spPr/>
        <p:txBody>
          <a:bodyPr/>
          <a:lstStyle>
            <a:lvl1pPr>
              <a:defRPr/>
            </a:lvl1pPr>
          </a:lstStyle>
          <a:p>
            <a:pPr>
              <a:defRPr/>
            </a:pPr>
            <a:fld id="{EEEB82E1-C34E-42C1-93D2-418A6AA6122B}" type="datetimeFigureOut">
              <a:rPr lang="en-US"/>
              <a:pPr>
                <a:defRPr/>
              </a:pPr>
              <a:t>11/6/2019</a:t>
            </a:fld>
            <a:endParaRPr lang="en-US" dirty="0"/>
          </a:p>
        </p:txBody>
      </p:sp>
      <p:sp>
        <p:nvSpPr>
          <p:cNvPr id="3" name="Footer Placeholder 4">
            <a:extLst>
              <a:ext uri="{FF2B5EF4-FFF2-40B4-BE49-F238E27FC236}">
                <a16:creationId xmlns:a16="http://schemas.microsoft.com/office/drawing/2014/main" id="{33EB28BF-4FBC-4517-8AF3-2BF4B3A6DF9F}"/>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0BE69BF4-7A0A-46D1-B741-C28EE371DD00}"/>
              </a:ext>
            </a:extLst>
          </p:cNvPr>
          <p:cNvSpPr>
            <a:spLocks noGrp="1"/>
          </p:cNvSpPr>
          <p:nvPr>
            <p:ph type="sldNum" sz="quarter" idx="12"/>
          </p:nvPr>
        </p:nvSpPr>
        <p:spPr/>
        <p:txBody>
          <a:bodyPr/>
          <a:lstStyle>
            <a:lvl1pPr>
              <a:defRPr/>
            </a:lvl1pPr>
          </a:lstStyle>
          <a:p>
            <a:pPr>
              <a:defRPr/>
            </a:pPr>
            <a:fld id="{04F0CEC0-AFC5-4CFD-9996-9F815FFEE6A5}" type="slidenum">
              <a:rPr lang="en-US" altLang="en-US"/>
              <a:pPr>
                <a:defRPr/>
              </a:pPr>
              <a:t>‹#›</a:t>
            </a:fld>
            <a:endParaRPr lang="en-US" altLang="en-US" dirty="0"/>
          </a:p>
        </p:txBody>
      </p:sp>
    </p:spTree>
    <p:extLst>
      <p:ext uri="{BB962C8B-B14F-4D97-AF65-F5344CB8AC3E}">
        <p14:creationId xmlns:p14="http://schemas.microsoft.com/office/powerpoint/2010/main" val="3874157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1001D62-DAAB-4A49-82E5-706941F79902}"/>
              </a:ext>
            </a:extLst>
          </p:cNvPr>
          <p:cNvSpPr>
            <a:spLocks noGrp="1"/>
          </p:cNvSpPr>
          <p:nvPr>
            <p:ph type="dt" sz="half" idx="10"/>
          </p:nvPr>
        </p:nvSpPr>
        <p:spPr/>
        <p:txBody>
          <a:bodyPr/>
          <a:lstStyle>
            <a:lvl1pPr>
              <a:defRPr/>
            </a:lvl1pPr>
          </a:lstStyle>
          <a:p>
            <a:pPr>
              <a:defRPr/>
            </a:pPr>
            <a:fld id="{087CC7F3-FE57-4D0B-8186-CF4DFE6FF9B3}" type="datetimeFigureOut">
              <a:rPr lang="en-US"/>
              <a:pPr>
                <a:defRPr/>
              </a:pPr>
              <a:t>11/6/2019</a:t>
            </a:fld>
            <a:endParaRPr lang="en-US" dirty="0"/>
          </a:p>
        </p:txBody>
      </p:sp>
      <p:sp>
        <p:nvSpPr>
          <p:cNvPr id="6" name="Footer Placeholder 4">
            <a:extLst>
              <a:ext uri="{FF2B5EF4-FFF2-40B4-BE49-F238E27FC236}">
                <a16:creationId xmlns:a16="http://schemas.microsoft.com/office/drawing/2014/main" id="{8C3D16B0-06FF-4DF4-9F03-F6FD080617E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EDC2302E-09AC-4B8B-B738-0D73B72E8785}"/>
              </a:ext>
            </a:extLst>
          </p:cNvPr>
          <p:cNvSpPr>
            <a:spLocks noGrp="1"/>
          </p:cNvSpPr>
          <p:nvPr>
            <p:ph type="sldNum" sz="quarter" idx="12"/>
          </p:nvPr>
        </p:nvSpPr>
        <p:spPr/>
        <p:txBody>
          <a:bodyPr/>
          <a:lstStyle>
            <a:lvl1pPr>
              <a:defRPr/>
            </a:lvl1pPr>
          </a:lstStyle>
          <a:p>
            <a:pPr>
              <a:defRPr/>
            </a:pPr>
            <a:fld id="{A6BD8B6D-AA84-4E7B-BB6C-018E337EE1D9}" type="slidenum">
              <a:rPr lang="en-US" altLang="en-US"/>
              <a:pPr>
                <a:defRPr/>
              </a:pPr>
              <a:t>‹#›</a:t>
            </a:fld>
            <a:endParaRPr lang="en-US" altLang="en-US" dirty="0"/>
          </a:p>
        </p:txBody>
      </p:sp>
    </p:spTree>
    <p:extLst>
      <p:ext uri="{BB962C8B-B14F-4D97-AF65-F5344CB8AC3E}">
        <p14:creationId xmlns:p14="http://schemas.microsoft.com/office/powerpoint/2010/main" val="252900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B0F1C60-6211-4146-B231-FC80F989EB71}"/>
              </a:ext>
            </a:extLst>
          </p:cNvPr>
          <p:cNvSpPr>
            <a:spLocks noGrp="1"/>
          </p:cNvSpPr>
          <p:nvPr>
            <p:ph type="dt" sz="half" idx="10"/>
          </p:nvPr>
        </p:nvSpPr>
        <p:spPr/>
        <p:txBody>
          <a:bodyPr/>
          <a:lstStyle>
            <a:lvl1pPr>
              <a:defRPr/>
            </a:lvl1pPr>
          </a:lstStyle>
          <a:p>
            <a:pPr>
              <a:defRPr/>
            </a:pPr>
            <a:fld id="{E9F149B3-9101-4C41-8A94-B2C9C5258F72}" type="datetimeFigureOut">
              <a:rPr lang="en-US"/>
              <a:pPr>
                <a:defRPr/>
              </a:pPr>
              <a:t>11/6/2019</a:t>
            </a:fld>
            <a:endParaRPr lang="en-US" dirty="0"/>
          </a:p>
        </p:txBody>
      </p:sp>
      <p:sp>
        <p:nvSpPr>
          <p:cNvPr id="6" name="Footer Placeholder 4">
            <a:extLst>
              <a:ext uri="{FF2B5EF4-FFF2-40B4-BE49-F238E27FC236}">
                <a16:creationId xmlns:a16="http://schemas.microsoft.com/office/drawing/2014/main" id="{4B706259-93DE-4E94-BC50-1E6E2B9AC6C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9D5A73C8-46AC-46FE-887E-FBF96838F5C8}"/>
              </a:ext>
            </a:extLst>
          </p:cNvPr>
          <p:cNvSpPr>
            <a:spLocks noGrp="1"/>
          </p:cNvSpPr>
          <p:nvPr>
            <p:ph type="sldNum" sz="quarter" idx="12"/>
          </p:nvPr>
        </p:nvSpPr>
        <p:spPr/>
        <p:txBody>
          <a:bodyPr/>
          <a:lstStyle>
            <a:lvl1pPr>
              <a:defRPr/>
            </a:lvl1pPr>
          </a:lstStyle>
          <a:p>
            <a:pPr>
              <a:defRPr/>
            </a:pPr>
            <a:fld id="{5D8541B4-8BAA-4246-88A9-08DD4051FC10}" type="slidenum">
              <a:rPr lang="en-US" altLang="en-US"/>
              <a:pPr>
                <a:defRPr/>
              </a:pPr>
              <a:t>‹#›</a:t>
            </a:fld>
            <a:endParaRPr lang="en-US" altLang="en-US" dirty="0"/>
          </a:p>
        </p:txBody>
      </p:sp>
    </p:spTree>
    <p:extLst>
      <p:ext uri="{BB962C8B-B14F-4D97-AF65-F5344CB8AC3E}">
        <p14:creationId xmlns:p14="http://schemas.microsoft.com/office/powerpoint/2010/main" val="234389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821C779-FE9A-4C41-88C0-4C2E3D119B7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478E092-412D-4FDB-8377-ED2AC23650A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6918231-6A2A-45C8-9E71-BD4A327FE16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352E865-3BCE-4930-8E84-2563891BB698}" type="datetimeFigureOut">
              <a:rPr lang="en-US"/>
              <a:pPr>
                <a:defRPr/>
              </a:pPr>
              <a:t>11/6/2019</a:t>
            </a:fld>
            <a:endParaRPr lang="en-US" dirty="0"/>
          </a:p>
        </p:txBody>
      </p:sp>
      <p:sp>
        <p:nvSpPr>
          <p:cNvPr id="5" name="Footer Placeholder 4">
            <a:extLst>
              <a:ext uri="{FF2B5EF4-FFF2-40B4-BE49-F238E27FC236}">
                <a16:creationId xmlns:a16="http://schemas.microsoft.com/office/drawing/2014/main" id="{F9B24039-D79A-444A-930A-8664E2F04B1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21124C2A-6EEE-498A-976B-EBFCF8D1735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FE18DC4-0FE3-443B-B57B-55C7A7594AB5}"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6BDBA639-2A71-4A60-A71A-FF1836F54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grpSp>
        <p:nvGrpSpPr>
          <p:cNvPr id="73" name="Group 72">
            <a:extLst>
              <a:ext uri="{FF2B5EF4-FFF2-40B4-BE49-F238E27FC236}">
                <a16:creationId xmlns:a16="http://schemas.microsoft.com/office/drawing/2014/main" id="{5E208A8B-5EBD-4532-BE72-26414FA7CF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59376"/>
            <a:ext cx="9386886" cy="6923798"/>
            <a:chOff x="-329674" y="-51881"/>
            <a:chExt cx="12515851" cy="6923798"/>
          </a:xfrm>
        </p:grpSpPr>
        <p:sp>
          <p:nvSpPr>
            <p:cNvPr id="74" name="Freeform 5">
              <a:extLst>
                <a:ext uri="{FF2B5EF4-FFF2-40B4-BE49-F238E27FC236}">
                  <a16:creationId xmlns:a16="http://schemas.microsoft.com/office/drawing/2014/main" id="{15D09196-B338-4AB5-A71B-CFD5FFCA62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6">
              <a:extLst>
                <a:ext uri="{FF2B5EF4-FFF2-40B4-BE49-F238E27FC236}">
                  <a16:creationId xmlns:a16="http://schemas.microsoft.com/office/drawing/2014/main" id="{F50B4463-128A-4677-A285-C017E6C54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7">
              <a:extLst>
                <a:ext uri="{FF2B5EF4-FFF2-40B4-BE49-F238E27FC236}">
                  <a16:creationId xmlns:a16="http://schemas.microsoft.com/office/drawing/2014/main" id="{1D9B95CD-F023-4DFA-9678-1E02713F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 name="Freeform 8">
              <a:extLst>
                <a:ext uri="{FF2B5EF4-FFF2-40B4-BE49-F238E27FC236}">
                  <a16:creationId xmlns:a16="http://schemas.microsoft.com/office/drawing/2014/main" id="{1DDF47A8-BE7B-43F3-A500-F5A4656D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9">
              <a:extLst>
                <a:ext uri="{FF2B5EF4-FFF2-40B4-BE49-F238E27FC236}">
                  <a16:creationId xmlns:a16="http://schemas.microsoft.com/office/drawing/2014/main" id="{2DD394DE-76FB-42F8-85F2-FD436F423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10">
              <a:extLst>
                <a:ext uri="{FF2B5EF4-FFF2-40B4-BE49-F238E27FC236}">
                  <a16:creationId xmlns:a16="http://schemas.microsoft.com/office/drawing/2014/main" id="{B95F2EFB-87E6-4400-AAF3-7EB8B4F15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11">
              <a:extLst>
                <a:ext uri="{FF2B5EF4-FFF2-40B4-BE49-F238E27FC236}">
                  <a16:creationId xmlns:a16="http://schemas.microsoft.com/office/drawing/2014/main" id="{1D463476-2BC7-418C-9D6F-51444B11A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2">
              <a:extLst>
                <a:ext uri="{FF2B5EF4-FFF2-40B4-BE49-F238E27FC236}">
                  <a16:creationId xmlns:a16="http://schemas.microsoft.com/office/drawing/2014/main" id="{24011122-2495-478A-81BF-ABBDEA1DA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3">
              <a:extLst>
                <a:ext uri="{FF2B5EF4-FFF2-40B4-BE49-F238E27FC236}">
                  <a16:creationId xmlns:a16="http://schemas.microsoft.com/office/drawing/2014/main" id="{C79E87C5-E5B3-476B-B539-FC9CF4A33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4">
              <a:extLst>
                <a:ext uri="{FF2B5EF4-FFF2-40B4-BE49-F238E27FC236}">
                  <a16:creationId xmlns:a16="http://schemas.microsoft.com/office/drawing/2014/main" id="{956029CA-2B38-434D-9044-5FF3A1ECD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5">
              <a:extLst>
                <a:ext uri="{FF2B5EF4-FFF2-40B4-BE49-F238E27FC236}">
                  <a16:creationId xmlns:a16="http://schemas.microsoft.com/office/drawing/2014/main" id="{9514CFB6-E8DB-43DC-B1CD-9CC2D4B2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5" name="Freeform 16">
              <a:extLst>
                <a:ext uri="{FF2B5EF4-FFF2-40B4-BE49-F238E27FC236}">
                  <a16:creationId xmlns:a16="http://schemas.microsoft.com/office/drawing/2014/main" id="{BD8C1FC8-E550-45BE-9F30-822BAB3781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6" name="Freeform 17">
              <a:extLst>
                <a:ext uri="{FF2B5EF4-FFF2-40B4-BE49-F238E27FC236}">
                  <a16:creationId xmlns:a16="http://schemas.microsoft.com/office/drawing/2014/main" id="{D1646B5D-A7B7-41EC-9591-0E0C0F4F9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8">
              <a:extLst>
                <a:ext uri="{FF2B5EF4-FFF2-40B4-BE49-F238E27FC236}">
                  <a16:creationId xmlns:a16="http://schemas.microsoft.com/office/drawing/2014/main" id="{E2118E93-481E-4843-987E-378187AA3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9">
              <a:extLst>
                <a:ext uri="{FF2B5EF4-FFF2-40B4-BE49-F238E27FC236}">
                  <a16:creationId xmlns:a16="http://schemas.microsoft.com/office/drawing/2014/main" id="{77038464-F4E2-47EC-A87F-18469191E3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20">
              <a:extLst>
                <a:ext uri="{FF2B5EF4-FFF2-40B4-BE49-F238E27FC236}">
                  <a16:creationId xmlns:a16="http://schemas.microsoft.com/office/drawing/2014/main" id="{FB3BBEB1-E146-408F-95B7-EE2F269DE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1">
              <a:extLst>
                <a:ext uri="{FF2B5EF4-FFF2-40B4-BE49-F238E27FC236}">
                  <a16:creationId xmlns:a16="http://schemas.microsoft.com/office/drawing/2014/main" id="{C765B285-56EC-47FC-B116-274EBBD61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2">
              <a:extLst>
                <a:ext uri="{FF2B5EF4-FFF2-40B4-BE49-F238E27FC236}">
                  <a16:creationId xmlns:a16="http://schemas.microsoft.com/office/drawing/2014/main" id="{CB4A6191-6913-42EA-905E-8A174AE2C9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23">
              <a:extLst>
                <a:ext uri="{FF2B5EF4-FFF2-40B4-BE49-F238E27FC236}">
                  <a16:creationId xmlns:a16="http://schemas.microsoft.com/office/drawing/2014/main" id="{8ADEEF92-F481-475A-845C-5E940F0D5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94" name="Freeform: Shape 93">
            <a:extLst>
              <a:ext uri="{FF2B5EF4-FFF2-40B4-BE49-F238E27FC236}">
                <a16:creationId xmlns:a16="http://schemas.microsoft.com/office/drawing/2014/main" id="{D9C506D7-84CB-4057-A44A-465313E78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1630437" y="2448612"/>
            <a:ext cx="331406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96" name="Oval 32">
            <a:extLst>
              <a:ext uri="{FF2B5EF4-FFF2-40B4-BE49-F238E27FC236}">
                <a16:creationId xmlns:a16="http://schemas.microsoft.com/office/drawing/2014/main" id="{7842FC68-61FD-4700-8A22-BB8B07188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5934" y="691977"/>
            <a:ext cx="5821442"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6"/>
          </a:solidFill>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3074" name="Title 1">
            <a:extLst>
              <a:ext uri="{FF2B5EF4-FFF2-40B4-BE49-F238E27FC236}">
                <a16:creationId xmlns:a16="http://schemas.microsoft.com/office/drawing/2014/main" id="{C67288C4-C6D8-447C-BA33-268522997C3A}"/>
              </a:ext>
            </a:extLst>
          </p:cNvPr>
          <p:cNvSpPr>
            <a:spLocks noGrp="1"/>
          </p:cNvSpPr>
          <p:nvPr>
            <p:ph type="ctrTitle"/>
          </p:nvPr>
        </p:nvSpPr>
        <p:spPr>
          <a:xfrm>
            <a:off x="1962207" y="2061838"/>
            <a:ext cx="5219585" cy="1662475"/>
          </a:xfrm>
        </p:spPr>
        <p:txBody>
          <a:bodyPr>
            <a:normAutofit fontScale="90000"/>
          </a:bodyPr>
          <a:lstStyle/>
          <a:p>
            <a:pPr eaLnBrk="1" hangingPunct="1">
              <a:lnSpc>
                <a:spcPct val="90000"/>
              </a:lnSpc>
            </a:pPr>
            <a:r>
              <a:rPr lang="en-US" altLang="en-US" sz="3600" dirty="0">
                <a:solidFill>
                  <a:srgbClr val="FFFFFF"/>
                </a:solidFill>
              </a:rPr>
              <a:t>JavaScript: </a:t>
            </a:r>
            <a:br>
              <a:rPr lang="en-US" altLang="en-US" sz="3600">
                <a:solidFill>
                  <a:srgbClr val="FFFFFF"/>
                </a:solidFill>
              </a:rPr>
            </a:br>
            <a:br>
              <a:rPr lang="en-US" altLang="en-US" sz="3600">
                <a:solidFill>
                  <a:srgbClr val="FFFFFF"/>
                </a:solidFill>
              </a:rPr>
            </a:br>
            <a:r>
              <a:rPr lang="en-US" altLang="en-US" sz="3600">
                <a:solidFill>
                  <a:srgbClr val="FFFFFF"/>
                </a:solidFill>
              </a:rPr>
              <a:t>Limiting Free Text Entry</a:t>
            </a:r>
            <a:br>
              <a:rPr lang="en-US" altLang="en-US" sz="3600" dirty="0">
                <a:solidFill>
                  <a:srgbClr val="FFFFFF"/>
                </a:solidFill>
              </a:rPr>
            </a:br>
            <a:endParaRPr lang="en-US" altLang="en-US" sz="3600" dirty="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4A1862B-8752-46B5-8B57-95B8AA5AA1FD}"/>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8D31354E-92EB-4B36-8741-422A012FA8F2}"/>
              </a:ext>
            </a:extLst>
          </p:cNvPr>
          <p:cNvSpPr>
            <a:spLocks noGrp="1"/>
          </p:cNvSpPr>
          <p:nvPr>
            <p:ph idx="1"/>
          </p:nvPr>
        </p:nvSpPr>
        <p:spPr>
          <a:xfrm>
            <a:off x="228600" y="1143000"/>
            <a:ext cx="7620000" cy="4876800"/>
          </a:xfrm>
        </p:spPr>
        <p:txBody>
          <a:bodyPr rtlCol="0">
            <a:normAutofit/>
          </a:bodyPr>
          <a:lstStyle/>
          <a:p>
            <a:pPr marL="57150" indent="0" eaLnBrk="1" fontAlgn="auto" hangingPunct="1">
              <a:spcAft>
                <a:spcPts val="0"/>
              </a:spcAft>
              <a:buFont typeface="Arial" charset="0"/>
              <a:buNone/>
              <a:defRPr/>
            </a:pPr>
            <a:r>
              <a:rPr lang="en-US" sz="2400" dirty="0"/>
              <a:t>By the end of this lecture, you should be able to:</a:t>
            </a:r>
          </a:p>
          <a:p>
            <a:pPr marL="57150" indent="0" eaLnBrk="1" fontAlgn="auto" hangingPunct="1">
              <a:spcAft>
                <a:spcPts val="0"/>
              </a:spcAft>
              <a:buFont typeface="Arial" charset="0"/>
              <a:buNone/>
              <a:defRPr/>
            </a:pPr>
            <a:endParaRPr lang="en-US" sz="2400" dirty="0"/>
          </a:p>
          <a:p>
            <a:pPr lvl="1" eaLnBrk="1" fontAlgn="auto" hangingPunct="1">
              <a:spcAft>
                <a:spcPts val="0"/>
              </a:spcAft>
              <a:defRPr/>
            </a:pPr>
            <a:r>
              <a:rPr lang="en-US" sz="1800"/>
              <a:t>Understand </a:t>
            </a:r>
            <a:r>
              <a:rPr lang="en-US" sz="1800" dirty="0"/>
              <a:t>and describe why it’s a good idea to limit free-text entry by users</a:t>
            </a:r>
          </a:p>
          <a:p>
            <a:pPr lvl="1" eaLnBrk="1" fontAlgn="auto" hangingPunct="1">
              <a:spcAft>
                <a:spcPts val="0"/>
              </a:spcAft>
              <a:defRPr/>
            </a:pPr>
            <a:r>
              <a:rPr lang="en-US" sz="1800" dirty="0"/>
              <a:t>Apply various techniques for limiting free-text entry</a:t>
            </a:r>
          </a:p>
          <a:p>
            <a:pPr lvl="1" eaLnBrk="1" fontAlgn="auto" hangingPunct="1">
              <a:spcAft>
                <a:spcPts val="0"/>
              </a:spcAft>
              <a:defRPr/>
            </a:pPr>
            <a:endParaRPr lang="en-US" sz="1800" b="1" dirty="0"/>
          </a:p>
          <a:p>
            <a:pPr marL="457200" lvl="1" indent="0" eaLnBrk="1" fontAlgn="auto" hangingPunct="1">
              <a:spcAft>
                <a:spcPts val="0"/>
              </a:spcAft>
              <a:buFont typeface="Arial" charset="0"/>
              <a:buNone/>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p:txBody>
      </p:sp>
      <p:pic>
        <p:nvPicPr>
          <p:cNvPr id="4100" name="Picture 4" descr="C:\Users\yosef\Dropbox\130 Expression Web\images\question_mark_learning.jpg">
            <a:extLst>
              <a:ext uri="{FF2B5EF4-FFF2-40B4-BE49-F238E27FC236}">
                <a16:creationId xmlns:a16="http://schemas.microsoft.com/office/drawing/2014/main" id="{C73D48C3-E837-4045-8AEC-596C8F8E3A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E45A219-372E-4022-A481-7AA1FC495AF7}"/>
              </a:ext>
            </a:extLst>
          </p:cNvPr>
          <p:cNvSpPr>
            <a:spLocks noGrp="1"/>
          </p:cNvSpPr>
          <p:nvPr>
            <p:ph type="title"/>
          </p:nvPr>
        </p:nvSpPr>
        <p:spPr>
          <a:xfrm>
            <a:off x="381000" y="152400"/>
            <a:ext cx="8229600" cy="715963"/>
          </a:xfrm>
        </p:spPr>
        <p:txBody>
          <a:bodyPr/>
          <a:lstStyle/>
          <a:p>
            <a:pPr eaLnBrk="1" hangingPunct="1"/>
            <a:r>
              <a:rPr lang="en-US" altLang="en-US" sz="3200" dirty="0"/>
              <a:t>Limiting / Avoiding Free-text Entry by Users</a:t>
            </a:r>
          </a:p>
        </p:txBody>
      </p:sp>
      <p:sp>
        <p:nvSpPr>
          <p:cNvPr id="11267" name="Content Placeholder 2">
            <a:extLst>
              <a:ext uri="{FF2B5EF4-FFF2-40B4-BE49-F238E27FC236}">
                <a16:creationId xmlns:a16="http://schemas.microsoft.com/office/drawing/2014/main" id="{F33E37C2-6BC1-4B7D-8BE7-1C3FDAFB21C6}"/>
              </a:ext>
            </a:extLst>
          </p:cNvPr>
          <p:cNvSpPr>
            <a:spLocks noGrp="1"/>
          </p:cNvSpPr>
          <p:nvPr>
            <p:ph idx="1"/>
          </p:nvPr>
        </p:nvSpPr>
        <p:spPr>
          <a:xfrm>
            <a:off x="407158" y="990600"/>
            <a:ext cx="8229600" cy="4525962"/>
          </a:xfrm>
        </p:spPr>
        <p:txBody>
          <a:bodyPr/>
          <a:lstStyle/>
          <a:p>
            <a:pPr marL="0" indent="0" eaLnBrk="1" hangingPunct="1">
              <a:buFont typeface="Arial" panose="020B0604020202020204" pitchFamily="34" charset="0"/>
              <a:buNone/>
              <a:defRPr/>
            </a:pPr>
            <a:r>
              <a:rPr lang="en-US" altLang="en-US" sz="1400" dirty="0"/>
              <a:t>When visitors to your web page are allowed to type in data on their own, there is tremendous opportunity for bugs – and even hacking. For example, hackers have successfully entered JavaScript code into text fields and used that code to gain entry to “secure” systems and do tremendous damage. </a:t>
            </a:r>
          </a:p>
          <a:p>
            <a:pPr eaLnBrk="1" hangingPunct="1">
              <a:defRPr/>
            </a:pPr>
            <a:endParaRPr lang="en-US" altLang="en-US" sz="1400" dirty="0"/>
          </a:p>
          <a:p>
            <a:pPr marL="0" indent="0" eaLnBrk="1" hangingPunct="1">
              <a:buFont typeface="Arial" panose="020B0604020202020204" pitchFamily="34" charset="0"/>
              <a:buNone/>
              <a:defRPr/>
            </a:pPr>
            <a:r>
              <a:rPr lang="en-US" altLang="en-US" sz="1400" dirty="0"/>
              <a:t>On a more benign level, imagine you want the user to tell you the day of the week (recall our parking meter example). Will they enter Sunday, sunday, SUNDAY? What about typos? Ssunday, Sunda, etc, etc.</a:t>
            </a:r>
          </a:p>
          <a:p>
            <a:pPr eaLnBrk="1" hangingPunct="1">
              <a:defRPr/>
            </a:pPr>
            <a:endParaRPr lang="en-US" altLang="en-US" sz="1400" dirty="0"/>
          </a:p>
          <a:p>
            <a:pPr marL="0" indent="0" eaLnBrk="1" hangingPunct="1">
              <a:buFont typeface="Arial" panose="020B0604020202020204" pitchFamily="34" charset="0"/>
              <a:buNone/>
              <a:defRPr/>
            </a:pPr>
            <a:r>
              <a:rPr lang="en-US" altLang="en-US" sz="1400" dirty="0"/>
              <a:t>This is why web designers will, </a:t>
            </a:r>
            <a:r>
              <a:rPr lang="en-US" altLang="en-US" sz="1400" u="sng" dirty="0"/>
              <a:t>whenever possible</a:t>
            </a:r>
            <a:r>
              <a:rPr lang="en-US" altLang="en-US" sz="1400" dirty="0"/>
              <a:t> take the option for entering text </a:t>
            </a:r>
            <a:r>
              <a:rPr lang="en-US" altLang="en-US" sz="1400" i="1" dirty="0"/>
              <a:t>out</a:t>
            </a:r>
            <a:r>
              <a:rPr lang="en-US" altLang="en-US" sz="1400" dirty="0"/>
              <a:t> of the user’s hands. There are many techniques for doing so including the use of </a:t>
            </a:r>
          </a:p>
          <a:p>
            <a:pPr lvl="1" eaLnBrk="1" hangingPunct="1">
              <a:buFont typeface="Wingdings" panose="05000000000000000000" pitchFamily="2" charset="2"/>
              <a:buChar char="ü"/>
              <a:defRPr/>
            </a:pPr>
            <a:r>
              <a:rPr lang="en-US" altLang="en-US" sz="1200" dirty="0"/>
              <a:t>Select boxes (e.g. for day of the week)</a:t>
            </a:r>
          </a:p>
          <a:p>
            <a:pPr lvl="1" eaLnBrk="1" hangingPunct="1">
              <a:buFont typeface="Wingdings" panose="05000000000000000000" pitchFamily="2" charset="2"/>
              <a:buChar char="ü"/>
              <a:defRPr/>
            </a:pPr>
            <a:r>
              <a:rPr lang="en-US" altLang="en-US" sz="1200" dirty="0"/>
              <a:t>Check boxes (I agree/Disagree)</a:t>
            </a:r>
          </a:p>
          <a:p>
            <a:pPr lvl="1" eaLnBrk="1" hangingPunct="1">
              <a:buFont typeface="Wingdings" panose="05000000000000000000" pitchFamily="2" charset="2"/>
              <a:buChar char="ü"/>
              <a:defRPr/>
            </a:pPr>
            <a:r>
              <a:rPr lang="en-US" altLang="en-US" sz="1200" dirty="0"/>
              <a:t>Radio Buttons (rate from 1 to 10)</a:t>
            </a:r>
          </a:p>
          <a:p>
            <a:pPr lvl="1" eaLnBrk="1" hangingPunct="1">
              <a:buFont typeface="Wingdings" panose="05000000000000000000" pitchFamily="2" charset="2"/>
              <a:buChar char="ü"/>
              <a:defRPr/>
            </a:pPr>
            <a:r>
              <a:rPr lang="en-US" altLang="en-US" sz="1200" dirty="0"/>
              <a:t>Calendar widgets (for dates)</a:t>
            </a:r>
          </a:p>
          <a:p>
            <a:pPr lvl="1" eaLnBrk="1" hangingPunct="1">
              <a:buFont typeface="Wingdings" panose="05000000000000000000" pitchFamily="2" charset="2"/>
              <a:buChar char="ü"/>
              <a:defRPr/>
            </a:pPr>
            <a:r>
              <a:rPr lang="en-US" altLang="en-US" sz="1200" dirty="0"/>
              <a:t>Etc.</a:t>
            </a:r>
          </a:p>
          <a:p>
            <a:pPr eaLnBrk="1" hangingPunct="1">
              <a:defRPr/>
            </a:pPr>
            <a:endParaRPr lang="en-US" altLang="en-US" sz="1400" dirty="0"/>
          </a:p>
          <a:p>
            <a:pPr marL="0" indent="0" eaLnBrk="1" hangingPunct="1">
              <a:buFont typeface="Arial" panose="020B0604020202020204" pitchFamily="34" charset="0"/>
              <a:buNone/>
              <a:defRPr/>
            </a:pPr>
            <a:r>
              <a:rPr lang="en-US" altLang="en-US" sz="1400" dirty="0"/>
              <a:t>Generally speaking, you should only allow the user to enter text where it is absolutely required. Some examples:</a:t>
            </a:r>
          </a:p>
          <a:p>
            <a:pPr lvl="1" eaLnBrk="1" hangingPunct="1">
              <a:defRPr/>
            </a:pPr>
            <a:r>
              <a:rPr lang="en-US" altLang="en-US" sz="1200" dirty="0"/>
              <a:t>Name</a:t>
            </a:r>
          </a:p>
          <a:p>
            <a:pPr lvl="1" eaLnBrk="1" hangingPunct="1">
              <a:defRPr/>
            </a:pPr>
            <a:r>
              <a:rPr lang="en-US" altLang="en-US" sz="1200" dirty="0"/>
              <a:t>Email  Address</a:t>
            </a:r>
          </a:p>
          <a:p>
            <a:pPr lvl="1" eaLnBrk="1" hangingPunct="1">
              <a:defRPr/>
            </a:pPr>
            <a:r>
              <a:rPr lang="en-US" altLang="en-US" sz="1200" dirty="0"/>
              <a:t>Address</a:t>
            </a:r>
          </a:p>
          <a:p>
            <a:pPr lvl="1" eaLnBrk="1" hangingPunct="1">
              <a:defRPr/>
            </a:pPr>
            <a:r>
              <a:rPr lang="en-US" altLang="en-US" sz="1200" dirty="0"/>
              <a:t>Phone number</a:t>
            </a:r>
          </a:p>
          <a:p>
            <a:pPr lvl="1" eaLnBrk="1" hangingPunct="1">
              <a:defRPr/>
            </a:pPr>
            <a:endParaRPr lang="en-US" alt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267">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267">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267">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267">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267">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26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632B1D2-BB00-4B37-82E1-22CA5DCA9494}"/>
              </a:ext>
            </a:extLst>
          </p:cNvPr>
          <p:cNvSpPr>
            <a:spLocks noGrp="1"/>
          </p:cNvSpPr>
          <p:nvPr>
            <p:ph type="title"/>
          </p:nvPr>
        </p:nvSpPr>
        <p:spPr>
          <a:xfrm>
            <a:off x="261582" y="228600"/>
            <a:ext cx="3167418" cy="639762"/>
          </a:xfrm>
        </p:spPr>
        <p:txBody>
          <a:bodyPr/>
          <a:lstStyle/>
          <a:p>
            <a:pPr eaLnBrk="1" hangingPunct="1"/>
            <a:r>
              <a:rPr lang="en-US" altLang="en-US" sz="2000" b="1" dirty="0"/>
              <a:t>Eliminating free-text entry</a:t>
            </a:r>
          </a:p>
        </p:txBody>
      </p:sp>
      <p:sp>
        <p:nvSpPr>
          <p:cNvPr id="12291" name="Content Placeholder 2">
            <a:extLst>
              <a:ext uri="{FF2B5EF4-FFF2-40B4-BE49-F238E27FC236}">
                <a16:creationId xmlns:a16="http://schemas.microsoft.com/office/drawing/2014/main" id="{F40CBF5A-2ABB-4AA4-A679-C5FCE6225829}"/>
              </a:ext>
            </a:extLst>
          </p:cNvPr>
          <p:cNvSpPr>
            <a:spLocks noGrp="1"/>
          </p:cNvSpPr>
          <p:nvPr>
            <p:ph idx="1"/>
          </p:nvPr>
        </p:nvSpPr>
        <p:spPr>
          <a:xfrm>
            <a:off x="228600" y="1093371"/>
            <a:ext cx="3200400" cy="3810000"/>
          </a:xfrm>
        </p:spPr>
        <p:txBody>
          <a:bodyPr/>
          <a:lstStyle/>
          <a:p>
            <a:pPr marL="0" indent="0" eaLnBrk="1" hangingPunct="1">
              <a:buFont typeface="Arial" panose="020B0604020202020204" pitchFamily="34" charset="0"/>
              <a:buNone/>
            </a:pPr>
            <a:r>
              <a:rPr lang="en-US" altLang="en-US" sz="1400" dirty="0"/>
              <a:t>Recall our parking meter example in which we asked the user what day or the week it was. We then had them </a:t>
            </a:r>
            <a:r>
              <a:rPr lang="en-US" altLang="en-US" sz="1400" u="sng" dirty="0"/>
              <a:t>type</a:t>
            </a:r>
            <a:r>
              <a:rPr lang="en-US" altLang="en-US" sz="1400" dirty="0"/>
              <a:t> the day of the week into a text box.</a:t>
            </a:r>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r>
              <a:rPr lang="en-US" altLang="en-US" sz="1400" dirty="0"/>
              <a:t>Now that we know that this is something to avoid, let’s redo the example but instead of using a text field, we will use a select box. </a:t>
            </a:r>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r>
              <a:rPr lang="en-US" altLang="en-US" sz="1400" dirty="0"/>
              <a:t>Here is the code for the web page itself. Before looking at my solution, try to convert this into a working program in which if the day is Sunday, you tell the user to pay the meter. If it is not Sunday, you tell them that they do not have to. </a:t>
            </a:r>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r>
              <a:rPr lang="en-US" altLang="en-US" sz="1400" dirty="0"/>
              <a:t>My version of the solution (which may well differ from yours) is on the next slide. But DO work it out on your own before looking at my answer.</a:t>
            </a:r>
          </a:p>
          <a:p>
            <a:pPr marL="0" indent="0" eaLnBrk="1" hangingPunct="1">
              <a:buFont typeface="Arial" panose="020B0604020202020204" pitchFamily="34" charset="0"/>
              <a:buNone/>
            </a:pPr>
            <a:endParaRPr lang="en-US" altLang="en-US" sz="1400" dirty="0"/>
          </a:p>
        </p:txBody>
      </p:sp>
      <p:sp>
        <p:nvSpPr>
          <p:cNvPr id="12292" name="Slide Number Placeholder 3">
            <a:extLst>
              <a:ext uri="{FF2B5EF4-FFF2-40B4-BE49-F238E27FC236}">
                <a16:creationId xmlns:a16="http://schemas.microsoft.com/office/drawing/2014/main" id="{C42A5B1C-B531-4FEB-8534-B596A929BF4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35C97FA-E755-491C-9075-465A237B1D07}" type="slidenum">
              <a:rPr lang="en-US" altLang="en-US" sz="800" smtClean="0">
                <a:solidFill>
                  <a:srgbClr val="898989"/>
                </a:solidFill>
              </a:rPr>
              <a:pPr>
                <a:spcBef>
                  <a:spcPct val="0"/>
                </a:spcBef>
                <a:buFontTx/>
                <a:buNone/>
              </a:pPr>
              <a:t>4</a:t>
            </a:fld>
            <a:endParaRPr lang="en-US" altLang="en-US" sz="800" dirty="0">
              <a:solidFill>
                <a:srgbClr val="898989"/>
              </a:solidFill>
            </a:endParaRPr>
          </a:p>
        </p:txBody>
      </p:sp>
      <p:sp>
        <p:nvSpPr>
          <p:cNvPr id="2" name="TextBox 1">
            <a:extLst>
              <a:ext uri="{FF2B5EF4-FFF2-40B4-BE49-F238E27FC236}">
                <a16:creationId xmlns:a16="http://schemas.microsoft.com/office/drawing/2014/main" id="{D4753C59-ECDE-4AFC-9EA9-B57697F5AD0B}"/>
              </a:ext>
            </a:extLst>
          </p:cNvPr>
          <p:cNvSpPr txBox="1"/>
          <p:nvPr/>
        </p:nvSpPr>
        <p:spPr>
          <a:xfrm>
            <a:off x="3952877" y="1093371"/>
            <a:ext cx="4648200" cy="5262979"/>
          </a:xfrm>
          <a:prstGeom prst="rect">
            <a:avLst/>
          </a:prstGeom>
          <a:noFill/>
        </p:spPr>
        <p:txBody>
          <a:bodyPr wrap="square" rtlCol="0">
            <a:spAutoFit/>
          </a:bodyPr>
          <a:lstStyle/>
          <a:p>
            <a:r>
              <a:rPr lang="en-US" sz="1050" dirty="0">
                <a:latin typeface="Courier New" panose="02070309020205020404" pitchFamily="49" charset="0"/>
                <a:cs typeface="Courier New" panose="02070309020205020404" pitchFamily="49" charset="0"/>
              </a:rPr>
              <a:t>&lt;!DOCTYPE html&gt;</a:t>
            </a:r>
          </a:p>
          <a:p>
            <a:r>
              <a:rPr lang="en-US" sz="1050" dirty="0">
                <a:latin typeface="Courier New" panose="02070309020205020404" pitchFamily="49" charset="0"/>
                <a:cs typeface="Courier New" panose="02070309020205020404" pitchFamily="49" charset="0"/>
              </a:rPr>
              <a:t>&lt;html lang="en"&gt;</a:t>
            </a:r>
          </a:p>
          <a:p>
            <a:r>
              <a:rPr lang="en-US" sz="1050" dirty="0">
                <a:latin typeface="Courier New" panose="02070309020205020404" pitchFamily="49" charset="0"/>
                <a:cs typeface="Courier New" panose="02070309020205020404" pitchFamily="49" charset="0"/>
              </a:rPr>
              <a:t>&lt;head&gt;</a:t>
            </a:r>
          </a:p>
          <a:p>
            <a:r>
              <a:rPr lang="en-US" sz="1050" dirty="0">
                <a:latin typeface="Courier New" panose="02070309020205020404" pitchFamily="49" charset="0"/>
                <a:cs typeface="Courier New" panose="02070309020205020404" pitchFamily="49" charset="0"/>
              </a:rPr>
              <a:t>  &lt;meta charset="utf-8"&gt;</a:t>
            </a:r>
          </a:p>
          <a:p>
            <a:r>
              <a:rPr lang="en-US" sz="1050" dirty="0">
                <a:latin typeface="Courier New" panose="02070309020205020404" pitchFamily="49" charset="0"/>
                <a:cs typeface="Courier New" panose="02070309020205020404" pitchFamily="49" charset="0"/>
              </a:rPr>
              <a:t>  &lt;title&gt;Parking Meter&lt;/title&gt;</a:t>
            </a:r>
          </a:p>
          <a:p>
            <a:r>
              <a:rPr lang="en-US" sz="1050" dirty="0">
                <a:latin typeface="Courier New" panose="02070309020205020404" pitchFamily="49" charset="0"/>
                <a:cs typeface="Courier New" panose="02070309020205020404" pitchFamily="49" charset="0"/>
              </a:rPr>
              <a:t>&lt;/head&gt;</a:t>
            </a:r>
          </a:p>
          <a:p>
            <a:r>
              <a:rPr lang="en-US" sz="1050" dirty="0">
                <a:latin typeface="Courier New" panose="02070309020205020404" pitchFamily="49" charset="0"/>
                <a:cs typeface="Courier New" panose="02070309020205020404" pitchFamily="49" charset="0"/>
              </a:rPr>
              <a:t>&lt;body&gt;</a:t>
            </a:r>
          </a:p>
          <a:p>
            <a:r>
              <a:rPr lang="en-US" sz="1050" dirty="0">
                <a:latin typeface="Courier New" panose="02070309020205020404" pitchFamily="49" charset="0"/>
                <a:cs typeface="Courier New" panose="02070309020205020404" pitchFamily="49" charset="0"/>
              </a:rPr>
              <a:t>&lt;header&gt;</a:t>
            </a:r>
          </a:p>
          <a:p>
            <a:r>
              <a:rPr lang="en-US" sz="1050" dirty="0">
                <a:latin typeface="Courier New" panose="02070309020205020404" pitchFamily="49" charset="0"/>
                <a:cs typeface="Courier New" panose="02070309020205020404" pitchFamily="49" charset="0"/>
              </a:rPr>
              <a:t>  &lt;h1&gt;What day is it?&lt;/h1&gt;</a:t>
            </a:r>
          </a:p>
          <a:p>
            <a:r>
              <a:rPr lang="en-US" sz="1050" dirty="0">
                <a:latin typeface="Courier New" panose="02070309020205020404" pitchFamily="49" charset="0"/>
                <a:cs typeface="Courier New" panose="02070309020205020404" pitchFamily="49" charset="0"/>
              </a:rPr>
              <a:t>&lt;/header&gt;</a:t>
            </a:r>
          </a:p>
          <a:p>
            <a:r>
              <a:rPr lang="en-US" sz="1050" dirty="0">
                <a:latin typeface="Courier New" panose="02070309020205020404" pitchFamily="49" charset="0"/>
                <a:cs typeface="Courier New" panose="02070309020205020404" pitchFamily="49" charset="0"/>
              </a:rPr>
              <a:t>&lt;main&gt;</a:t>
            </a:r>
          </a:p>
          <a:p>
            <a:r>
              <a:rPr lang="en-US" sz="1050" dirty="0">
                <a:latin typeface="Courier New" panose="02070309020205020404" pitchFamily="49" charset="0"/>
                <a:cs typeface="Courier New" panose="02070309020205020404" pitchFamily="49" charset="0"/>
              </a:rPr>
              <a:t>  Choose one:</a:t>
            </a:r>
          </a:p>
          <a:p>
            <a:r>
              <a:rPr lang="en-US" sz="1050" b="1" dirty="0">
                <a:latin typeface="Courier New" panose="02070309020205020404" pitchFamily="49" charset="0"/>
                <a:cs typeface="Courier New" panose="02070309020205020404" pitchFamily="49" charset="0"/>
              </a:rPr>
              <a:t>  &lt;select id="selDayOfWeek"&gt;</a:t>
            </a:r>
          </a:p>
          <a:p>
            <a:r>
              <a:rPr lang="en-US" sz="1050" b="1" dirty="0">
                <a:latin typeface="Courier New" panose="02070309020205020404" pitchFamily="49" charset="0"/>
                <a:cs typeface="Courier New" panose="02070309020205020404" pitchFamily="49" charset="0"/>
              </a:rPr>
              <a:t>      &lt;option value="su"&gt;Sunday&lt;/option&gt;</a:t>
            </a:r>
          </a:p>
          <a:p>
            <a:r>
              <a:rPr lang="en-US" sz="1050" b="1" dirty="0">
                <a:latin typeface="Courier New" panose="02070309020205020404" pitchFamily="49" charset="0"/>
                <a:cs typeface="Courier New" panose="02070309020205020404" pitchFamily="49" charset="0"/>
              </a:rPr>
              <a:t>      &lt;option value="mo"&gt;Monday&lt;/option&gt;</a:t>
            </a:r>
          </a:p>
          <a:p>
            <a:r>
              <a:rPr lang="en-US" sz="1050" b="1" dirty="0">
                <a:latin typeface="Courier New" panose="02070309020205020404" pitchFamily="49" charset="0"/>
                <a:cs typeface="Courier New" panose="02070309020205020404" pitchFamily="49" charset="0"/>
              </a:rPr>
              <a:t>      &lt;option value="tu"&gt;Tuesday&lt;/option&gt;</a:t>
            </a:r>
          </a:p>
          <a:p>
            <a:r>
              <a:rPr lang="en-US" sz="1050" b="1" dirty="0">
                <a:latin typeface="Courier New" panose="02070309020205020404" pitchFamily="49" charset="0"/>
                <a:cs typeface="Courier New" panose="02070309020205020404" pitchFamily="49" charset="0"/>
              </a:rPr>
              <a:t>      &lt;option value="we"&gt;Wednesday&lt;/option&gt;</a:t>
            </a:r>
          </a:p>
          <a:p>
            <a:r>
              <a:rPr lang="en-US" sz="1050" b="1" dirty="0">
                <a:latin typeface="Courier New" panose="02070309020205020404" pitchFamily="49" charset="0"/>
                <a:cs typeface="Courier New" panose="02070309020205020404" pitchFamily="49" charset="0"/>
              </a:rPr>
              <a:t>      &lt;option value="th"&gt;Thursday&lt;/option&gt;</a:t>
            </a:r>
          </a:p>
          <a:p>
            <a:r>
              <a:rPr lang="en-US" sz="1050" b="1" dirty="0">
                <a:latin typeface="Courier New" panose="02070309020205020404" pitchFamily="49" charset="0"/>
                <a:cs typeface="Courier New" panose="02070309020205020404" pitchFamily="49" charset="0"/>
              </a:rPr>
              <a:t>      &lt;option value="fr"&gt;Friday&lt;/option&gt;</a:t>
            </a:r>
          </a:p>
          <a:p>
            <a:r>
              <a:rPr lang="en-US" sz="1050" b="1" dirty="0">
                <a:latin typeface="Courier New" panose="02070309020205020404" pitchFamily="49" charset="0"/>
                <a:cs typeface="Courier New" panose="02070309020205020404" pitchFamily="49" charset="0"/>
              </a:rPr>
              <a:t>      &lt;option value="sa"&gt;Saturday&lt;/option&gt;</a:t>
            </a:r>
          </a:p>
          <a:p>
            <a:r>
              <a:rPr lang="en-US" sz="1050" b="1" dirty="0">
                <a:latin typeface="Courier New" panose="02070309020205020404" pitchFamily="49" charset="0"/>
                <a:cs typeface="Courier New" panose="02070309020205020404" pitchFamily="49" charset="0"/>
              </a:rPr>
              <a:t>  &lt;/select&gt;</a:t>
            </a:r>
          </a:p>
          <a:p>
            <a:r>
              <a:rPr lang="en-US" sz="1050" dirty="0">
                <a:latin typeface="Courier New" panose="02070309020205020404" pitchFamily="49" charset="0"/>
                <a:cs typeface="Courier New" panose="02070309020205020404" pitchFamily="49" charset="0"/>
              </a:rPr>
              <a:t>  &lt;button type="button" onclick="determinePayment()"&gt;</a:t>
            </a:r>
          </a:p>
          <a:p>
            <a:r>
              <a:rPr lang="en-US" sz="1050" dirty="0">
                <a:latin typeface="Courier New" panose="02070309020205020404" pitchFamily="49" charset="0"/>
                <a:cs typeface="Courier New" panose="02070309020205020404" pitchFamily="49" charset="0"/>
              </a:rPr>
              <a:t>    Do I need to pay?&lt;/button&gt;</a:t>
            </a:r>
          </a:p>
          <a:p>
            <a:r>
              <a:rPr lang="en-US" sz="1050" dirty="0">
                <a:latin typeface="Courier New" panose="02070309020205020404" pitchFamily="49" charset="0"/>
                <a:cs typeface="Courier New" panose="02070309020205020404" pitchFamily="49" charset="0"/>
              </a:rPr>
              <a:t>&lt;p&gt;</a:t>
            </a:r>
          </a:p>
          <a:p>
            <a:r>
              <a:rPr lang="en-US" sz="1050" dirty="0">
                <a:latin typeface="Courier New" panose="02070309020205020404" pitchFamily="49" charset="0"/>
                <a:cs typeface="Courier New" panose="02070309020205020404" pitchFamily="49" charset="0"/>
              </a:rPr>
              <a:t>&lt;div id="output_area"&gt;</a:t>
            </a:r>
          </a:p>
          <a:p>
            <a:r>
              <a:rPr lang="en-US" sz="1050" dirty="0">
                <a:latin typeface="Courier New" panose="02070309020205020404" pitchFamily="49" charset="0"/>
                <a:cs typeface="Courier New" panose="02070309020205020404" pitchFamily="49" charset="0"/>
              </a:rPr>
              <a:t>&lt;/div&gt; &lt;!-- end of output_area div --&gt;</a:t>
            </a:r>
          </a:p>
          <a:p>
            <a:r>
              <a:rPr lang="en-US" sz="1050" dirty="0">
                <a:latin typeface="Courier New" panose="02070309020205020404" pitchFamily="49" charset="0"/>
                <a:cs typeface="Courier New" panose="02070309020205020404" pitchFamily="49" charset="0"/>
              </a:rPr>
              <a:t>&lt;/main&gt;</a:t>
            </a:r>
          </a:p>
          <a:p>
            <a:r>
              <a:rPr lang="en-US" sz="1050" dirty="0">
                <a:latin typeface="Courier New" panose="02070309020205020404" pitchFamily="49" charset="0"/>
                <a:cs typeface="Courier New" panose="02070309020205020404" pitchFamily="49" charset="0"/>
              </a:rPr>
              <a:t>&lt;script&gt;</a:t>
            </a:r>
          </a:p>
          <a:p>
            <a:r>
              <a:rPr lang="en-US" sz="1050" b="1" dirty="0">
                <a:solidFill>
                  <a:srgbClr val="FF0000"/>
                </a:solidFill>
                <a:latin typeface="Courier New" panose="02070309020205020404" pitchFamily="49" charset="0"/>
                <a:cs typeface="Courier New" panose="02070309020205020404" pitchFamily="49" charset="0"/>
              </a:rPr>
              <a:t>	WRITE YOUR FUNCTION HERE</a:t>
            </a:r>
          </a:p>
          <a:p>
            <a:r>
              <a:rPr lang="en-US" sz="1050" dirty="0">
                <a:latin typeface="Courier New" panose="02070309020205020404" pitchFamily="49" charset="0"/>
                <a:cs typeface="Courier New" panose="02070309020205020404" pitchFamily="49" charset="0"/>
              </a:rPr>
              <a:t>&lt;/script&gt;</a:t>
            </a:r>
          </a:p>
          <a:p>
            <a:r>
              <a:rPr lang="en-US" sz="1050" dirty="0">
                <a:latin typeface="Courier New" panose="02070309020205020404" pitchFamily="49" charset="0"/>
                <a:cs typeface="Courier New" panose="02070309020205020404" pitchFamily="49" charset="0"/>
              </a:rPr>
              <a:t>&lt;/body&gt;</a:t>
            </a:r>
          </a:p>
          <a:p>
            <a:r>
              <a:rPr lang="en-US" sz="1050" dirty="0">
                <a:latin typeface="Courier New" panose="02070309020205020404" pitchFamily="49" charset="0"/>
                <a:cs typeface="Courier New" panose="02070309020205020404" pitchFamily="49" charset="0"/>
              </a:rPr>
              <a:t>&lt;/html&gt;</a:t>
            </a:r>
          </a:p>
        </p:txBody>
      </p:sp>
      <p:pic>
        <p:nvPicPr>
          <p:cNvPr id="3" name="Picture 2">
            <a:extLst>
              <a:ext uri="{FF2B5EF4-FFF2-40B4-BE49-F238E27FC236}">
                <a16:creationId xmlns:a16="http://schemas.microsoft.com/office/drawing/2014/main" id="{D5378623-8182-4110-881A-43317ED9E9E4}"/>
              </a:ext>
            </a:extLst>
          </p:cNvPr>
          <p:cNvPicPr>
            <a:picLocks noChangeAspect="1"/>
          </p:cNvPicPr>
          <p:nvPr/>
        </p:nvPicPr>
        <p:blipFill>
          <a:blip r:embed="rId2"/>
          <a:stretch>
            <a:fillRect/>
          </a:stretch>
        </p:blipFill>
        <p:spPr>
          <a:xfrm>
            <a:off x="6139218" y="216617"/>
            <a:ext cx="2743200" cy="102325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5077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heel(1)">
                                      <p:cBhvr>
                                        <p:cTn id="1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a:extLst>
              <a:ext uri="{FF2B5EF4-FFF2-40B4-BE49-F238E27FC236}">
                <a16:creationId xmlns:a16="http://schemas.microsoft.com/office/drawing/2014/main" id="{E4E7ACAC-AFCE-4D1D-9EDC-DDA345F24B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DAE101-0978-4000-9C2A-A6A5E67C2F9E}"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
        <p:nvSpPr>
          <p:cNvPr id="16387" name="TextBox 4">
            <a:extLst>
              <a:ext uri="{FF2B5EF4-FFF2-40B4-BE49-F238E27FC236}">
                <a16:creationId xmlns:a16="http://schemas.microsoft.com/office/drawing/2014/main" id="{55981D07-E798-4796-BC16-7C70F34DC985}"/>
              </a:ext>
            </a:extLst>
          </p:cNvPr>
          <p:cNvSpPr txBox="1">
            <a:spLocks noChangeArrowheads="1"/>
          </p:cNvSpPr>
          <p:nvPr/>
        </p:nvSpPr>
        <p:spPr bwMode="auto">
          <a:xfrm>
            <a:off x="129654" y="14785"/>
            <a:ext cx="8938146" cy="6878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&lt;title&gt;Parking Meter&lt;/title&gt;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&lt;header&gt;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&lt;h1&gt;What day is it?&lt;/h1&gt;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&lt;/header&gt;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&lt;main&gt;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Choose one:</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&lt;select id="selDayOfWeek"&gt;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value="su"&gt;Sunday&lt;/option&gt;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value="mo"&gt;Monday&lt;/option&gt;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value="tu"&gt;Tuesday&lt;/option&gt;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value="we"&gt;Wednesday&lt;/option&gt;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value="th"&gt;Thursday&lt;/option&gt;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value="fr"&gt;Friday&lt;/option&gt;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value="sa"&gt;Saturday&lt;/option&gt;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&lt;/select&gt;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&lt;button type="button" onclick="determinePayment()"&gt;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Do I need to pay?&lt;/button&gt;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&lt;p&gt;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&lt;div id="output_area"&gt;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&lt;/div&gt; &lt;!-- end of output_area div --&gt;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&lt;/main&gt;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function determinePayment() {</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var outputString;</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var dayOfWeek = document.getElementById("selDayOfWeek").value;</a:t>
            </a:r>
          </a:p>
          <a:p>
            <a:pPr eaLnBrk="1" hangingPunct="1">
              <a:spcBef>
                <a:spcPct val="0"/>
              </a:spcBef>
              <a:buFontTx/>
              <a:buNone/>
            </a:pPr>
            <a:endParaRPr lang="en-US" altLang="en-US" sz="105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if ( dayOfWeek != "su" )</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outputString = "You must pay the meter!"; </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else</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outputString = "You do not have to pay the meter!";</a:t>
            </a:r>
          </a:p>
          <a:p>
            <a:pPr eaLnBrk="1" hangingPunct="1">
              <a:spcBef>
                <a:spcPct val="0"/>
              </a:spcBef>
              <a:buFontTx/>
              <a:buNone/>
            </a:pPr>
            <a:endParaRPr lang="en-US" altLang="en-US" sz="105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document.getElementById("output_area").innerHTML = outputString;</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&lt;/html&gt;</a:t>
            </a:r>
          </a:p>
        </p:txBody>
      </p:sp>
      <p:sp>
        <p:nvSpPr>
          <p:cNvPr id="16388" name="Title 1">
            <a:extLst>
              <a:ext uri="{FF2B5EF4-FFF2-40B4-BE49-F238E27FC236}">
                <a16:creationId xmlns:a16="http://schemas.microsoft.com/office/drawing/2014/main" id="{1EB607A7-F359-4640-A5FF-14688E073B87}"/>
              </a:ext>
            </a:extLst>
          </p:cNvPr>
          <p:cNvSpPr>
            <a:spLocks noGrp="1"/>
          </p:cNvSpPr>
          <p:nvPr>
            <p:ph type="title"/>
          </p:nvPr>
        </p:nvSpPr>
        <p:spPr>
          <a:xfrm>
            <a:off x="4124324" y="0"/>
            <a:ext cx="5019676" cy="457200"/>
          </a:xfrm>
          <a:ln>
            <a:solidFill>
              <a:schemeClr val="tx2"/>
            </a:solidFill>
            <a:miter lim="800000"/>
            <a:headEnd/>
            <a:tailEnd/>
          </a:ln>
        </p:spPr>
        <p:txBody>
          <a:bodyPr/>
          <a:lstStyle/>
          <a:p>
            <a:r>
              <a:rPr lang="en-US" altLang="en-US" sz="2400" dirty="0"/>
              <a:t>File: </a:t>
            </a:r>
            <a:r>
              <a:rPr lang="en-US" altLang="en-US" sz="2000" dirty="0">
                <a:latin typeface="Courier New" panose="02070309020205020404" pitchFamily="49" charset="0"/>
                <a:cs typeface="Courier New" panose="02070309020205020404" pitchFamily="49" charset="0"/>
              </a:rPr>
              <a:t>parking_meter_select.html</a:t>
            </a:r>
            <a:endParaRPr lang="en-US" altLang="en-US" sz="2400" dirty="0">
              <a:latin typeface="Courier New" panose="02070309020205020404" pitchFamily="49" charset="0"/>
              <a:cs typeface="Courier New" panose="02070309020205020404" pitchFamily="49" charset="0"/>
            </a:endParaRPr>
          </a:p>
        </p:txBody>
      </p:sp>
      <p:sp>
        <p:nvSpPr>
          <p:cNvPr id="2" name="TextBox 1">
            <a:extLst>
              <a:ext uri="{FF2B5EF4-FFF2-40B4-BE49-F238E27FC236}">
                <a16:creationId xmlns:a16="http://schemas.microsoft.com/office/drawing/2014/main" id="{498D6405-8EA4-47AB-910F-FF48F91D922B}"/>
              </a:ext>
            </a:extLst>
          </p:cNvPr>
          <p:cNvSpPr txBox="1"/>
          <p:nvPr/>
        </p:nvSpPr>
        <p:spPr>
          <a:xfrm>
            <a:off x="5001904" y="5257800"/>
            <a:ext cx="3985146" cy="6001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100" b="1" dirty="0"/>
              <a:t>Where are the braces? </a:t>
            </a:r>
          </a:p>
          <a:p>
            <a:r>
              <a:rPr lang="en-US" sz="1100" dirty="0"/>
              <a:t>Recall that if the block of an </a:t>
            </a:r>
            <a:r>
              <a:rPr lang="en-US" sz="1100" dirty="0">
                <a:latin typeface="Courier New" panose="02070309020205020404" pitchFamily="49" charset="0"/>
                <a:cs typeface="Courier New" panose="02070309020205020404" pitchFamily="49" charset="0"/>
              </a:rPr>
              <a:t>if</a:t>
            </a:r>
            <a:r>
              <a:rPr lang="en-US" sz="1100" dirty="0"/>
              <a:t> or </a:t>
            </a:r>
            <a:r>
              <a:rPr lang="en-US" sz="1100" dirty="0">
                <a:latin typeface="Courier New" panose="02070309020205020404" pitchFamily="49" charset="0"/>
                <a:cs typeface="Courier New" panose="02070309020205020404" pitchFamily="49" charset="0"/>
              </a:rPr>
              <a:t>else</a:t>
            </a:r>
            <a:r>
              <a:rPr lang="en-US" sz="1100" dirty="0"/>
              <a:t> or </a:t>
            </a:r>
            <a:r>
              <a:rPr lang="en-US" sz="1100" dirty="0">
                <a:latin typeface="Courier New" panose="02070309020205020404" pitchFamily="49" charset="0"/>
                <a:cs typeface="Courier New" panose="02070309020205020404" pitchFamily="49" charset="0"/>
              </a:rPr>
              <a:t>else if </a:t>
            </a:r>
            <a:r>
              <a:rPr lang="en-US" sz="1100" dirty="0"/>
              <a:t>statement is only one statement long, then the braces are optional.</a:t>
            </a:r>
          </a:p>
        </p:txBody>
      </p:sp>
      <p:pic>
        <p:nvPicPr>
          <p:cNvPr id="7" name="Picture 6">
            <a:extLst>
              <a:ext uri="{FF2B5EF4-FFF2-40B4-BE49-F238E27FC236}">
                <a16:creationId xmlns:a16="http://schemas.microsoft.com/office/drawing/2014/main" id="{7605A1D1-5875-4E33-89E8-D978816F2E42}"/>
              </a:ext>
            </a:extLst>
          </p:cNvPr>
          <p:cNvPicPr>
            <a:picLocks noChangeAspect="1"/>
          </p:cNvPicPr>
          <p:nvPr/>
        </p:nvPicPr>
        <p:blipFill>
          <a:blip r:embed="rId2"/>
          <a:stretch>
            <a:fillRect/>
          </a:stretch>
        </p:blipFill>
        <p:spPr>
          <a:xfrm>
            <a:off x="4876800" y="762000"/>
            <a:ext cx="3352800" cy="13164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6387">
                                            <p:txEl>
                                              <p:pRg st="40" end="40"/>
                                            </p:txEl>
                                          </p:spTgt>
                                        </p:tgtEl>
                                        <p:attrNameLst>
                                          <p:attrName>style.visibility</p:attrName>
                                        </p:attrNameLst>
                                      </p:cBhvr>
                                      <p:to>
                                        <p:strVal val="visible"/>
                                      </p:to>
                                    </p:set>
                                    <p:animEffect transition="in" filter="wheel(1)">
                                      <p:cBhvr>
                                        <p:cTn id="7" dur="2000"/>
                                        <p:tgtEl>
                                          <p:spTgt spid="16387">
                                            <p:txEl>
                                              <p:pRg st="40" end="4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16387">
                                            <p:txEl>
                                              <p:pRg st="41" end="41"/>
                                            </p:txEl>
                                          </p:spTgt>
                                        </p:tgtEl>
                                        <p:attrNameLst>
                                          <p:attrName>style.visibility</p:attrName>
                                        </p:attrNameLst>
                                      </p:cBhvr>
                                      <p:to>
                                        <p:strVal val="visible"/>
                                      </p:to>
                                    </p:set>
                                    <p:animEffect transition="in" filter="wheel(1)">
                                      <p:cBhvr>
                                        <p:cTn id="10" dur="2000"/>
                                        <p:tgtEl>
                                          <p:spTgt spid="16387">
                                            <p:txEl>
                                              <p:pRg st="41" end="4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16387">
                                            <p:txEl>
                                              <p:pRg st="0" end="0"/>
                                            </p:txEl>
                                          </p:spTgt>
                                        </p:tgtEl>
                                        <p:attrNameLst>
                                          <p:attrName>style.visibility</p:attrName>
                                        </p:attrNameLst>
                                      </p:cBhvr>
                                      <p:to>
                                        <p:strVal val="visible"/>
                                      </p:to>
                                    </p:set>
                                    <p:animEffect transition="in" filter="wheel(1)">
                                      <p:cBhvr>
                                        <p:cTn id="13" dur="2000"/>
                                        <p:tgtEl>
                                          <p:spTgt spid="16387">
                                            <p:txEl>
                                              <p:pRg st="0" end="0"/>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16387">
                                            <p:txEl>
                                              <p:pRg st="1" end="1"/>
                                            </p:txEl>
                                          </p:spTgt>
                                        </p:tgtEl>
                                        <p:attrNameLst>
                                          <p:attrName>style.visibility</p:attrName>
                                        </p:attrNameLst>
                                      </p:cBhvr>
                                      <p:to>
                                        <p:strVal val="visible"/>
                                      </p:to>
                                    </p:set>
                                    <p:animEffect transition="in" filter="wheel(1)">
                                      <p:cBhvr>
                                        <p:cTn id="16" dur="2000"/>
                                        <p:tgtEl>
                                          <p:spTgt spid="16387">
                                            <p:txEl>
                                              <p:pRg st="1" end="1"/>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Effect transition="in" filter="wheel(1)">
                                      <p:cBhvr>
                                        <p:cTn id="19" dur="2000"/>
                                        <p:tgtEl>
                                          <p:spTgt spid="16387">
                                            <p:txEl>
                                              <p:pRg st="2" end="2"/>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wheel(1)">
                                      <p:cBhvr>
                                        <p:cTn id="22" dur="2000"/>
                                        <p:tgtEl>
                                          <p:spTgt spid="16387">
                                            <p:txEl>
                                              <p:pRg st="3" end="3"/>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16387">
                                            <p:txEl>
                                              <p:pRg st="4" end="4"/>
                                            </p:txEl>
                                          </p:spTgt>
                                        </p:tgtEl>
                                        <p:attrNameLst>
                                          <p:attrName>style.visibility</p:attrName>
                                        </p:attrNameLst>
                                      </p:cBhvr>
                                      <p:to>
                                        <p:strVal val="visible"/>
                                      </p:to>
                                    </p:set>
                                    <p:animEffect transition="in" filter="wheel(1)">
                                      <p:cBhvr>
                                        <p:cTn id="25" dur="2000"/>
                                        <p:tgtEl>
                                          <p:spTgt spid="16387">
                                            <p:txEl>
                                              <p:pRg st="4" end="4"/>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16387">
                                            <p:txEl>
                                              <p:pRg st="5" end="5"/>
                                            </p:txEl>
                                          </p:spTgt>
                                        </p:tgtEl>
                                        <p:attrNameLst>
                                          <p:attrName>style.visibility</p:attrName>
                                        </p:attrNameLst>
                                      </p:cBhvr>
                                      <p:to>
                                        <p:strVal val="visible"/>
                                      </p:to>
                                    </p:set>
                                    <p:animEffect transition="in" filter="wheel(1)">
                                      <p:cBhvr>
                                        <p:cTn id="28" dur="2000"/>
                                        <p:tgtEl>
                                          <p:spTgt spid="16387">
                                            <p:txEl>
                                              <p:pRg st="5" end="5"/>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16387">
                                            <p:txEl>
                                              <p:pRg st="6" end="6"/>
                                            </p:txEl>
                                          </p:spTgt>
                                        </p:tgtEl>
                                        <p:attrNameLst>
                                          <p:attrName>style.visibility</p:attrName>
                                        </p:attrNameLst>
                                      </p:cBhvr>
                                      <p:to>
                                        <p:strVal val="visible"/>
                                      </p:to>
                                    </p:set>
                                    <p:animEffect transition="in" filter="wheel(1)">
                                      <p:cBhvr>
                                        <p:cTn id="31" dur="2000"/>
                                        <p:tgtEl>
                                          <p:spTgt spid="16387">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6387">
                                            <p:txEl>
                                              <p:pRg st="7" end="7"/>
                                            </p:txEl>
                                          </p:spTgt>
                                        </p:tgtEl>
                                        <p:attrNameLst>
                                          <p:attrName>style.visibility</p:attrName>
                                        </p:attrNameLst>
                                      </p:cBhvr>
                                      <p:to>
                                        <p:strVal val="visible"/>
                                      </p:to>
                                    </p:set>
                                    <p:animEffect transition="in" filter="fade">
                                      <p:cBhvr>
                                        <p:cTn id="36" dur="2000"/>
                                        <p:tgtEl>
                                          <p:spTgt spid="16387">
                                            <p:txEl>
                                              <p:pRg st="7" end="7"/>
                                            </p:txEl>
                                          </p:spTgt>
                                        </p:tgtEl>
                                      </p:cBhvr>
                                    </p:animEffect>
                                    <p:anim calcmode="lin" valueType="num">
                                      <p:cBhvr>
                                        <p:cTn id="37" dur="20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p:cTn id="38" dur="2000" fill="hold"/>
                                        <p:tgtEl>
                                          <p:spTgt spid="16387">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16387">
                                            <p:txEl>
                                              <p:pRg st="8" end="8"/>
                                            </p:txEl>
                                          </p:spTgt>
                                        </p:tgtEl>
                                        <p:attrNameLst>
                                          <p:attrName>style.visibility</p:attrName>
                                        </p:attrNameLst>
                                      </p:cBhvr>
                                      <p:to>
                                        <p:strVal val="visible"/>
                                      </p:to>
                                    </p:set>
                                    <p:animEffect transition="in" filter="fade">
                                      <p:cBhvr>
                                        <p:cTn id="41" dur="2000"/>
                                        <p:tgtEl>
                                          <p:spTgt spid="16387">
                                            <p:txEl>
                                              <p:pRg st="8" end="8"/>
                                            </p:txEl>
                                          </p:spTgt>
                                        </p:tgtEl>
                                      </p:cBhvr>
                                    </p:animEffect>
                                    <p:anim calcmode="lin" valueType="num">
                                      <p:cBhvr>
                                        <p:cTn id="42" dur="20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p:cTn id="43" dur="2000" fill="hold"/>
                                        <p:tgtEl>
                                          <p:spTgt spid="16387">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6387">
                                            <p:txEl>
                                              <p:pRg st="9" end="9"/>
                                            </p:txEl>
                                          </p:spTgt>
                                        </p:tgtEl>
                                        <p:attrNameLst>
                                          <p:attrName>style.visibility</p:attrName>
                                        </p:attrNameLst>
                                      </p:cBhvr>
                                      <p:to>
                                        <p:strVal val="visible"/>
                                      </p:to>
                                    </p:set>
                                    <p:animEffect transition="in" filter="fade">
                                      <p:cBhvr>
                                        <p:cTn id="46" dur="2000"/>
                                        <p:tgtEl>
                                          <p:spTgt spid="16387">
                                            <p:txEl>
                                              <p:pRg st="9" end="9"/>
                                            </p:txEl>
                                          </p:spTgt>
                                        </p:tgtEl>
                                      </p:cBhvr>
                                    </p:animEffect>
                                    <p:anim calcmode="lin" valueType="num">
                                      <p:cBhvr>
                                        <p:cTn id="47" dur="20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p:cTn id="48" dur="2000" fill="hold"/>
                                        <p:tgtEl>
                                          <p:spTgt spid="16387">
                                            <p:txEl>
                                              <p:pRg st="9" end="9"/>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6387">
                                            <p:txEl>
                                              <p:pRg st="10" end="10"/>
                                            </p:txEl>
                                          </p:spTgt>
                                        </p:tgtEl>
                                        <p:attrNameLst>
                                          <p:attrName>style.visibility</p:attrName>
                                        </p:attrNameLst>
                                      </p:cBhvr>
                                      <p:to>
                                        <p:strVal val="visible"/>
                                      </p:to>
                                    </p:set>
                                    <p:animEffect transition="in" filter="fade">
                                      <p:cBhvr>
                                        <p:cTn id="51" dur="2000"/>
                                        <p:tgtEl>
                                          <p:spTgt spid="16387">
                                            <p:txEl>
                                              <p:pRg st="10" end="10"/>
                                            </p:txEl>
                                          </p:spTgt>
                                        </p:tgtEl>
                                      </p:cBhvr>
                                    </p:animEffect>
                                    <p:anim calcmode="lin" valueType="num">
                                      <p:cBhvr>
                                        <p:cTn id="52" dur="2000" fill="hold"/>
                                        <p:tgtEl>
                                          <p:spTgt spid="16387">
                                            <p:txEl>
                                              <p:pRg st="10" end="10"/>
                                            </p:txEl>
                                          </p:spTgt>
                                        </p:tgtEl>
                                        <p:attrNameLst>
                                          <p:attrName>ppt_x</p:attrName>
                                        </p:attrNameLst>
                                      </p:cBhvr>
                                      <p:tavLst>
                                        <p:tav tm="0">
                                          <p:val>
                                            <p:strVal val="#ppt_x"/>
                                          </p:val>
                                        </p:tav>
                                        <p:tav tm="100000">
                                          <p:val>
                                            <p:strVal val="#ppt_x"/>
                                          </p:val>
                                        </p:tav>
                                      </p:tavLst>
                                    </p:anim>
                                    <p:anim calcmode="lin" valueType="num">
                                      <p:cBhvr>
                                        <p:cTn id="53" dur="2000" fill="hold"/>
                                        <p:tgtEl>
                                          <p:spTgt spid="16387">
                                            <p:txEl>
                                              <p:pRg st="10" end="10"/>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16387">
                                            <p:txEl>
                                              <p:pRg st="26" end="26"/>
                                            </p:txEl>
                                          </p:spTgt>
                                        </p:tgtEl>
                                        <p:attrNameLst>
                                          <p:attrName>style.visibility</p:attrName>
                                        </p:attrNameLst>
                                      </p:cBhvr>
                                      <p:to>
                                        <p:strVal val="visible"/>
                                      </p:to>
                                    </p:set>
                                    <p:animEffect transition="in" filter="fade">
                                      <p:cBhvr>
                                        <p:cTn id="56" dur="2000"/>
                                        <p:tgtEl>
                                          <p:spTgt spid="16387">
                                            <p:txEl>
                                              <p:pRg st="26" end="26"/>
                                            </p:txEl>
                                          </p:spTgt>
                                        </p:tgtEl>
                                      </p:cBhvr>
                                    </p:animEffect>
                                    <p:anim calcmode="lin" valueType="num">
                                      <p:cBhvr>
                                        <p:cTn id="57" dur="2000" fill="hold"/>
                                        <p:tgtEl>
                                          <p:spTgt spid="16387">
                                            <p:txEl>
                                              <p:pRg st="26" end="26"/>
                                            </p:txEl>
                                          </p:spTgt>
                                        </p:tgtEl>
                                        <p:attrNameLst>
                                          <p:attrName>ppt_x</p:attrName>
                                        </p:attrNameLst>
                                      </p:cBhvr>
                                      <p:tavLst>
                                        <p:tav tm="0">
                                          <p:val>
                                            <p:strVal val="#ppt_x"/>
                                          </p:val>
                                        </p:tav>
                                        <p:tav tm="100000">
                                          <p:val>
                                            <p:strVal val="#ppt_x"/>
                                          </p:val>
                                        </p:tav>
                                      </p:tavLst>
                                    </p:anim>
                                    <p:anim calcmode="lin" valueType="num">
                                      <p:cBhvr>
                                        <p:cTn id="58" dur="2000" fill="hold"/>
                                        <p:tgtEl>
                                          <p:spTgt spid="16387">
                                            <p:txEl>
                                              <p:pRg st="26" end="2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6387">
                                            <p:txEl>
                                              <p:pRg st="24" end="24"/>
                                            </p:txEl>
                                          </p:spTgt>
                                        </p:tgtEl>
                                        <p:attrNameLst>
                                          <p:attrName>style.visibility</p:attrName>
                                        </p:attrNameLst>
                                      </p:cBhvr>
                                      <p:to>
                                        <p:strVal val="visible"/>
                                      </p:to>
                                    </p:set>
                                    <p:animEffect transition="in" filter="fade">
                                      <p:cBhvr>
                                        <p:cTn id="63" dur="2000"/>
                                        <p:tgtEl>
                                          <p:spTgt spid="16387">
                                            <p:txEl>
                                              <p:pRg st="24" end="24"/>
                                            </p:txEl>
                                          </p:spTgt>
                                        </p:tgtEl>
                                      </p:cBhvr>
                                    </p:animEffect>
                                    <p:anim calcmode="lin" valueType="num">
                                      <p:cBhvr>
                                        <p:cTn id="64" dur="2000" fill="hold"/>
                                        <p:tgtEl>
                                          <p:spTgt spid="16387">
                                            <p:txEl>
                                              <p:pRg st="24" end="24"/>
                                            </p:txEl>
                                          </p:spTgt>
                                        </p:tgtEl>
                                        <p:attrNameLst>
                                          <p:attrName>ppt_x</p:attrName>
                                        </p:attrNameLst>
                                      </p:cBhvr>
                                      <p:tavLst>
                                        <p:tav tm="0">
                                          <p:val>
                                            <p:strVal val="#ppt_x"/>
                                          </p:val>
                                        </p:tav>
                                        <p:tav tm="100000">
                                          <p:val>
                                            <p:strVal val="#ppt_x"/>
                                          </p:val>
                                        </p:tav>
                                      </p:tavLst>
                                    </p:anim>
                                    <p:anim calcmode="lin" valueType="num">
                                      <p:cBhvr>
                                        <p:cTn id="65" dur="2000" fill="hold"/>
                                        <p:tgtEl>
                                          <p:spTgt spid="16387">
                                            <p:txEl>
                                              <p:pRg st="24" end="24"/>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6387">
                                            <p:txEl>
                                              <p:pRg st="25" end="25"/>
                                            </p:txEl>
                                          </p:spTgt>
                                        </p:tgtEl>
                                        <p:attrNameLst>
                                          <p:attrName>style.visibility</p:attrName>
                                        </p:attrNameLst>
                                      </p:cBhvr>
                                      <p:to>
                                        <p:strVal val="visible"/>
                                      </p:to>
                                    </p:set>
                                    <p:animEffect transition="in" filter="fade">
                                      <p:cBhvr>
                                        <p:cTn id="68" dur="2000"/>
                                        <p:tgtEl>
                                          <p:spTgt spid="16387">
                                            <p:txEl>
                                              <p:pRg st="25" end="25"/>
                                            </p:txEl>
                                          </p:spTgt>
                                        </p:tgtEl>
                                      </p:cBhvr>
                                    </p:animEffect>
                                    <p:anim calcmode="lin" valueType="num">
                                      <p:cBhvr>
                                        <p:cTn id="69" dur="2000" fill="hold"/>
                                        <p:tgtEl>
                                          <p:spTgt spid="16387">
                                            <p:txEl>
                                              <p:pRg st="25" end="25"/>
                                            </p:txEl>
                                          </p:spTgt>
                                        </p:tgtEl>
                                        <p:attrNameLst>
                                          <p:attrName>ppt_x</p:attrName>
                                        </p:attrNameLst>
                                      </p:cBhvr>
                                      <p:tavLst>
                                        <p:tav tm="0">
                                          <p:val>
                                            <p:strVal val="#ppt_x"/>
                                          </p:val>
                                        </p:tav>
                                        <p:tav tm="100000">
                                          <p:val>
                                            <p:strVal val="#ppt_x"/>
                                          </p:val>
                                        </p:tav>
                                      </p:tavLst>
                                    </p:anim>
                                    <p:anim calcmode="lin" valueType="num">
                                      <p:cBhvr>
                                        <p:cTn id="70" dur="2000" fill="hold"/>
                                        <p:tgtEl>
                                          <p:spTgt spid="16387">
                                            <p:txEl>
                                              <p:pRg st="25" end="25"/>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16387">
                                            <p:txEl>
                                              <p:pRg st="23" end="23"/>
                                            </p:txEl>
                                          </p:spTgt>
                                        </p:tgtEl>
                                        <p:attrNameLst>
                                          <p:attrName>style.visibility</p:attrName>
                                        </p:attrNameLst>
                                      </p:cBhvr>
                                      <p:to>
                                        <p:strVal val="visible"/>
                                      </p:to>
                                    </p:set>
                                    <p:animEffect transition="in" filter="fade">
                                      <p:cBhvr>
                                        <p:cTn id="73" dur="2000"/>
                                        <p:tgtEl>
                                          <p:spTgt spid="16387">
                                            <p:txEl>
                                              <p:pRg st="23" end="23"/>
                                            </p:txEl>
                                          </p:spTgt>
                                        </p:tgtEl>
                                      </p:cBhvr>
                                    </p:animEffect>
                                    <p:anim calcmode="lin" valueType="num">
                                      <p:cBhvr>
                                        <p:cTn id="74" dur="2000" fill="hold"/>
                                        <p:tgtEl>
                                          <p:spTgt spid="16387">
                                            <p:txEl>
                                              <p:pRg st="23" end="23"/>
                                            </p:txEl>
                                          </p:spTgt>
                                        </p:tgtEl>
                                        <p:attrNameLst>
                                          <p:attrName>ppt_x</p:attrName>
                                        </p:attrNameLst>
                                      </p:cBhvr>
                                      <p:tavLst>
                                        <p:tav tm="0">
                                          <p:val>
                                            <p:strVal val="#ppt_x"/>
                                          </p:val>
                                        </p:tav>
                                        <p:tav tm="100000">
                                          <p:val>
                                            <p:strVal val="#ppt_x"/>
                                          </p:val>
                                        </p:tav>
                                      </p:tavLst>
                                    </p:anim>
                                    <p:anim calcmode="lin" valueType="num">
                                      <p:cBhvr>
                                        <p:cTn id="75" dur="2000" fill="hold"/>
                                        <p:tgtEl>
                                          <p:spTgt spid="16387">
                                            <p:txEl>
                                              <p:pRg st="23" end="23"/>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nodeType="clickEffect">
                                  <p:stCondLst>
                                    <p:cond delay="0"/>
                                  </p:stCondLst>
                                  <p:childTnLst>
                                    <p:set>
                                      <p:cBhvr>
                                        <p:cTn id="79" dur="1" fill="hold">
                                          <p:stCondLst>
                                            <p:cond delay="0"/>
                                          </p:stCondLst>
                                        </p:cTn>
                                        <p:tgtEl>
                                          <p:spTgt spid="16387">
                                            <p:txEl>
                                              <p:pRg st="11" end="11"/>
                                            </p:txEl>
                                          </p:spTgt>
                                        </p:tgtEl>
                                        <p:attrNameLst>
                                          <p:attrName>style.visibility</p:attrName>
                                        </p:attrNameLst>
                                      </p:cBhvr>
                                      <p:to>
                                        <p:strVal val="visible"/>
                                      </p:to>
                                    </p:set>
                                    <p:animEffect transition="in" filter="fade">
                                      <p:cBhvr>
                                        <p:cTn id="80" dur="2000"/>
                                        <p:tgtEl>
                                          <p:spTgt spid="16387">
                                            <p:txEl>
                                              <p:pRg st="11" end="11"/>
                                            </p:txEl>
                                          </p:spTgt>
                                        </p:tgtEl>
                                      </p:cBhvr>
                                    </p:animEffect>
                                    <p:anim calcmode="lin" valueType="num">
                                      <p:cBhvr>
                                        <p:cTn id="81" dur="20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p:cTn id="82" dur="2000" fill="hold"/>
                                        <p:tgtEl>
                                          <p:spTgt spid="16387">
                                            <p:txEl>
                                              <p:pRg st="11" end="11"/>
                                            </p:txEl>
                                          </p:spTgt>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16387">
                                            <p:txEl>
                                              <p:pRg st="12" end="12"/>
                                            </p:txEl>
                                          </p:spTgt>
                                        </p:tgtEl>
                                        <p:attrNameLst>
                                          <p:attrName>style.visibility</p:attrName>
                                        </p:attrNameLst>
                                      </p:cBhvr>
                                      <p:to>
                                        <p:strVal val="visible"/>
                                      </p:to>
                                    </p:set>
                                    <p:animEffect transition="in" filter="fade">
                                      <p:cBhvr>
                                        <p:cTn id="85" dur="2000"/>
                                        <p:tgtEl>
                                          <p:spTgt spid="16387">
                                            <p:txEl>
                                              <p:pRg st="12" end="12"/>
                                            </p:txEl>
                                          </p:spTgt>
                                        </p:tgtEl>
                                      </p:cBhvr>
                                    </p:animEffect>
                                    <p:anim calcmode="lin" valueType="num">
                                      <p:cBhvr>
                                        <p:cTn id="86" dur="2000" fill="hold"/>
                                        <p:tgtEl>
                                          <p:spTgt spid="16387">
                                            <p:txEl>
                                              <p:pRg st="12" end="12"/>
                                            </p:txEl>
                                          </p:spTgt>
                                        </p:tgtEl>
                                        <p:attrNameLst>
                                          <p:attrName>ppt_x</p:attrName>
                                        </p:attrNameLst>
                                      </p:cBhvr>
                                      <p:tavLst>
                                        <p:tav tm="0">
                                          <p:val>
                                            <p:strVal val="#ppt_x"/>
                                          </p:val>
                                        </p:tav>
                                        <p:tav tm="100000">
                                          <p:val>
                                            <p:strVal val="#ppt_x"/>
                                          </p:val>
                                        </p:tav>
                                      </p:tavLst>
                                    </p:anim>
                                    <p:anim calcmode="lin" valueType="num">
                                      <p:cBhvr>
                                        <p:cTn id="87" dur="2000" fill="hold"/>
                                        <p:tgtEl>
                                          <p:spTgt spid="16387">
                                            <p:txEl>
                                              <p:pRg st="12" end="12"/>
                                            </p:txEl>
                                          </p:spTgt>
                                        </p:tgtEl>
                                        <p:attrNameLst>
                                          <p:attrName>ppt_y</p:attrName>
                                        </p:attrNameLst>
                                      </p:cBhvr>
                                      <p:tavLst>
                                        <p:tav tm="0">
                                          <p:val>
                                            <p:strVal val="#ppt_y+.1"/>
                                          </p:val>
                                        </p:tav>
                                        <p:tav tm="100000">
                                          <p:val>
                                            <p:strVal val="#ppt_y"/>
                                          </p:val>
                                        </p:tav>
                                      </p:tavLst>
                                    </p:anim>
                                  </p:childTnLst>
                                </p:cTn>
                              </p:par>
                              <p:par>
                                <p:cTn id="88" presetID="42" presetClass="entr" presetSubtype="0" fill="hold" nodeType="withEffect">
                                  <p:stCondLst>
                                    <p:cond delay="0"/>
                                  </p:stCondLst>
                                  <p:childTnLst>
                                    <p:set>
                                      <p:cBhvr>
                                        <p:cTn id="89" dur="1" fill="hold">
                                          <p:stCondLst>
                                            <p:cond delay="0"/>
                                          </p:stCondLst>
                                        </p:cTn>
                                        <p:tgtEl>
                                          <p:spTgt spid="16387">
                                            <p:txEl>
                                              <p:pRg st="13" end="13"/>
                                            </p:txEl>
                                          </p:spTgt>
                                        </p:tgtEl>
                                        <p:attrNameLst>
                                          <p:attrName>style.visibility</p:attrName>
                                        </p:attrNameLst>
                                      </p:cBhvr>
                                      <p:to>
                                        <p:strVal val="visible"/>
                                      </p:to>
                                    </p:set>
                                    <p:animEffect transition="in" filter="fade">
                                      <p:cBhvr>
                                        <p:cTn id="90" dur="2000"/>
                                        <p:tgtEl>
                                          <p:spTgt spid="16387">
                                            <p:txEl>
                                              <p:pRg st="13" end="13"/>
                                            </p:txEl>
                                          </p:spTgt>
                                        </p:tgtEl>
                                      </p:cBhvr>
                                    </p:animEffect>
                                    <p:anim calcmode="lin" valueType="num">
                                      <p:cBhvr>
                                        <p:cTn id="91" dur="2000" fill="hold"/>
                                        <p:tgtEl>
                                          <p:spTgt spid="16387">
                                            <p:txEl>
                                              <p:pRg st="13" end="13"/>
                                            </p:txEl>
                                          </p:spTgt>
                                        </p:tgtEl>
                                        <p:attrNameLst>
                                          <p:attrName>ppt_x</p:attrName>
                                        </p:attrNameLst>
                                      </p:cBhvr>
                                      <p:tavLst>
                                        <p:tav tm="0">
                                          <p:val>
                                            <p:strVal val="#ppt_x"/>
                                          </p:val>
                                        </p:tav>
                                        <p:tav tm="100000">
                                          <p:val>
                                            <p:strVal val="#ppt_x"/>
                                          </p:val>
                                        </p:tav>
                                      </p:tavLst>
                                    </p:anim>
                                    <p:anim calcmode="lin" valueType="num">
                                      <p:cBhvr>
                                        <p:cTn id="92" dur="2000" fill="hold"/>
                                        <p:tgtEl>
                                          <p:spTgt spid="16387">
                                            <p:txEl>
                                              <p:pRg st="13" end="13"/>
                                            </p:txEl>
                                          </p:spTgt>
                                        </p:tgtEl>
                                        <p:attrNameLst>
                                          <p:attrName>ppt_y</p:attrName>
                                        </p:attrNameLst>
                                      </p:cBhvr>
                                      <p:tavLst>
                                        <p:tav tm="0">
                                          <p:val>
                                            <p:strVal val="#ppt_y+.1"/>
                                          </p:val>
                                        </p:tav>
                                        <p:tav tm="100000">
                                          <p:val>
                                            <p:strVal val="#ppt_y"/>
                                          </p:val>
                                        </p:tav>
                                      </p:tavLst>
                                    </p:anim>
                                  </p:childTnLst>
                                </p:cTn>
                              </p:par>
                              <p:par>
                                <p:cTn id="93" presetID="42" presetClass="entr" presetSubtype="0" fill="hold" nodeType="withEffect">
                                  <p:stCondLst>
                                    <p:cond delay="0"/>
                                  </p:stCondLst>
                                  <p:childTnLst>
                                    <p:set>
                                      <p:cBhvr>
                                        <p:cTn id="94" dur="1" fill="hold">
                                          <p:stCondLst>
                                            <p:cond delay="0"/>
                                          </p:stCondLst>
                                        </p:cTn>
                                        <p:tgtEl>
                                          <p:spTgt spid="16387">
                                            <p:txEl>
                                              <p:pRg st="14" end="14"/>
                                            </p:txEl>
                                          </p:spTgt>
                                        </p:tgtEl>
                                        <p:attrNameLst>
                                          <p:attrName>style.visibility</p:attrName>
                                        </p:attrNameLst>
                                      </p:cBhvr>
                                      <p:to>
                                        <p:strVal val="visible"/>
                                      </p:to>
                                    </p:set>
                                    <p:animEffect transition="in" filter="fade">
                                      <p:cBhvr>
                                        <p:cTn id="95" dur="2000"/>
                                        <p:tgtEl>
                                          <p:spTgt spid="16387">
                                            <p:txEl>
                                              <p:pRg st="14" end="14"/>
                                            </p:txEl>
                                          </p:spTgt>
                                        </p:tgtEl>
                                      </p:cBhvr>
                                    </p:animEffect>
                                    <p:anim calcmode="lin" valueType="num">
                                      <p:cBhvr>
                                        <p:cTn id="96" dur="2000" fill="hold"/>
                                        <p:tgtEl>
                                          <p:spTgt spid="16387">
                                            <p:txEl>
                                              <p:pRg st="14" end="14"/>
                                            </p:txEl>
                                          </p:spTgt>
                                        </p:tgtEl>
                                        <p:attrNameLst>
                                          <p:attrName>ppt_x</p:attrName>
                                        </p:attrNameLst>
                                      </p:cBhvr>
                                      <p:tavLst>
                                        <p:tav tm="0">
                                          <p:val>
                                            <p:strVal val="#ppt_x"/>
                                          </p:val>
                                        </p:tav>
                                        <p:tav tm="100000">
                                          <p:val>
                                            <p:strVal val="#ppt_x"/>
                                          </p:val>
                                        </p:tav>
                                      </p:tavLst>
                                    </p:anim>
                                    <p:anim calcmode="lin" valueType="num">
                                      <p:cBhvr>
                                        <p:cTn id="97" dur="2000" fill="hold"/>
                                        <p:tgtEl>
                                          <p:spTgt spid="16387">
                                            <p:txEl>
                                              <p:pRg st="14" end="14"/>
                                            </p:txEl>
                                          </p:spTgt>
                                        </p:tgtEl>
                                        <p:attrNameLst>
                                          <p:attrName>ppt_y</p:attrName>
                                        </p:attrNameLst>
                                      </p:cBhvr>
                                      <p:tavLst>
                                        <p:tav tm="0">
                                          <p:val>
                                            <p:strVal val="#ppt_y+.1"/>
                                          </p:val>
                                        </p:tav>
                                        <p:tav tm="100000">
                                          <p:val>
                                            <p:strVal val="#ppt_y"/>
                                          </p:val>
                                        </p:tav>
                                      </p:tavLst>
                                    </p:anim>
                                  </p:childTnLst>
                                </p:cTn>
                              </p:par>
                              <p:par>
                                <p:cTn id="98" presetID="42" presetClass="entr" presetSubtype="0" fill="hold" nodeType="withEffect">
                                  <p:stCondLst>
                                    <p:cond delay="0"/>
                                  </p:stCondLst>
                                  <p:childTnLst>
                                    <p:set>
                                      <p:cBhvr>
                                        <p:cTn id="99" dur="1" fill="hold">
                                          <p:stCondLst>
                                            <p:cond delay="0"/>
                                          </p:stCondLst>
                                        </p:cTn>
                                        <p:tgtEl>
                                          <p:spTgt spid="16387">
                                            <p:txEl>
                                              <p:pRg st="15" end="15"/>
                                            </p:txEl>
                                          </p:spTgt>
                                        </p:tgtEl>
                                        <p:attrNameLst>
                                          <p:attrName>style.visibility</p:attrName>
                                        </p:attrNameLst>
                                      </p:cBhvr>
                                      <p:to>
                                        <p:strVal val="visible"/>
                                      </p:to>
                                    </p:set>
                                    <p:animEffect transition="in" filter="fade">
                                      <p:cBhvr>
                                        <p:cTn id="100" dur="2000"/>
                                        <p:tgtEl>
                                          <p:spTgt spid="16387">
                                            <p:txEl>
                                              <p:pRg st="15" end="15"/>
                                            </p:txEl>
                                          </p:spTgt>
                                        </p:tgtEl>
                                      </p:cBhvr>
                                    </p:animEffect>
                                    <p:anim calcmode="lin" valueType="num">
                                      <p:cBhvr>
                                        <p:cTn id="101" dur="2000" fill="hold"/>
                                        <p:tgtEl>
                                          <p:spTgt spid="16387">
                                            <p:txEl>
                                              <p:pRg st="15" end="15"/>
                                            </p:txEl>
                                          </p:spTgt>
                                        </p:tgtEl>
                                        <p:attrNameLst>
                                          <p:attrName>ppt_x</p:attrName>
                                        </p:attrNameLst>
                                      </p:cBhvr>
                                      <p:tavLst>
                                        <p:tav tm="0">
                                          <p:val>
                                            <p:strVal val="#ppt_x"/>
                                          </p:val>
                                        </p:tav>
                                        <p:tav tm="100000">
                                          <p:val>
                                            <p:strVal val="#ppt_x"/>
                                          </p:val>
                                        </p:tav>
                                      </p:tavLst>
                                    </p:anim>
                                    <p:anim calcmode="lin" valueType="num">
                                      <p:cBhvr>
                                        <p:cTn id="102" dur="2000" fill="hold"/>
                                        <p:tgtEl>
                                          <p:spTgt spid="16387">
                                            <p:txEl>
                                              <p:pRg st="15" end="15"/>
                                            </p:txEl>
                                          </p:spTgt>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0"/>
                                  </p:stCondLst>
                                  <p:childTnLst>
                                    <p:set>
                                      <p:cBhvr>
                                        <p:cTn id="104" dur="1" fill="hold">
                                          <p:stCondLst>
                                            <p:cond delay="0"/>
                                          </p:stCondLst>
                                        </p:cTn>
                                        <p:tgtEl>
                                          <p:spTgt spid="16387">
                                            <p:txEl>
                                              <p:pRg st="16" end="16"/>
                                            </p:txEl>
                                          </p:spTgt>
                                        </p:tgtEl>
                                        <p:attrNameLst>
                                          <p:attrName>style.visibility</p:attrName>
                                        </p:attrNameLst>
                                      </p:cBhvr>
                                      <p:to>
                                        <p:strVal val="visible"/>
                                      </p:to>
                                    </p:set>
                                    <p:animEffect transition="in" filter="fade">
                                      <p:cBhvr>
                                        <p:cTn id="105" dur="2000"/>
                                        <p:tgtEl>
                                          <p:spTgt spid="16387">
                                            <p:txEl>
                                              <p:pRg st="16" end="16"/>
                                            </p:txEl>
                                          </p:spTgt>
                                        </p:tgtEl>
                                      </p:cBhvr>
                                    </p:animEffect>
                                    <p:anim calcmode="lin" valueType="num">
                                      <p:cBhvr>
                                        <p:cTn id="106" dur="2000" fill="hold"/>
                                        <p:tgtEl>
                                          <p:spTgt spid="16387">
                                            <p:txEl>
                                              <p:pRg st="16" end="16"/>
                                            </p:txEl>
                                          </p:spTgt>
                                        </p:tgtEl>
                                        <p:attrNameLst>
                                          <p:attrName>ppt_x</p:attrName>
                                        </p:attrNameLst>
                                      </p:cBhvr>
                                      <p:tavLst>
                                        <p:tav tm="0">
                                          <p:val>
                                            <p:strVal val="#ppt_x"/>
                                          </p:val>
                                        </p:tav>
                                        <p:tav tm="100000">
                                          <p:val>
                                            <p:strVal val="#ppt_x"/>
                                          </p:val>
                                        </p:tav>
                                      </p:tavLst>
                                    </p:anim>
                                    <p:anim calcmode="lin" valueType="num">
                                      <p:cBhvr>
                                        <p:cTn id="107" dur="2000" fill="hold"/>
                                        <p:tgtEl>
                                          <p:spTgt spid="16387">
                                            <p:txEl>
                                              <p:pRg st="16" end="16"/>
                                            </p:txEl>
                                          </p:spTgt>
                                        </p:tgtEl>
                                        <p:attrNameLst>
                                          <p:attrName>ppt_y</p:attrName>
                                        </p:attrNameLst>
                                      </p:cBhvr>
                                      <p:tavLst>
                                        <p:tav tm="0">
                                          <p:val>
                                            <p:strVal val="#ppt_y+.1"/>
                                          </p:val>
                                        </p:tav>
                                        <p:tav tm="100000">
                                          <p:val>
                                            <p:strVal val="#ppt_y"/>
                                          </p:val>
                                        </p:tav>
                                      </p:tavLst>
                                    </p:anim>
                                  </p:childTnLst>
                                </p:cTn>
                              </p:par>
                              <p:par>
                                <p:cTn id="108" presetID="42" presetClass="entr" presetSubtype="0" fill="hold" nodeType="withEffect">
                                  <p:stCondLst>
                                    <p:cond delay="0"/>
                                  </p:stCondLst>
                                  <p:childTnLst>
                                    <p:set>
                                      <p:cBhvr>
                                        <p:cTn id="109" dur="1" fill="hold">
                                          <p:stCondLst>
                                            <p:cond delay="0"/>
                                          </p:stCondLst>
                                        </p:cTn>
                                        <p:tgtEl>
                                          <p:spTgt spid="16387">
                                            <p:txEl>
                                              <p:pRg st="17" end="17"/>
                                            </p:txEl>
                                          </p:spTgt>
                                        </p:tgtEl>
                                        <p:attrNameLst>
                                          <p:attrName>style.visibility</p:attrName>
                                        </p:attrNameLst>
                                      </p:cBhvr>
                                      <p:to>
                                        <p:strVal val="visible"/>
                                      </p:to>
                                    </p:set>
                                    <p:animEffect transition="in" filter="fade">
                                      <p:cBhvr>
                                        <p:cTn id="110" dur="2000"/>
                                        <p:tgtEl>
                                          <p:spTgt spid="16387">
                                            <p:txEl>
                                              <p:pRg st="17" end="17"/>
                                            </p:txEl>
                                          </p:spTgt>
                                        </p:tgtEl>
                                      </p:cBhvr>
                                    </p:animEffect>
                                    <p:anim calcmode="lin" valueType="num">
                                      <p:cBhvr>
                                        <p:cTn id="111" dur="2000" fill="hold"/>
                                        <p:tgtEl>
                                          <p:spTgt spid="16387">
                                            <p:txEl>
                                              <p:pRg st="17" end="17"/>
                                            </p:txEl>
                                          </p:spTgt>
                                        </p:tgtEl>
                                        <p:attrNameLst>
                                          <p:attrName>ppt_x</p:attrName>
                                        </p:attrNameLst>
                                      </p:cBhvr>
                                      <p:tavLst>
                                        <p:tav tm="0">
                                          <p:val>
                                            <p:strVal val="#ppt_x"/>
                                          </p:val>
                                        </p:tav>
                                        <p:tav tm="100000">
                                          <p:val>
                                            <p:strVal val="#ppt_x"/>
                                          </p:val>
                                        </p:tav>
                                      </p:tavLst>
                                    </p:anim>
                                    <p:anim calcmode="lin" valueType="num">
                                      <p:cBhvr>
                                        <p:cTn id="112" dur="2000" fill="hold"/>
                                        <p:tgtEl>
                                          <p:spTgt spid="16387">
                                            <p:txEl>
                                              <p:pRg st="17" end="17"/>
                                            </p:txEl>
                                          </p:spTgt>
                                        </p:tgtEl>
                                        <p:attrNameLst>
                                          <p:attrName>ppt_y</p:attrName>
                                        </p:attrNameLst>
                                      </p:cBhvr>
                                      <p:tavLst>
                                        <p:tav tm="0">
                                          <p:val>
                                            <p:strVal val="#ppt_y+.1"/>
                                          </p:val>
                                        </p:tav>
                                        <p:tav tm="100000">
                                          <p:val>
                                            <p:strVal val="#ppt_y"/>
                                          </p:val>
                                        </p:tav>
                                      </p:tavLst>
                                    </p:anim>
                                  </p:childTnLst>
                                </p:cTn>
                              </p:par>
                              <p:par>
                                <p:cTn id="113" presetID="42" presetClass="entr" presetSubtype="0" fill="hold" nodeType="withEffect">
                                  <p:stCondLst>
                                    <p:cond delay="0"/>
                                  </p:stCondLst>
                                  <p:childTnLst>
                                    <p:set>
                                      <p:cBhvr>
                                        <p:cTn id="114" dur="1" fill="hold">
                                          <p:stCondLst>
                                            <p:cond delay="0"/>
                                          </p:stCondLst>
                                        </p:cTn>
                                        <p:tgtEl>
                                          <p:spTgt spid="16387">
                                            <p:txEl>
                                              <p:pRg st="18" end="18"/>
                                            </p:txEl>
                                          </p:spTgt>
                                        </p:tgtEl>
                                        <p:attrNameLst>
                                          <p:attrName>style.visibility</p:attrName>
                                        </p:attrNameLst>
                                      </p:cBhvr>
                                      <p:to>
                                        <p:strVal val="visible"/>
                                      </p:to>
                                    </p:set>
                                    <p:animEffect transition="in" filter="fade">
                                      <p:cBhvr>
                                        <p:cTn id="115" dur="2000"/>
                                        <p:tgtEl>
                                          <p:spTgt spid="16387">
                                            <p:txEl>
                                              <p:pRg st="18" end="18"/>
                                            </p:txEl>
                                          </p:spTgt>
                                        </p:tgtEl>
                                      </p:cBhvr>
                                    </p:animEffect>
                                    <p:anim calcmode="lin" valueType="num">
                                      <p:cBhvr>
                                        <p:cTn id="116" dur="2000" fill="hold"/>
                                        <p:tgtEl>
                                          <p:spTgt spid="16387">
                                            <p:txEl>
                                              <p:pRg st="18" end="18"/>
                                            </p:txEl>
                                          </p:spTgt>
                                        </p:tgtEl>
                                        <p:attrNameLst>
                                          <p:attrName>ppt_x</p:attrName>
                                        </p:attrNameLst>
                                      </p:cBhvr>
                                      <p:tavLst>
                                        <p:tav tm="0">
                                          <p:val>
                                            <p:strVal val="#ppt_x"/>
                                          </p:val>
                                        </p:tav>
                                        <p:tav tm="100000">
                                          <p:val>
                                            <p:strVal val="#ppt_x"/>
                                          </p:val>
                                        </p:tav>
                                      </p:tavLst>
                                    </p:anim>
                                    <p:anim calcmode="lin" valueType="num">
                                      <p:cBhvr>
                                        <p:cTn id="117" dur="2000" fill="hold"/>
                                        <p:tgtEl>
                                          <p:spTgt spid="16387">
                                            <p:txEl>
                                              <p:pRg st="18" end="18"/>
                                            </p:txEl>
                                          </p:spTgt>
                                        </p:tgtEl>
                                        <p:attrNameLst>
                                          <p:attrName>ppt_y</p:attrName>
                                        </p:attrNameLst>
                                      </p:cBhvr>
                                      <p:tavLst>
                                        <p:tav tm="0">
                                          <p:val>
                                            <p:strVal val="#ppt_y+.1"/>
                                          </p:val>
                                        </p:tav>
                                        <p:tav tm="100000">
                                          <p:val>
                                            <p:strVal val="#ppt_y"/>
                                          </p:val>
                                        </p:tav>
                                      </p:tavLst>
                                    </p:anim>
                                  </p:childTnLst>
                                </p:cTn>
                              </p:par>
                              <p:par>
                                <p:cTn id="118" presetID="42" presetClass="entr" presetSubtype="0" fill="hold" nodeType="withEffect">
                                  <p:stCondLst>
                                    <p:cond delay="0"/>
                                  </p:stCondLst>
                                  <p:childTnLst>
                                    <p:set>
                                      <p:cBhvr>
                                        <p:cTn id="119" dur="1" fill="hold">
                                          <p:stCondLst>
                                            <p:cond delay="0"/>
                                          </p:stCondLst>
                                        </p:cTn>
                                        <p:tgtEl>
                                          <p:spTgt spid="16387">
                                            <p:txEl>
                                              <p:pRg st="19" end="19"/>
                                            </p:txEl>
                                          </p:spTgt>
                                        </p:tgtEl>
                                        <p:attrNameLst>
                                          <p:attrName>style.visibility</p:attrName>
                                        </p:attrNameLst>
                                      </p:cBhvr>
                                      <p:to>
                                        <p:strVal val="visible"/>
                                      </p:to>
                                    </p:set>
                                    <p:animEffect transition="in" filter="fade">
                                      <p:cBhvr>
                                        <p:cTn id="120" dur="2000"/>
                                        <p:tgtEl>
                                          <p:spTgt spid="16387">
                                            <p:txEl>
                                              <p:pRg st="19" end="19"/>
                                            </p:txEl>
                                          </p:spTgt>
                                        </p:tgtEl>
                                      </p:cBhvr>
                                    </p:animEffect>
                                    <p:anim calcmode="lin" valueType="num">
                                      <p:cBhvr>
                                        <p:cTn id="121" dur="2000" fill="hold"/>
                                        <p:tgtEl>
                                          <p:spTgt spid="16387">
                                            <p:txEl>
                                              <p:pRg st="19" end="19"/>
                                            </p:txEl>
                                          </p:spTgt>
                                        </p:tgtEl>
                                        <p:attrNameLst>
                                          <p:attrName>ppt_x</p:attrName>
                                        </p:attrNameLst>
                                      </p:cBhvr>
                                      <p:tavLst>
                                        <p:tav tm="0">
                                          <p:val>
                                            <p:strVal val="#ppt_x"/>
                                          </p:val>
                                        </p:tav>
                                        <p:tav tm="100000">
                                          <p:val>
                                            <p:strVal val="#ppt_x"/>
                                          </p:val>
                                        </p:tav>
                                      </p:tavLst>
                                    </p:anim>
                                    <p:anim calcmode="lin" valueType="num">
                                      <p:cBhvr>
                                        <p:cTn id="122" dur="2000" fill="hold"/>
                                        <p:tgtEl>
                                          <p:spTgt spid="16387">
                                            <p:txEl>
                                              <p:pRg st="19" end="19"/>
                                            </p:txEl>
                                          </p:spTgt>
                                        </p:tgtEl>
                                        <p:attrNameLst>
                                          <p:attrName>ppt_y</p:attrName>
                                        </p:attrNameLst>
                                      </p:cBhvr>
                                      <p:tavLst>
                                        <p:tav tm="0">
                                          <p:val>
                                            <p:strVal val="#ppt_y+.1"/>
                                          </p:val>
                                        </p:tav>
                                        <p:tav tm="100000">
                                          <p:val>
                                            <p:strVal val="#ppt_y"/>
                                          </p:val>
                                        </p:tav>
                                      </p:tavLst>
                                    </p:anim>
                                  </p:childTnLst>
                                </p:cTn>
                              </p:par>
                              <p:par>
                                <p:cTn id="123" presetID="42" presetClass="entr" presetSubtype="0" fill="hold" nodeType="withEffect">
                                  <p:stCondLst>
                                    <p:cond delay="0"/>
                                  </p:stCondLst>
                                  <p:childTnLst>
                                    <p:set>
                                      <p:cBhvr>
                                        <p:cTn id="124" dur="1" fill="hold">
                                          <p:stCondLst>
                                            <p:cond delay="0"/>
                                          </p:stCondLst>
                                        </p:cTn>
                                        <p:tgtEl>
                                          <p:spTgt spid="16387">
                                            <p:txEl>
                                              <p:pRg st="20" end="20"/>
                                            </p:txEl>
                                          </p:spTgt>
                                        </p:tgtEl>
                                        <p:attrNameLst>
                                          <p:attrName>style.visibility</p:attrName>
                                        </p:attrNameLst>
                                      </p:cBhvr>
                                      <p:to>
                                        <p:strVal val="visible"/>
                                      </p:to>
                                    </p:set>
                                    <p:animEffect transition="in" filter="fade">
                                      <p:cBhvr>
                                        <p:cTn id="125" dur="2000"/>
                                        <p:tgtEl>
                                          <p:spTgt spid="16387">
                                            <p:txEl>
                                              <p:pRg st="20" end="20"/>
                                            </p:txEl>
                                          </p:spTgt>
                                        </p:tgtEl>
                                      </p:cBhvr>
                                    </p:animEffect>
                                    <p:anim calcmode="lin" valueType="num">
                                      <p:cBhvr>
                                        <p:cTn id="126" dur="2000" fill="hold"/>
                                        <p:tgtEl>
                                          <p:spTgt spid="16387">
                                            <p:txEl>
                                              <p:pRg st="20" end="20"/>
                                            </p:txEl>
                                          </p:spTgt>
                                        </p:tgtEl>
                                        <p:attrNameLst>
                                          <p:attrName>ppt_x</p:attrName>
                                        </p:attrNameLst>
                                      </p:cBhvr>
                                      <p:tavLst>
                                        <p:tav tm="0">
                                          <p:val>
                                            <p:strVal val="#ppt_x"/>
                                          </p:val>
                                        </p:tav>
                                        <p:tav tm="100000">
                                          <p:val>
                                            <p:strVal val="#ppt_x"/>
                                          </p:val>
                                        </p:tav>
                                      </p:tavLst>
                                    </p:anim>
                                    <p:anim calcmode="lin" valueType="num">
                                      <p:cBhvr>
                                        <p:cTn id="127" dur="2000" fill="hold"/>
                                        <p:tgtEl>
                                          <p:spTgt spid="16387">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42" presetClass="entr" presetSubtype="0" fill="hold" nodeType="clickEffect">
                                  <p:stCondLst>
                                    <p:cond delay="0"/>
                                  </p:stCondLst>
                                  <p:childTnLst>
                                    <p:set>
                                      <p:cBhvr>
                                        <p:cTn id="131" dur="1" fill="hold">
                                          <p:stCondLst>
                                            <p:cond delay="0"/>
                                          </p:stCondLst>
                                        </p:cTn>
                                        <p:tgtEl>
                                          <p:spTgt spid="16387">
                                            <p:txEl>
                                              <p:pRg st="21" end="21"/>
                                            </p:txEl>
                                          </p:spTgt>
                                        </p:tgtEl>
                                        <p:attrNameLst>
                                          <p:attrName>style.visibility</p:attrName>
                                        </p:attrNameLst>
                                      </p:cBhvr>
                                      <p:to>
                                        <p:strVal val="visible"/>
                                      </p:to>
                                    </p:set>
                                    <p:animEffect transition="in" filter="fade">
                                      <p:cBhvr>
                                        <p:cTn id="132" dur="2000"/>
                                        <p:tgtEl>
                                          <p:spTgt spid="16387">
                                            <p:txEl>
                                              <p:pRg st="21" end="21"/>
                                            </p:txEl>
                                          </p:spTgt>
                                        </p:tgtEl>
                                      </p:cBhvr>
                                    </p:animEffect>
                                    <p:anim calcmode="lin" valueType="num">
                                      <p:cBhvr>
                                        <p:cTn id="133" dur="2000" fill="hold"/>
                                        <p:tgtEl>
                                          <p:spTgt spid="16387">
                                            <p:txEl>
                                              <p:pRg st="21" end="21"/>
                                            </p:txEl>
                                          </p:spTgt>
                                        </p:tgtEl>
                                        <p:attrNameLst>
                                          <p:attrName>ppt_x</p:attrName>
                                        </p:attrNameLst>
                                      </p:cBhvr>
                                      <p:tavLst>
                                        <p:tav tm="0">
                                          <p:val>
                                            <p:strVal val="#ppt_x"/>
                                          </p:val>
                                        </p:tav>
                                        <p:tav tm="100000">
                                          <p:val>
                                            <p:strVal val="#ppt_x"/>
                                          </p:val>
                                        </p:tav>
                                      </p:tavLst>
                                    </p:anim>
                                    <p:anim calcmode="lin" valueType="num">
                                      <p:cBhvr>
                                        <p:cTn id="134" dur="2000" fill="hold"/>
                                        <p:tgtEl>
                                          <p:spTgt spid="16387">
                                            <p:txEl>
                                              <p:pRg st="21" end="21"/>
                                            </p:txEl>
                                          </p:spTgt>
                                        </p:tgtEl>
                                        <p:attrNameLst>
                                          <p:attrName>ppt_y</p:attrName>
                                        </p:attrNameLst>
                                      </p:cBhvr>
                                      <p:tavLst>
                                        <p:tav tm="0">
                                          <p:val>
                                            <p:strVal val="#ppt_y+.1"/>
                                          </p:val>
                                        </p:tav>
                                        <p:tav tm="100000">
                                          <p:val>
                                            <p:strVal val="#ppt_y"/>
                                          </p:val>
                                        </p:tav>
                                      </p:tavLst>
                                    </p:anim>
                                  </p:childTnLst>
                                </p:cTn>
                              </p:par>
                              <p:par>
                                <p:cTn id="135" presetID="42" presetClass="entr" presetSubtype="0" fill="hold" nodeType="withEffect">
                                  <p:stCondLst>
                                    <p:cond delay="0"/>
                                  </p:stCondLst>
                                  <p:childTnLst>
                                    <p:set>
                                      <p:cBhvr>
                                        <p:cTn id="136" dur="1" fill="hold">
                                          <p:stCondLst>
                                            <p:cond delay="0"/>
                                          </p:stCondLst>
                                        </p:cTn>
                                        <p:tgtEl>
                                          <p:spTgt spid="16387">
                                            <p:txEl>
                                              <p:pRg st="22" end="22"/>
                                            </p:txEl>
                                          </p:spTgt>
                                        </p:tgtEl>
                                        <p:attrNameLst>
                                          <p:attrName>style.visibility</p:attrName>
                                        </p:attrNameLst>
                                      </p:cBhvr>
                                      <p:to>
                                        <p:strVal val="visible"/>
                                      </p:to>
                                    </p:set>
                                    <p:animEffect transition="in" filter="fade">
                                      <p:cBhvr>
                                        <p:cTn id="137" dur="2000"/>
                                        <p:tgtEl>
                                          <p:spTgt spid="16387">
                                            <p:txEl>
                                              <p:pRg st="22" end="22"/>
                                            </p:txEl>
                                          </p:spTgt>
                                        </p:tgtEl>
                                      </p:cBhvr>
                                    </p:animEffect>
                                    <p:anim calcmode="lin" valueType="num">
                                      <p:cBhvr>
                                        <p:cTn id="138" dur="2000" fill="hold"/>
                                        <p:tgtEl>
                                          <p:spTgt spid="16387">
                                            <p:txEl>
                                              <p:pRg st="22" end="22"/>
                                            </p:txEl>
                                          </p:spTgt>
                                        </p:tgtEl>
                                        <p:attrNameLst>
                                          <p:attrName>ppt_x</p:attrName>
                                        </p:attrNameLst>
                                      </p:cBhvr>
                                      <p:tavLst>
                                        <p:tav tm="0">
                                          <p:val>
                                            <p:strVal val="#ppt_x"/>
                                          </p:val>
                                        </p:tav>
                                        <p:tav tm="100000">
                                          <p:val>
                                            <p:strVal val="#ppt_x"/>
                                          </p:val>
                                        </p:tav>
                                      </p:tavLst>
                                    </p:anim>
                                    <p:anim calcmode="lin" valueType="num">
                                      <p:cBhvr>
                                        <p:cTn id="139" dur="2000" fill="hold"/>
                                        <p:tgtEl>
                                          <p:spTgt spid="16387">
                                            <p:txEl>
                                              <p:pRg st="22" end="22"/>
                                            </p:txEl>
                                          </p:spTgt>
                                        </p:tgtEl>
                                        <p:attrNameLst>
                                          <p:attrName>ppt_y</p:attrName>
                                        </p:attrNameLst>
                                      </p:cBhvr>
                                      <p:tavLst>
                                        <p:tav tm="0">
                                          <p:val>
                                            <p:strVal val="#ppt_y+.1"/>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42" presetClass="entr" presetSubtype="0" fill="hold" nodeType="clickEffect">
                                  <p:stCondLst>
                                    <p:cond delay="0"/>
                                  </p:stCondLst>
                                  <p:childTnLst>
                                    <p:set>
                                      <p:cBhvr>
                                        <p:cTn id="143" dur="1" fill="hold">
                                          <p:stCondLst>
                                            <p:cond delay="0"/>
                                          </p:stCondLst>
                                        </p:cTn>
                                        <p:tgtEl>
                                          <p:spTgt spid="16387">
                                            <p:txEl>
                                              <p:pRg st="38" end="38"/>
                                            </p:txEl>
                                          </p:spTgt>
                                        </p:tgtEl>
                                        <p:attrNameLst>
                                          <p:attrName>style.visibility</p:attrName>
                                        </p:attrNameLst>
                                      </p:cBhvr>
                                      <p:to>
                                        <p:strVal val="visible"/>
                                      </p:to>
                                    </p:set>
                                    <p:animEffect transition="in" filter="fade">
                                      <p:cBhvr>
                                        <p:cTn id="144" dur="2000"/>
                                        <p:tgtEl>
                                          <p:spTgt spid="16387">
                                            <p:txEl>
                                              <p:pRg st="38" end="38"/>
                                            </p:txEl>
                                          </p:spTgt>
                                        </p:tgtEl>
                                      </p:cBhvr>
                                    </p:animEffect>
                                    <p:anim calcmode="lin" valueType="num">
                                      <p:cBhvr>
                                        <p:cTn id="145" dur="2000" fill="hold"/>
                                        <p:tgtEl>
                                          <p:spTgt spid="16387">
                                            <p:txEl>
                                              <p:pRg st="38" end="38"/>
                                            </p:txEl>
                                          </p:spTgt>
                                        </p:tgtEl>
                                        <p:attrNameLst>
                                          <p:attrName>ppt_x</p:attrName>
                                        </p:attrNameLst>
                                      </p:cBhvr>
                                      <p:tavLst>
                                        <p:tav tm="0">
                                          <p:val>
                                            <p:strVal val="#ppt_x"/>
                                          </p:val>
                                        </p:tav>
                                        <p:tav tm="100000">
                                          <p:val>
                                            <p:strVal val="#ppt_x"/>
                                          </p:val>
                                        </p:tav>
                                      </p:tavLst>
                                    </p:anim>
                                    <p:anim calcmode="lin" valueType="num">
                                      <p:cBhvr>
                                        <p:cTn id="146" dur="2000" fill="hold"/>
                                        <p:tgtEl>
                                          <p:spTgt spid="16387">
                                            <p:txEl>
                                              <p:pRg st="38" end="38"/>
                                            </p:txEl>
                                          </p:spTgt>
                                        </p:tgtEl>
                                        <p:attrNameLst>
                                          <p:attrName>ppt_y</p:attrName>
                                        </p:attrNameLst>
                                      </p:cBhvr>
                                      <p:tavLst>
                                        <p:tav tm="0">
                                          <p:val>
                                            <p:strVal val="#ppt_y+.1"/>
                                          </p:val>
                                        </p:tav>
                                        <p:tav tm="100000">
                                          <p:val>
                                            <p:strVal val="#ppt_y"/>
                                          </p:val>
                                        </p:tav>
                                      </p:tavLst>
                                    </p:anim>
                                  </p:childTnLst>
                                </p:cTn>
                              </p:par>
                              <p:par>
                                <p:cTn id="147" presetID="42" presetClass="entr" presetSubtype="0" fill="hold" nodeType="withEffect">
                                  <p:stCondLst>
                                    <p:cond delay="0"/>
                                  </p:stCondLst>
                                  <p:childTnLst>
                                    <p:set>
                                      <p:cBhvr>
                                        <p:cTn id="148" dur="1" fill="hold">
                                          <p:stCondLst>
                                            <p:cond delay="0"/>
                                          </p:stCondLst>
                                        </p:cTn>
                                        <p:tgtEl>
                                          <p:spTgt spid="16387">
                                            <p:txEl>
                                              <p:pRg st="39" end="39"/>
                                            </p:txEl>
                                          </p:spTgt>
                                        </p:tgtEl>
                                        <p:attrNameLst>
                                          <p:attrName>style.visibility</p:attrName>
                                        </p:attrNameLst>
                                      </p:cBhvr>
                                      <p:to>
                                        <p:strVal val="visible"/>
                                      </p:to>
                                    </p:set>
                                    <p:animEffect transition="in" filter="fade">
                                      <p:cBhvr>
                                        <p:cTn id="149" dur="2000"/>
                                        <p:tgtEl>
                                          <p:spTgt spid="16387">
                                            <p:txEl>
                                              <p:pRg st="39" end="39"/>
                                            </p:txEl>
                                          </p:spTgt>
                                        </p:tgtEl>
                                      </p:cBhvr>
                                    </p:animEffect>
                                    <p:anim calcmode="lin" valueType="num">
                                      <p:cBhvr>
                                        <p:cTn id="150" dur="2000" fill="hold"/>
                                        <p:tgtEl>
                                          <p:spTgt spid="16387">
                                            <p:txEl>
                                              <p:pRg st="39" end="39"/>
                                            </p:txEl>
                                          </p:spTgt>
                                        </p:tgtEl>
                                        <p:attrNameLst>
                                          <p:attrName>ppt_x</p:attrName>
                                        </p:attrNameLst>
                                      </p:cBhvr>
                                      <p:tavLst>
                                        <p:tav tm="0">
                                          <p:val>
                                            <p:strVal val="#ppt_x"/>
                                          </p:val>
                                        </p:tav>
                                        <p:tav tm="100000">
                                          <p:val>
                                            <p:strVal val="#ppt_x"/>
                                          </p:val>
                                        </p:tav>
                                      </p:tavLst>
                                    </p:anim>
                                    <p:anim calcmode="lin" valueType="num">
                                      <p:cBhvr>
                                        <p:cTn id="151" dur="2000" fill="hold"/>
                                        <p:tgtEl>
                                          <p:spTgt spid="16387">
                                            <p:txEl>
                                              <p:pRg st="39" end="39"/>
                                            </p:txEl>
                                          </p:spTgt>
                                        </p:tgtEl>
                                        <p:attrNameLst>
                                          <p:attrName>ppt_y</p:attrName>
                                        </p:attrNameLst>
                                      </p:cBhvr>
                                      <p:tavLst>
                                        <p:tav tm="0">
                                          <p:val>
                                            <p:strVal val="#ppt_y+.1"/>
                                          </p:val>
                                        </p:tav>
                                        <p:tav tm="100000">
                                          <p:val>
                                            <p:strVal val="#ppt_y"/>
                                          </p:val>
                                        </p:tav>
                                      </p:tavLst>
                                    </p:anim>
                                  </p:childTnLst>
                                </p:cTn>
                              </p:par>
                              <p:par>
                                <p:cTn id="152" presetID="42" presetClass="entr" presetSubtype="0" fill="hold" nodeType="withEffect">
                                  <p:stCondLst>
                                    <p:cond delay="0"/>
                                  </p:stCondLst>
                                  <p:childTnLst>
                                    <p:set>
                                      <p:cBhvr>
                                        <p:cTn id="153" dur="1" fill="hold">
                                          <p:stCondLst>
                                            <p:cond delay="0"/>
                                          </p:stCondLst>
                                        </p:cTn>
                                        <p:tgtEl>
                                          <p:spTgt spid="16387">
                                            <p:txEl>
                                              <p:pRg st="27" end="27"/>
                                            </p:txEl>
                                          </p:spTgt>
                                        </p:tgtEl>
                                        <p:attrNameLst>
                                          <p:attrName>style.visibility</p:attrName>
                                        </p:attrNameLst>
                                      </p:cBhvr>
                                      <p:to>
                                        <p:strVal val="visible"/>
                                      </p:to>
                                    </p:set>
                                    <p:animEffect transition="in" filter="fade">
                                      <p:cBhvr>
                                        <p:cTn id="154" dur="2000"/>
                                        <p:tgtEl>
                                          <p:spTgt spid="16387">
                                            <p:txEl>
                                              <p:pRg st="27" end="27"/>
                                            </p:txEl>
                                          </p:spTgt>
                                        </p:tgtEl>
                                      </p:cBhvr>
                                    </p:animEffect>
                                    <p:anim calcmode="lin" valueType="num">
                                      <p:cBhvr>
                                        <p:cTn id="155" dur="2000" fill="hold"/>
                                        <p:tgtEl>
                                          <p:spTgt spid="16387">
                                            <p:txEl>
                                              <p:pRg st="27" end="27"/>
                                            </p:txEl>
                                          </p:spTgt>
                                        </p:tgtEl>
                                        <p:attrNameLst>
                                          <p:attrName>ppt_x</p:attrName>
                                        </p:attrNameLst>
                                      </p:cBhvr>
                                      <p:tavLst>
                                        <p:tav tm="0">
                                          <p:val>
                                            <p:strVal val="#ppt_x"/>
                                          </p:val>
                                        </p:tav>
                                        <p:tav tm="100000">
                                          <p:val>
                                            <p:strVal val="#ppt_x"/>
                                          </p:val>
                                        </p:tav>
                                      </p:tavLst>
                                    </p:anim>
                                    <p:anim calcmode="lin" valueType="num">
                                      <p:cBhvr>
                                        <p:cTn id="156" dur="2000" fill="hold"/>
                                        <p:tgtEl>
                                          <p:spTgt spid="16387">
                                            <p:txEl>
                                              <p:pRg st="27" end="27"/>
                                            </p:txEl>
                                          </p:spTgt>
                                        </p:tgtEl>
                                        <p:attrNameLst>
                                          <p:attrName>ppt_y</p:attrName>
                                        </p:attrNameLst>
                                      </p:cBhvr>
                                      <p:tavLst>
                                        <p:tav tm="0">
                                          <p:val>
                                            <p:strVal val="#ppt_y+.1"/>
                                          </p:val>
                                        </p:tav>
                                        <p:tav tm="100000">
                                          <p:val>
                                            <p:strVal val="#ppt_y"/>
                                          </p:val>
                                        </p:tav>
                                      </p:tavLst>
                                    </p:anim>
                                  </p:childTnLst>
                                </p:cTn>
                              </p:par>
                              <p:par>
                                <p:cTn id="157" presetID="42" presetClass="entr" presetSubtype="0" fill="hold" nodeType="withEffect">
                                  <p:stCondLst>
                                    <p:cond delay="0"/>
                                  </p:stCondLst>
                                  <p:childTnLst>
                                    <p:set>
                                      <p:cBhvr>
                                        <p:cTn id="158" dur="1" fill="hold">
                                          <p:stCondLst>
                                            <p:cond delay="0"/>
                                          </p:stCondLst>
                                        </p:cTn>
                                        <p:tgtEl>
                                          <p:spTgt spid="16387">
                                            <p:txEl>
                                              <p:pRg st="28" end="28"/>
                                            </p:txEl>
                                          </p:spTgt>
                                        </p:tgtEl>
                                        <p:attrNameLst>
                                          <p:attrName>style.visibility</p:attrName>
                                        </p:attrNameLst>
                                      </p:cBhvr>
                                      <p:to>
                                        <p:strVal val="visible"/>
                                      </p:to>
                                    </p:set>
                                    <p:animEffect transition="in" filter="fade">
                                      <p:cBhvr>
                                        <p:cTn id="159" dur="2000"/>
                                        <p:tgtEl>
                                          <p:spTgt spid="16387">
                                            <p:txEl>
                                              <p:pRg st="28" end="28"/>
                                            </p:txEl>
                                          </p:spTgt>
                                        </p:tgtEl>
                                      </p:cBhvr>
                                    </p:animEffect>
                                    <p:anim calcmode="lin" valueType="num">
                                      <p:cBhvr>
                                        <p:cTn id="160" dur="2000" fill="hold"/>
                                        <p:tgtEl>
                                          <p:spTgt spid="16387">
                                            <p:txEl>
                                              <p:pRg st="28" end="28"/>
                                            </p:txEl>
                                          </p:spTgt>
                                        </p:tgtEl>
                                        <p:attrNameLst>
                                          <p:attrName>ppt_x</p:attrName>
                                        </p:attrNameLst>
                                      </p:cBhvr>
                                      <p:tavLst>
                                        <p:tav tm="0">
                                          <p:val>
                                            <p:strVal val="#ppt_x"/>
                                          </p:val>
                                        </p:tav>
                                        <p:tav tm="100000">
                                          <p:val>
                                            <p:strVal val="#ppt_x"/>
                                          </p:val>
                                        </p:tav>
                                      </p:tavLst>
                                    </p:anim>
                                    <p:anim calcmode="lin" valueType="num">
                                      <p:cBhvr>
                                        <p:cTn id="161" dur="2000" fill="hold"/>
                                        <p:tgtEl>
                                          <p:spTgt spid="16387">
                                            <p:txEl>
                                              <p:pRg st="28" end="28"/>
                                            </p:txEl>
                                          </p:spTgt>
                                        </p:tgtEl>
                                        <p:attrNameLst>
                                          <p:attrName>ppt_y</p:attrName>
                                        </p:attrNameLst>
                                      </p:cBhvr>
                                      <p:tavLst>
                                        <p:tav tm="0">
                                          <p:val>
                                            <p:strVal val="#ppt_y+.1"/>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1" presetClass="entr" presetSubtype="0" fill="hold" nodeType="clickEffect">
                                  <p:stCondLst>
                                    <p:cond delay="0"/>
                                  </p:stCondLst>
                                  <p:childTnLst>
                                    <p:set>
                                      <p:cBhvr>
                                        <p:cTn id="165" dur="1" fill="hold">
                                          <p:stCondLst>
                                            <p:cond delay="0"/>
                                          </p:stCondLst>
                                        </p:cTn>
                                        <p:tgtEl>
                                          <p:spTgt spid="16387">
                                            <p:txEl>
                                              <p:pRg st="29" end="29"/>
                                            </p:txEl>
                                          </p:spTgt>
                                        </p:tgtEl>
                                        <p:attrNameLst>
                                          <p:attrName>style.visibility</p:attrName>
                                        </p:attrNameLst>
                                      </p:cBhvr>
                                      <p:to>
                                        <p:strVal val="visible"/>
                                      </p:to>
                                    </p:set>
                                  </p:childTnLst>
                                </p:cTn>
                              </p:par>
                            </p:childTnLst>
                          </p:cTn>
                        </p:par>
                      </p:childTnLst>
                    </p:cTn>
                  </p:par>
                  <p:par>
                    <p:cTn id="166" fill="hold">
                      <p:stCondLst>
                        <p:cond delay="indefinite"/>
                      </p:stCondLst>
                      <p:childTnLst>
                        <p:par>
                          <p:cTn id="167" fill="hold">
                            <p:stCondLst>
                              <p:cond delay="0"/>
                            </p:stCondLst>
                            <p:childTnLst>
                              <p:par>
                                <p:cTn id="168" presetID="1" presetClass="entr" presetSubtype="0" fill="hold" nodeType="clickEffect">
                                  <p:stCondLst>
                                    <p:cond delay="0"/>
                                  </p:stCondLst>
                                  <p:childTnLst>
                                    <p:set>
                                      <p:cBhvr>
                                        <p:cTn id="169" dur="1" fill="hold">
                                          <p:stCondLst>
                                            <p:cond delay="0"/>
                                          </p:stCondLst>
                                        </p:cTn>
                                        <p:tgtEl>
                                          <p:spTgt spid="16387">
                                            <p:txEl>
                                              <p:pRg st="30" end="30"/>
                                            </p:txEl>
                                          </p:spTgt>
                                        </p:tgtEl>
                                        <p:attrNameLst>
                                          <p:attrName>style.visibility</p:attrName>
                                        </p:attrNameLst>
                                      </p:cBhvr>
                                      <p:to>
                                        <p:strVal val="visible"/>
                                      </p:to>
                                    </p:set>
                                  </p:childTnLst>
                                </p:cTn>
                              </p:par>
                            </p:childTnLst>
                          </p:cTn>
                        </p:par>
                      </p:childTnLst>
                    </p:cTn>
                  </p:par>
                  <p:par>
                    <p:cTn id="170" fill="hold">
                      <p:stCondLst>
                        <p:cond delay="indefinite"/>
                      </p:stCondLst>
                      <p:childTnLst>
                        <p:par>
                          <p:cTn id="171" fill="hold">
                            <p:stCondLst>
                              <p:cond delay="0"/>
                            </p:stCondLst>
                            <p:childTnLst>
                              <p:par>
                                <p:cTn id="172" presetID="21" presetClass="entr" presetSubtype="1" fill="hold" nodeType="clickEffect">
                                  <p:stCondLst>
                                    <p:cond delay="0"/>
                                  </p:stCondLst>
                                  <p:childTnLst>
                                    <p:set>
                                      <p:cBhvr>
                                        <p:cTn id="173" dur="1" fill="hold">
                                          <p:stCondLst>
                                            <p:cond delay="0"/>
                                          </p:stCondLst>
                                        </p:cTn>
                                        <p:tgtEl>
                                          <p:spTgt spid="16387">
                                            <p:txEl>
                                              <p:pRg st="32" end="32"/>
                                            </p:txEl>
                                          </p:spTgt>
                                        </p:tgtEl>
                                        <p:attrNameLst>
                                          <p:attrName>style.visibility</p:attrName>
                                        </p:attrNameLst>
                                      </p:cBhvr>
                                      <p:to>
                                        <p:strVal val="visible"/>
                                      </p:to>
                                    </p:set>
                                    <p:animEffect transition="in" filter="wheel(1)">
                                      <p:cBhvr>
                                        <p:cTn id="174" dur="2000"/>
                                        <p:tgtEl>
                                          <p:spTgt spid="16387">
                                            <p:txEl>
                                              <p:pRg st="32" end="32"/>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21" presetClass="entr" presetSubtype="1" fill="hold" nodeType="clickEffect">
                                  <p:stCondLst>
                                    <p:cond delay="0"/>
                                  </p:stCondLst>
                                  <p:childTnLst>
                                    <p:set>
                                      <p:cBhvr>
                                        <p:cTn id="178" dur="1" fill="hold">
                                          <p:stCondLst>
                                            <p:cond delay="0"/>
                                          </p:stCondLst>
                                        </p:cTn>
                                        <p:tgtEl>
                                          <p:spTgt spid="16387">
                                            <p:txEl>
                                              <p:pRg st="33" end="33"/>
                                            </p:txEl>
                                          </p:spTgt>
                                        </p:tgtEl>
                                        <p:attrNameLst>
                                          <p:attrName>style.visibility</p:attrName>
                                        </p:attrNameLst>
                                      </p:cBhvr>
                                      <p:to>
                                        <p:strVal val="visible"/>
                                      </p:to>
                                    </p:set>
                                    <p:animEffect transition="in" filter="wheel(1)">
                                      <p:cBhvr>
                                        <p:cTn id="179" dur="2000"/>
                                        <p:tgtEl>
                                          <p:spTgt spid="16387">
                                            <p:txEl>
                                              <p:pRg st="33" end="33"/>
                                            </p:txEl>
                                          </p:spTgt>
                                        </p:tgtEl>
                                      </p:cBhvr>
                                    </p:animEffect>
                                  </p:childTnLst>
                                </p:cTn>
                              </p:par>
                            </p:childTnLst>
                          </p:cTn>
                        </p:par>
                      </p:childTnLst>
                    </p:cTn>
                  </p:par>
                  <p:par>
                    <p:cTn id="180" fill="hold">
                      <p:stCondLst>
                        <p:cond delay="indefinite"/>
                      </p:stCondLst>
                      <p:childTnLst>
                        <p:par>
                          <p:cTn id="181" fill="hold">
                            <p:stCondLst>
                              <p:cond delay="0"/>
                            </p:stCondLst>
                            <p:childTnLst>
                              <p:par>
                                <p:cTn id="182" presetID="21" presetClass="entr" presetSubtype="1" fill="hold" grpId="0" nodeType="clickEffect">
                                  <p:stCondLst>
                                    <p:cond delay="0"/>
                                  </p:stCondLst>
                                  <p:childTnLst>
                                    <p:set>
                                      <p:cBhvr>
                                        <p:cTn id="183" dur="1" fill="hold">
                                          <p:stCondLst>
                                            <p:cond delay="0"/>
                                          </p:stCondLst>
                                        </p:cTn>
                                        <p:tgtEl>
                                          <p:spTgt spid="2"/>
                                        </p:tgtEl>
                                        <p:attrNameLst>
                                          <p:attrName>style.visibility</p:attrName>
                                        </p:attrNameLst>
                                      </p:cBhvr>
                                      <p:to>
                                        <p:strVal val="visible"/>
                                      </p:to>
                                    </p:set>
                                    <p:animEffect transition="in" filter="wheel(1)">
                                      <p:cBhvr>
                                        <p:cTn id="184" dur="2000"/>
                                        <p:tgtEl>
                                          <p:spTgt spid="2"/>
                                        </p:tgtEl>
                                      </p:cBhvr>
                                    </p:animEffec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nodeType="clickEffect">
                                  <p:stCondLst>
                                    <p:cond delay="0"/>
                                  </p:stCondLst>
                                  <p:childTnLst>
                                    <p:set>
                                      <p:cBhvr>
                                        <p:cTn id="188" dur="1" fill="hold">
                                          <p:stCondLst>
                                            <p:cond delay="0"/>
                                          </p:stCondLst>
                                        </p:cTn>
                                        <p:tgtEl>
                                          <p:spTgt spid="16387">
                                            <p:txEl>
                                              <p:pRg st="34" end="34"/>
                                            </p:txEl>
                                          </p:spTgt>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nodeType="clickEffect">
                                  <p:stCondLst>
                                    <p:cond delay="0"/>
                                  </p:stCondLst>
                                  <p:childTnLst>
                                    <p:set>
                                      <p:cBhvr>
                                        <p:cTn id="192" dur="1" fill="hold">
                                          <p:stCondLst>
                                            <p:cond delay="0"/>
                                          </p:stCondLst>
                                        </p:cTn>
                                        <p:tgtEl>
                                          <p:spTgt spid="16387">
                                            <p:txEl>
                                              <p:pRg st="35" end="35"/>
                                            </p:txEl>
                                          </p:spTgt>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presetID="21" presetClass="entr" presetSubtype="1" fill="hold" nodeType="clickEffect">
                                  <p:stCondLst>
                                    <p:cond delay="0"/>
                                  </p:stCondLst>
                                  <p:childTnLst>
                                    <p:set>
                                      <p:cBhvr>
                                        <p:cTn id="196" dur="1" fill="hold">
                                          <p:stCondLst>
                                            <p:cond delay="0"/>
                                          </p:stCondLst>
                                        </p:cTn>
                                        <p:tgtEl>
                                          <p:spTgt spid="16387">
                                            <p:txEl>
                                              <p:pRg st="37" end="37"/>
                                            </p:txEl>
                                          </p:spTgt>
                                        </p:tgtEl>
                                        <p:attrNameLst>
                                          <p:attrName>style.visibility</p:attrName>
                                        </p:attrNameLst>
                                      </p:cBhvr>
                                      <p:to>
                                        <p:strVal val="visible"/>
                                      </p:to>
                                    </p:set>
                                    <p:animEffect transition="in" filter="wheel(1)">
                                      <p:cBhvr>
                                        <p:cTn id="197" dur="2000"/>
                                        <p:tgtEl>
                                          <p:spTgt spid="16387">
                                            <p:txEl>
                                              <p:pRg st="37" end="3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632B1D2-BB00-4B37-82E1-22CA5DCA9494}"/>
              </a:ext>
            </a:extLst>
          </p:cNvPr>
          <p:cNvSpPr>
            <a:spLocks noGrp="1"/>
          </p:cNvSpPr>
          <p:nvPr>
            <p:ph type="title"/>
          </p:nvPr>
        </p:nvSpPr>
        <p:spPr>
          <a:xfrm>
            <a:off x="457200" y="274638"/>
            <a:ext cx="8229600" cy="639762"/>
          </a:xfrm>
        </p:spPr>
        <p:txBody>
          <a:bodyPr/>
          <a:lstStyle/>
          <a:p>
            <a:pPr eaLnBrk="1" hangingPunct="1"/>
            <a:r>
              <a:rPr lang="en-US" altLang="en-US" sz="3600" dirty="0"/>
              <a:t>Eliminating free-text entry</a:t>
            </a:r>
          </a:p>
        </p:txBody>
      </p:sp>
      <p:sp>
        <p:nvSpPr>
          <p:cNvPr id="12291" name="Content Placeholder 2">
            <a:extLst>
              <a:ext uri="{FF2B5EF4-FFF2-40B4-BE49-F238E27FC236}">
                <a16:creationId xmlns:a16="http://schemas.microsoft.com/office/drawing/2014/main" id="{F40CBF5A-2ABB-4AA4-A679-C5FCE6225829}"/>
              </a:ext>
            </a:extLst>
          </p:cNvPr>
          <p:cNvSpPr>
            <a:spLocks noGrp="1"/>
          </p:cNvSpPr>
          <p:nvPr>
            <p:ph idx="1"/>
          </p:nvPr>
        </p:nvSpPr>
        <p:spPr>
          <a:xfrm>
            <a:off x="485775" y="1524000"/>
            <a:ext cx="8229600" cy="4191000"/>
          </a:xfrm>
        </p:spPr>
        <p:txBody>
          <a:bodyPr/>
          <a:lstStyle/>
          <a:p>
            <a:pPr marL="0" indent="0" eaLnBrk="1" hangingPunct="1">
              <a:buFont typeface="Arial" panose="020B0604020202020204" pitchFamily="34" charset="0"/>
              <a:buNone/>
            </a:pPr>
            <a:r>
              <a:rPr lang="en-US" altLang="en-US" sz="1800" dirty="0"/>
              <a:t>Suppose you wanted to ask the user their favorite Chicago sports team. Will they enter:  Cubs, cubs, Chicago cubs, Sox, White Sox, White-Sox, CWS, Hawks, Blackhawks, BLACKHAWKS!, etc, etc, etc.   In other words, we have absolutely no idea what the user may type! </a:t>
            </a:r>
          </a:p>
          <a:p>
            <a:pPr marL="0" indent="0" eaLnBrk="1" hangingPunct="1">
              <a:buFont typeface="Arial" panose="020B0604020202020204" pitchFamily="34" charset="0"/>
              <a:buNone/>
            </a:pPr>
            <a:endParaRPr lang="en-US" altLang="en-US" sz="1800" dirty="0"/>
          </a:p>
          <a:p>
            <a:pPr marL="0" indent="0" eaLnBrk="1" hangingPunct="1">
              <a:buFont typeface="Arial" panose="020B0604020202020204" pitchFamily="34" charset="0"/>
              <a:buNone/>
            </a:pPr>
            <a:r>
              <a:rPr lang="en-US" altLang="en-US" sz="1800" dirty="0"/>
              <a:t>Depending on the team they choose, we output “You are a fan of the Chicago Blackhawks“ (or whichever team they selected). </a:t>
            </a:r>
          </a:p>
          <a:p>
            <a:pPr marL="0" indent="0" eaLnBrk="1" hangingPunct="1">
              <a:buFont typeface="Arial" panose="020B0604020202020204" pitchFamily="34" charset="0"/>
              <a:buNone/>
            </a:pPr>
            <a:endParaRPr lang="en-US" altLang="en-US" sz="1800" dirty="0"/>
          </a:p>
          <a:p>
            <a:pPr marL="0" indent="0" eaLnBrk="1" hangingPunct="1">
              <a:buFont typeface="Arial" panose="020B0604020202020204" pitchFamily="34" charset="0"/>
              <a:buNone/>
            </a:pPr>
            <a:r>
              <a:rPr lang="en-US" altLang="en-US" sz="1800" dirty="0"/>
              <a:t>Again, our solution to this problem is to take away the user’s ability to enter any free text at all. Instead, we use form elements such as radio buttons, or, in this case, a select box. </a:t>
            </a:r>
          </a:p>
        </p:txBody>
      </p:sp>
      <p:sp>
        <p:nvSpPr>
          <p:cNvPr id="12292" name="Slide Number Placeholder 3">
            <a:extLst>
              <a:ext uri="{FF2B5EF4-FFF2-40B4-BE49-F238E27FC236}">
                <a16:creationId xmlns:a16="http://schemas.microsoft.com/office/drawing/2014/main" id="{C42A5B1C-B531-4FEB-8534-B596A929BF4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35C97FA-E755-491C-9075-465A237B1D07}" type="slidenum">
              <a:rPr lang="en-US" altLang="en-US" sz="1200" smtClean="0">
                <a:solidFill>
                  <a:srgbClr val="898989"/>
                </a:solidFill>
              </a:rPr>
              <a:pPr>
                <a:spcBef>
                  <a:spcPct val="0"/>
                </a:spcBef>
                <a:buFontTx/>
                <a:buNone/>
              </a:pPr>
              <a:t>6</a:t>
            </a:fld>
            <a:endParaRPr lang="en-US" altLang="en-US" sz="1200" dirty="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a:extLst>
              <a:ext uri="{FF2B5EF4-FFF2-40B4-BE49-F238E27FC236}">
                <a16:creationId xmlns:a16="http://schemas.microsoft.com/office/drawing/2014/main" id="{E4E7ACAC-AFCE-4D1D-9EDC-DDA345F24B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DAE101-0978-4000-9C2A-A6A5E67C2F9E}"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dirty="0">
              <a:solidFill>
                <a:srgbClr val="898989"/>
              </a:solidFill>
              <a:latin typeface="Arial" panose="020B0604020202020204" pitchFamily="34" charset="0"/>
            </a:endParaRPr>
          </a:p>
        </p:txBody>
      </p:sp>
      <p:sp>
        <p:nvSpPr>
          <p:cNvPr id="16387" name="TextBox 4">
            <a:extLst>
              <a:ext uri="{FF2B5EF4-FFF2-40B4-BE49-F238E27FC236}">
                <a16:creationId xmlns:a16="http://schemas.microsoft.com/office/drawing/2014/main" id="{55981D07-E798-4796-BC16-7C70F34DC985}"/>
              </a:ext>
            </a:extLst>
          </p:cNvPr>
          <p:cNvSpPr txBox="1">
            <a:spLocks noChangeArrowheads="1"/>
          </p:cNvSpPr>
          <p:nvPr/>
        </p:nvSpPr>
        <p:spPr bwMode="auto">
          <a:xfrm>
            <a:off x="129654" y="14785"/>
            <a:ext cx="8938146" cy="6878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&lt;h1&gt;What is your favorite Chicago sports team?&lt;/h1&gt;</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&lt;select id="selTeam"  </a:t>
            </a:r>
            <a:r>
              <a:rPr lang="en-US" altLang="en-US" sz="900" b="1" dirty="0">
                <a:latin typeface="Courier New" panose="02070309020205020404" pitchFamily="49" charset="0"/>
                <a:cs typeface="Courier New" panose="02070309020205020404" pitchFamily="49" charset="0"/>
              </a:rPr>
              <a:t>onclick="checkTeam()"</a:t>
            </a:r>
            <a:r>
              <a:rPr lang="en-US" altLang="en-US" sz="900" dirty="0">
                <a:latin typeface="Courier New" panose="02070309020205020404" pitchFamily="49" charset="0"/>
                <a:cs typeface="Courier New" panose="02070309020205020404" pitchFamily="49" charset="0"/>
              </a:rPr>
              <a:t>&gt;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r>
              <a:rPr lang="en-US" altLang="en-US" sz="900" b="1" dirty="0">
                <a:latin typeface="Courier New" panose="02070309020205020404" pitchFamily="49" charset="0"/>
                <a:cs typeface="Courier New" panose="02070309020205020404" pitchFamily="49" charset="0"/>
              </a:rPr>
              <a:t>&lt;option value="choose"&gt;Choose One&lt;/option&gt;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value="cubs"&gt;Cubs&lt;/option&gt;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value="sox"&gt;Sox&lt;/option&gt;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value="bears"&gt;Bears&lt;/option&gt;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value="hawks"&gt;Blackhawks&lt;/option&gt;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value="other"&gt;None of the Above&lt;/option&gt;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&lt;/select&gt;</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&lt;div id="output_area"&gt;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&lt;/div&gt; &lt;!-- end of output_area div --&gt;</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function checkTeam()</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var outputString = </a:t>
            </a:r>
            <a:r>
              <a:rPr lang="en-US" altLang="en-US" sz="900" b="1" dirty="0">
                <a:latin typeface="Courier New" panose="02070309020205020404" pitchFamily="49" charset="0"/>
                <a:cs typeface="Courier New" panose="02070309020205020404" pitchFamily="49" charset="0"/>
              </a:rPr>
              <a:t>"You are a fan of the Chicago "</a:t>
            </a:r>
            <a:r>
              <a:rPr lang="en-US" altLang="en-US" sz="90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//We will concatenate onto this string the team that they choose.</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var team = document.getElementById("selTeam").value;</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if ( team=="cubs"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a:t>
            </a:r>
            <a:r>
              <a:rPr lang="en-US" altLang="en-US" sz="900" b="1" dirty="0">
                <a:latin typeface="Courier New" panose="02070309020205020404" pitchFamily="49" charset="0"/>
                <a:cs typeface="Courier New" panose="02070309020205020404" pitchFamily="49" charset="0"/>
              </a:rPr>
              <a:t>outputString + "Cubs.";  </a:t>
            </a:r>
            <a:r>
              <a:rPr lang="en-US" altLang="en-US" sz="900" dirty="0">
                <a:latin typeface="Courier New" panose="02070309020205020404" pitchFamily="49" charset="0"/>
                <a:cs typeface="Courier New" panose="02070309020205020404" pitchFamily="49" charset="0"/>
              </a:rPr>
              <a:t>//Concatenate “Cubs.</a:t>
            </a:r>
            <a:r>
              <a:rPr lang="en-US" altLang="en-US" sz="900" b="1" dirty="0">
                <a:latin typeface="Courier New" panose="02070309020205020404" pitchFamily="49" charset="0"/>
                <a:cs typeface="Courier New" panose="02070309020205020404" pitchFamily="49" charset="0"/>
              </a:rPr>
              <a:t>”</a:t>
            </a:r>
            <a:r>
              <a:rPr lang="en-US" altLang="en-US" sz="900" dirty="0">
                <a:latin typeface="Courier New" panose="02070309020205020404" pitchFamily="49" charset="0"/>
                <a:cs typeface="Courier New" panose="02070309020205020404" pitchFamily="49" charset="0"/>
              </a:rPr>
              <a:t> onto the variable ‘outputString’</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else if (team=="sox")</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a:t>
            </a:r>
            <a:r>
              <a:rPr lang="en-US" altLang="en-US" sz="900" b="1" dirty="0">
                <a:latin typeface="Courier New" panose="02070309020205020404" pitchFamily="49" charset="0"/>
                <a:cs typeface="Courier New" panose="02070309020205020404" pitchFamily="49" charset="0"/>
              </a:rPr>
              <a:t>outputString + "White Sox."</a:t>
            </a: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else if (team=="bears")</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outputString + "Bears.";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else if (team=="hawks")</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outputString + "Blackhawks.";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else if (team=="other")</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"Not a sports fan?";</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b="1" dirty="0">
                <a:latin typeface="Courier New" panose="02070309020205020404" pitchFamily="49" charset="0"/>
                <a:cs typeface="Courier New" panose="02070309020205020404" pitchFamily="49" charset="0"/>
              </a:rPr>
              <a:t>    if (team!="choose")</a:t>
            </a:r>
            <a:r>
              <a:rPr lang="en-US" altLang="en-US" sz="900" dirty="0">
                <a:latin typeface="Courier New" panose="02070309020205020404" pitchFamily="49" charset="0"/>
                <a:cs typeface="Courier New" panose="02070309020205020404" pitchFamily="49" charset="0"/>
              </a:rPr>
              <a:t>  //We output ONLY if they chose one of the options from the select box</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document.getElementById("output_area").innerHTML = outputString;</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&lt;/script&gt;</a:t>
            </a:r>
          </a:p>
        </p:txBody>
      </p:sp>
      <p:sp>
        <p:nvSpPr>
          <p:cNvPr id="16388" name="Title 1">
            <a:extLst>
              <a:ext uri="{FF2B5EF4-FFF2-40B4-BE49-F238E27FC236}">
                <a16:creationId xmlns:a16="http://schemas.microsoft.com/office/drawing/2014/main" id="{1EB607A7-F359-4640-A5FF-14688E073B87}"/>
              </a:ext>
            </a:extLst>
          </p:cNvPr>
          <p:cNvSpPr>
            <a:spLocks noGrp="1"/>
          </p:cNvSpPr>
          <p:nvPr>
            <p:ph type="title"/>
          </p:nvPr>
        </p:nvSpPr>
        <p:spPr>
          <a:xfrm>
            <a:off x="4124324" y="0"/>
            <a:ext cx="5019676" cy="457200"/>
          </a:xfrm>
          <a:ln>
            <a:solidFill>
              <a:schemeClr val="tx2"/>
            </a:solidFill>
            <a:miter lim="800000"/>
            <a:headEnd/>
            <a:tailEnd/>
          </a:ln>
        </p:spPr>
        <p:txBody>
          <a:bodyPr/>
          <a:lstStyle/>
          <a:p>
            <a:r>
              <a:rPr lang="en-US" altLang="en-US" sz="2400" dirty="0"/>
              <a:t>File: </a:t>
            </a:r>
            <a:r>
              <a:rPr lang="en-US" altLang="en-US" sz="2000" dirty="0">
                <a:latin typeface="Courier New" panose="02070309020205020404" pitchFamily="49" charset="0"/>
                <a:cs typeface="Courier New" panose="02070309020205020404" pitchFamily="49" charset="0"/>
              </a:rPr>
              <a:t>favorite_sports_team.html</a:t>
            </a:r>
            <a:endParaRPr lang="en-US" altLang="en-US" sz="2400" dirty="0">
              <a:latin typeface="Courier New" panose="02070309020205020404" pitchFamily="49" charset="0"/>
              <a:cs typeface="Courier New" panose="02070309020205020404" pitchFamily="49" charset="0"/>
            </a:endParaRPr>
          </a:p>
        </p:txBody>
      </p:sp>
      <p:pic>
        <p:nvPicPr>
          <p:cNvPr id="4" name="Picture 3">
            <a:extLst>
              <a:ext uri="{FF2B5EF4-FFF2-40B4-BE49-F238E27FC236}">
                <a16:creationId xmlns:a16="http://schemas.microsoft.com/office/drawing/2014/main" id="{9E4183ED-248B-47F5-9F37-1C54BB469520}"/>
              </a:ext>
            </a:extLst>
          </p:cNvPr>
          <p:cNvPicPr>
            <a:picLocks noChangeAspect="1"/>
          </p:cNvPicPr>
          <p:nvPr/>
        </p:nvPicPr>
        <p:blipFill>
          <a:blip r:embed="rId3"/>
          <a:stretch>
            <a:fillRect/>
          </a:stretch>
        </p:blipFill>
        <p:spPr>
          <a:xfrm>
            <a:off x="4572000" y="1524000"/>
            <a:ext cx="4062413" cy="685800"/>
          </a:xfrm>
          <a:prstGeom prst="rect">
            <a:avLst/>
          </a:prstGeom>
          <a:ln>
            <a:noFill/>
          </a:ln>
          <a:effectLst>
            <a:outerShdw blurRad="190500" algn="tl" rotWithShape="0">
              <a:srgbClr val="000000">
                <a:alpha val="70000"/>
              </a:srgbClr>
            </a:outerShdw>
          </a:effectLst>
        </p:spPr>
      </p:pic>
      <p:pic>
        <p:nvPicPr>
          <p:cNvPr id="5" name="Picture 4">
            <a:extLst>
              <a:ext uri="{FF2B5EF4-FFF2-40B4-BE49-F238E27FC236}">
                <a16:creationId xmlns:a16="http://schemas.microsoft.com/office/drawing/2014/main" id="{5ECD5EB0-A88A-49D9-A6CE-30A184149EFE}"/>
              </a:ext>
            </a:extLst>
          </p:cNvPr>
          <p:cNvPicPr>
            <a:picLocks noChangeAspect="1"/>
          </p:cNvPicPr>
          <p:nvPr/>
        </p:nvPicPr>
        <p:blipFill>
          <a:blip r:embed="rId4"/>
          <a:stretch>
            <a:fillRect/>
          </a:stretch>
        </p:blipFill>
        <p:spPr>
          <a:xfrm>
            <a:off x="4572000" y="679742"/>
            <a:ext cx="4047628" cy="62171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57335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6387">
                                            <p:txEl>
                                              <p:pRg st="9" end="9"/>
                                            </p:txEl>
                                          </p:spTgt>
                                        </p:tgtEl>
                                        <p:attrNameLst>
                                          <p:attrName>style.visibility</p:attrName>
                                        </p:attrNameLst>
                                      </p:cBhvr>
                                      <p:to>
                                        <p:strVal val="visible"/>
                                      </p:to>
                                    </p:set>
                                    <p:animEffect transition="in" filter="fade">
                                      <p:cBhvr>
                                        <p:cTn id="18" dur="2000"/>
                                        <p:tgtEl>
                                          <p:spTgt spid="16387">
                                            <p:txEl>
                                              <p:pRg st="9" end="9"/>
                                            </p:txEl>
                                          </p:spTgt>
                                        </p:tgtEl>
                                      </p:cBhvr>
                                    </p:animEffect>
                                    <p:anim calcmode="lin" valueType="num">
                                      <p:cBhvr>
                                        <p:cTn id="19" dur="20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p:cTn id="20" dur="2000" fill="hold"/>
                                        <p:tgtEl>
                                          <p:spTgt spid="16387">
                                            <p:txEl>
                                              <p:pRg st="9" end="9"/>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6387">
                                            <p:txEl>
                                              <p:pRg st="2" end="2"/>
                                            </p:txEl>
                                          </p:spTgt>
                                        </p:tgtEl>
                                        <p:attrNameLst>
                                          <p:attrName>style.visibility</p:attrName>
                                        </p:attrNameLst>
                                      </p:cBhvr>
                                      <p:to>
                                        <p:strVal val="visible"/>
                                      </p:to>
                                    </p:set>
                                    <p:animEffect transition="in" filter="fade">
                                      <p:cBhvr>
                                        <p:cTn id="23" dur="2000"/>
                                        <p:tgtEl>
                                          <p:spTgt spid="16387">
                                            <p:txEl>
                                              <p:pRg st="2" end="2"/>
                                            </p:txEl>
                                          </p:spTgt>
                                        </p:tgtEl>
                                      </p:cBhvr>
                                    </p:animEffect>
                                    <p:anim calcmode="lin" valueType="num">
                                      <p:cBhvr>
                                        <p:cTn id="24" dur="2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5" dur="2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16387">
                                            <p:txEl>
                                              <p:pRg st="3" end="3"/>
                                            </p:txEl>
                                          </p:spTgt>
                                        </p:tgtEl>
                                        <p:attrNameLst>
                                          <p:attrName>style.visibility</p:attrName>
                                        </p:attrNameLst>
                                      </p:cBhvr>
                                      <p:to>
                                        <p:strVal val="visible"/>
                                      </p:to>
                                    </p:set>
                                    <p:animEffect transition="in" filter="fade">
                                      <p:cBhvr>
                                        <p:cTn id="30" dur="2000"/>
                                        <p:tgtEl>
                                          <p:spTgt spid="16387">
                                            <p:txEl>
                                              <p:pRg st="3" end="3"/>
                                            </p:txEl>
                                          </p:spTgt>
                                        </p:tgtEl>
                                      </p:cBhvr>
                                    </p:animEffect>
                                    <p:anim calcmode="lin" valueType="num">
                                      <p:cBhvr>
                                        <p:cTn id="31" dur="2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32" dur="2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16387">
                                            <p:txEl>
                                              <p:pRg st="4" end="4"/>
                                            </p:txEl>
                                          </p:spTgt>
                                        </p:tgtEl>
                                        <p:attrNameLst>
                                          <p:attrName>style.visibility</p:attrName>
                                        </p:attrNameLst>
                                      </p:cBhvr>
                                      <p:to>
                                        <p:strVal val="visible"/>
                                      </p:to>
                                    </p:set>
                                    <p:animEffect transition="in" filter="fade">
                                      <p:cBhvr>
                                        <p:cTn id="37" dur="2000"/>
                                        <p:tgtEl>
                                          <p:spTgt spid="16387">
                                            <p:txEl>
                                              <p:pRg st="4" end="4"/>
                                            </p:txEl>
                                          </p:spTgt>
                                        </p:tgtEl>
                                      </p:cBhvr>
                                    </p:animEffect>
                                    <p:anim calcmode="lin" valueType="num">
                                      <p:cBhvr>
                                        <p:cTn id="38" dur="2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39" dur="2000" fill="hold"/>
                                        <p:tgtEl>
                                          <p:spTgt spid="16387">
                                            <p:txEl>
                                              <p:pRg st="4" end="4"/>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6387">
                                            <p:txEl>
                                              <p:pRg st="5" end="5"/>
                                            </p:txEl>
                                          </p:spTgt>
                                        </p:tgtEl>
                                        <p:attrNameLst>
                                          <p:attrName>style.visibility</p:attrName>
                                        </p:attrNameLst>
                                      </p:cBhvr>
                                      <p:to>
                                        <p:strVal val="visible"/>
                                      </p:to>
                                    </p:set>
                                    <p:animEffect transition="in" filter="fade">
                                      <p:cBhvr>
                                        <p:cTn id="42" dur="2000"/>
                                        <p:tgtEl>
                                          <p:spTgt spid="16387">
                                            <p:txEl>
                                              <p:pRg st="5" end="5"/>
                                            </p:txEl>
                                          </p:spTgt>
                                        </p:tgtEl>
                                      </p:cBhvr>
                                    </p:animEffect>
                                    <p:anim calcmode="lin" valueType="num">
                                      <p:cBhvr>
                                        <p:cTn id="43" dur="20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p:cTn id="44" dur="2000" fill="hold"/>
                                        <p:tgtEl>
                                          <p:spTgt spid="16387">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16387">
                                            <p:txEl>
                                              <p:pRg st="6" end="6"/>
                                            </p:txEl>
                                          </p:spTgt>
                                        </p:tgtEl>
                                        <p:attrNameLst>
                                          <p:attrName>style.visibility</p:attrName>
                                        </p:attrNameLst>
                                      </p:cBhvr>
                                      <p:to>
                                        <p:strVal val="visible"/>
                                      </p:to>
                                    </p:set>
                                    <p:animEffect transition="in" filter="fade">
                                      <p:cBhvr>
                                        <p:cTn id="47" dur="2000"/>
                                        <p:tgtEl>
                                          <p:spTgt spid="16387">
                                            <p:txEl>
                                              <p:pRg st="6" end="6"/>
                                            </p:txEl>
                                          </p:spTgt>
                                        </p:tgtEl>
                                      </p:cBhvr>
                                    </p:animEffect>
                                    <p:anim calcmode="lin" valueType="num">
                                      <p:cBhvr>
                                        <p:cTn id="48" dur="2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49" dur="2000" fill="hold"/>
                                        <p:tgtEl>
                                          <p:spTgt spid="16387">
                                            <p:txEl>
                                              <p:pRg st="6" end="6"/>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16387">
                                            <p:txEl>
                                              <p:pRg st="7" end="7"/>
                                            </p:txEl>
                                          </p:spTgt>
                                        </p:tgtEl>
                                        <p:attrNameLst>
                                          <p:attrName>style.visibility</p:attrName>
                                        </p:attrNameLst>
                                      </p:cBhvr>
                                      <p:to>
                                        <p:strVal val="visible"/>
                                      </p:to>
                                    </p:set>
                                    <p:animEffect transition="in" filter="fade">
                                      <p:cBhvr>
                                        <p:cTn id="52" dur="2000"/>
                                        <p:tgtEl>
                                          <p:spTgt spid="16387">
                                            <p:txEl>
                                              <p:pRg st="7" end="7"/>
                                            </p:txEl>
                                          </p:spTgt>
                                        </p:tgtEl>
                                      </p:cBhvr>
                                    </p:animEffect>
                                    <p:anim calcmode="lin" valueType="num">
                                      <p:cBhvr>
                                        <p:cTn id="53" dur="20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p:cTn id="54" dur="2000" fill="hold"/>
                                        <p:tgtEl>
                                          <p:spTgt spid="16387">
                                            <p:txEl>
                                              <p:pRg st="7" end="7"/>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16387">
                                            <p:txEl>
                                              <p:pRg st="8" end="8"/>
                                            </p:txEl>
                                          </p:spTgt>
                                        </p:tgtEl>
                                        <p:attrNameLst>
                                          <p:attrName>style.visibility</p:attrName>
                                        </p:attrNameLst>
                                      </p:cBhvr>
                                      <p:to>
                                        <p:strVal val="visible"/>
                                      </p:to>
                                    </p:set>
                                    <p:animEffect transition="in" filter="fade">
                                      <p:cBhvr>
                                        <p:cTn id="57" dur="2000"/>
                                        <p:tgtEl>
                                          <p:spTgt spid="16387">
                                            <p:txEl>
                                              <p:pRg st="8" end="8"/>
                                            </p:txEl>
                                          </p:spTgt>
                                        </p:tgtEl>
                                      </p:cBhvr>
                                    </p:animEffect>
                                    <p:anim calcmode="lin" valueType="num">
                                      <p:cBhvr>
                                        <p:cTn id="58" dur="20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p:cTn id="59" dur="2000" fill="hold"/>
                                        <p:tgtEl>
                                          <p:spTgt spid="1638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16387">
                                            <p:txEl>
                                              <p:pRg st="11" end="11"/>
                                            </p:txEl>
                                          </p:spTgt>
                                        </p:tgtEl>
                                        <p:attrNameLst>
                                          <p:attrName>style.visibility</p:attrName>
                                        </p:attrNameLst>
                                      </p:cBhvr>
                                      <p:to>
                                        <p:strVal val="visible"/>
                                      </p:to>
                                    </p:set>
                                    <p:animEffect transition="in" filter="fade">
                                      <p:cBhvr>
                                        <p:cTn id="64" dur="2000"/>
                                        <p:tgtEl>
                                          <p:spTgt spid="16387">
                                            <p:txEl>
                                              <p:pRg st="11" end="11"/>
                                            </p:txEl>
                                          </p:spTgt>
                                        </p:tgtEl>
                                      </p:cBhvr>
                                    </p:animEffect>
                                    <p:anim calcmode="lin" valueType="num">
                                      <p:cBhvr>
                                        <p:cTn id="65" dur="20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p:cTn id="66" dur="2000" fill="hold"/>
                                        <p:tgtEl>
                                          <p:spTgt spid="16387">
                                            <p:txEl>
                                              <p:pRg st="11" end="11"/>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16387">
                                            <p:txEl>
                                              <p:pRg st="12" end="12"/>
                                            </p:txEl>
                                          </p:spTgt>
                                        </p:tgtEl>
                                        <p:attrNameLst>
                                          <p:attrName>style.visibility</p:attrName>
                                        </p:attrNameLst>
                                      </p:cBhvr>
                                      <p:to>
                                        <p:strVal val="visible"/>
                                      </p:to>
                                    </p:set>
                                    <p:animEffect transition="in" filter="fade">
                                      <p:cBhvr>
                                        <p:cTn id="69" dur="2000"/>
                                        <p:tgtEl>
                                          <p:spTgt spid="16387">
                                            <p:txEl>
                                              <p:pRg st="12" end="12"/>
                                            </p:txEl>
                                          </p:spTgt>
                                        </p:tgtEl>
                                      </p:cBhvr>
                                    </p:animEffect>
                                    <p:anim calcmode="lin" valueType="num">
                                      <p:cBhvr>
                                        <p:cTn id="70" dur="2000" fill="hold"/>
                                        <p:tgtEl>
                                          <p:spTgt spid="16387">
                                            <p:txEl>
                                              <p:pRg st="12" end="12"/>
                                            </p:txEl>
                                          </p:spTgt>
                                        </p:tgtEl>
                                        <p:attrNameLst>
                                          <p:attrName>ppt_x</p:attrName>
                                        </p:attrNameLst>
                                      </p:cBhvr>
                                      <p:tavLst>
                                        <p:tav tm="0">
                                          <p:val>
                                            <p:strVal val="#ppt_x"/>
                                          </p:val>
                                        </p:tav>
                                        <p:tav tm="100000">
                                          <p:val>
                                            <p:strVal val="#ppt_x"/>
                                          </p:val>
                                        </p:tav>
                                      </p:tavLst>
                                    </p:anim>
                                    <p:anim calcmode="lin" valueType="num">
                                      <p:cBhvr>
                                        <p:cTn id="71" dur="2000" fill="hold"/>
                                        <p:tgtEl>
                                          <p:spTgt spid="16387">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nodeType="clickEffect">
                                  <p:stCondLst>
                                    <p:cond delay="0"/>
                                  </p:stCondLst>
                                  <p:childTnLst>
                                    <p:set>
                                      <p:cBhvr>
                                        <p:cTn id="75" dur="1" fill="hold">
                                          <p:stCondLst>
                                            <p:cond delay="0"/>
                                          </p:stCondLst>
                                        </p:cTn>
                                        <p:tgtEl>
                                          <p:spTgt spid="16387">
                                            <p:txEl>
                                              <p:pRg st="14" end="14"/>
                                            </p:txEl>
                                          </p:spTgt>
                                        </p:tgtEl>
                                        <p:attrNameLst>
                                          <p:attrName>style.visibility</p:attrName>
                                        </p:attrNameLst>
                                      </p:cBhvr>
                                      <p:to>
                                        <p:strVal val="visible"/>
                                      </p:to>
                                    </p:set>
                                    <p:animEffect transition="in" filter="fade">
                                      <p:cBhvr>
                                        <p:cTn id="76" dur="2000"/>
                                        <p:tgtEl>
                                          <p:spTgt spid="16387">
                                            <p:txEl>
                                              <p:pRg st="14" end="14"/>
                                            </p:txEl>
                                          </p:spTgt>
                                        </p:tgtEl>
                                      </p:cBhvr>
                                    </p:animEffect>
                                    <p:anim calcmode="lin" valueType="num">
                                      <p:cBhvr>
                                        <p:cTn id="77" dur="2000" fill="hold"/>
                                        <p:tgtEl>
                                          <p:spTgt spid="16387">
                                            <p:txEl>
                                              <p:pRg st="14" end="14"/>
                                            </p:txEl>
                                          </p:spTgt>
                                        </p:tgtEl>
                                        <p:attrNameLst>
                                          <p:attrName>ppt_x</p:attrName>
                                        </p:attrNameLst>
                                      </p:cBhvr>
                                      <p:tavLst>
                                        <p:tav tm="0">
                                          <p:val>
                                            <p:strVal val="#ppt_x"/>
                                          </p:val>
                                        </p:tav>
                                        <p:tav tm="100000">
                                          <p:val>
                                            <p:strVal val="#ppt_x"/>
                                          </p:val>
                                        </p:tav>
                                      </p:tavLst>
                                    </p:anim>
                                    <p:anim calcmode="lin" valueType="num">
                                      <p:cBhvr>
                                        <p:cTn id="78" dur="2000" fill="hold"/>
                                        <p:tgtEl>
                                          <p:spTgt spid="16387">
                                            <p:txEl>
                                              <p:pRg st="14" end="14"/>
                                            </p:txEl>
                                          </p:spTgt>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16387">
                                            <p:txEl>
                                              <p:pRg st="15" end="15"/>
                                            </p:txEl>
                                          </p:spTgt>
                                        </p:tgtEl>
                                        <p:attrNameLst>
                                          <p:attrName>style.visibility</p:attrName>
                                        </p:attrNameLst>
                                      </p:cBhvr>
                                      <p:to>
                                        <p:strVal val="visible"/>
                                      </p:to>
                                    </p:set>
                                    <p:animEffect transition="in" filter="fade">
                                      <p:cBhvr>
                                        <p:cTn id="81" dur="2000"/>
                                        <p:tgtEl>
                                          <p:spTgt spid="16387">
                                            <p:txEl>
                                              <p:pRg st="15" end="15"/>
                                            </p:txEl>
                                          </p:spTgt>
                                        </p:tgtEl>
                                      </p:cBhvr>
                                    </p:animEffect>
                                    <p:anim calcmode="lin" valueType="num">
                                      <p:cBhvr>
                                        <p:cTn id="82" dur="2000" fill="hold"/>
                                        <p:tgtEl>
                                          <p:spTgt spid="16387">
                                            <p:txEl>
                                              <p:pRg st="15" end="15"/>
                                            </p:txEl>
                                          </p:spTgt>
                                        </p:tgtEl>
                                        <p:attrNameLst>
                                          <p:attrName>ppt_x</p:attrName>
                                        </p:attrNameLst>
                                      </p:cBhvr>
                                      <p:tavLst>
                                        <p:tav tm="0">
                                          <p:val>
                                            <p:strVal val="#ppt_x"/>
                                          </p:val>
                                        </p:tav>
                                        <p:tav tm="100000">
                                          <p:val>
                                            <p:strVal val="#ppt_x"/>
                                          </p:val>
                                        </p:tav>
                                      </p:tavLst>
                                    </p:anim>
                                    <p:anim calcmode="lin" valueType="num">
                                      <p:cBhvr>
                                        <p:cTn id="83" dur="2000" fill="hold"/>
                                        <p:tgtEl>
                                          <p:spTgt spid="16387">
                                            <p:txEl>
                                              <p:pRg st="15" end="15"/>
                                            </p:txEl>
                                          </p:spTgt>
                                        </p:tgtEl>
                                        <p:attrNameLst>
                                          <p:attrName>ppt_y</p:attrName>
                                        </p:attrNameLst>
                                      </p:cBhvr>
                                      <p:tavLst>
                                        <p:tav tm="0">
                                          <p:val>
                                            <p:strVal val="#ppt_y+.1"/>
                                          </p:val>
                                        </p:tav>
                                        <p:tav tm="100000">
                                          <p:val>
                                            <p:strVal val="#ppt_y"/>
                                          </p:val>
                                        </p:tav>
                                      </p:tavLst>
                                    </p:anim>
                                  </p:childTnLst>
                                </p:cTn>
                              </p:par>
                              <p:par>
                                <p:cTn id="84" presetID="42" presetClass="entr" presetSubtype="0" fill="hold" nodeType="withEffect">
                                  <p:stCondLst>
                                    <p:cond delay="0"/>
                                  </p:stCondLst>
                                  <p:childTnLst>
                                    <p:set>
                                      <p:cBhvr>
                                        <p:cTn id="85" dur="1" fill="hold">
                                          <p:stCondLst>
                                            <p:cond delay="0"/>
                                          </p:stCondLst>
                                        </p:cTn>
                                        <p:tgtEl>
                                          <p:spTgt spid="16387">
                                            <p:txEl>
                                              <p:pRg st="16" end="16"/>
                                            </p:txEl>
                                          </p:spTgt>
                                        </p:tgtEl>
                                        <p:attrNameLst>
                                          <p:attrName>style.visibility</p:attrName>
                                        </p:attrNameLst>
                                      </p:cBhvr>
                                      <p:to>
                                        <p:strVal val="visible"/>
                                      </p:to>
                                    </p:set>
                                    <p:animEffect transition="in" filter="fade">
                                      <p:cBhvr>
                                        <p:cTn id="86" dur="2000"/>
                                        <p:tgtEl>
                                          <p:spTgt spid="16387">
                                            <p:txEl>
                                              <p:pRg st="16" end="16"/>
                                            </p:txEl>
                                          </p:spTgt>
                                        </p:tgtEl>
                                      </p:cBhvr>
                                    </p:animEffect>
                                    <p:anim calcmode="lin" valueType="num">
                                      <p:cBhvr>
                                        <p:cTn id="87" dur="2000" fill="hold"/>
                                        <p:tgtEl>
                                          <p:spTgt spid="16387">
                                            <p:txEl>
                                              <p:pRg st="16" end="16"/>
                                            </p:txEl>
                                          </p:spTgt>
                                        </p:tgtEl>
                                        <p:attrNameLst>
                                          <p:attrName>ppt_x</p:attrName>
                                        </p:attrNameLst>
                                      </p:cBhvr>
                                      <p:tavLst>
                                        <p:tav tm="0">
                                          <p:val>
                                            <p:strVal val="#ppt_x"/>
                                          </p:val>
                                        </p:tav>
                                        <p:tav tm="100000">
                                          <p:val>
                                            <p:strVal val="#ppt_x"/>
                                          </p:val>
                                        </p:tav>
                                      </p:tavLst>
                                    </p:anim>
                                    <p:anim calcmode="lin" valueType="num">
                                      <p:cBhvr>
                                        <p:cTn id="88" dur="2000" fill="hold"/>
                                        <p:tgtEl>
                                          <p:spTgt spid="16387">
                                            <p:txEl>
                                              <p:pRg st="16" end="16"/>
                                            </p:txEl>
                                          </p:spTgt>
                                        </p:tgtEl>
                                        <p:attrNameLst>
                                          <p:attrName>ppt_y</p:attrName>
                                        </p:attrNameLst>
                                      </p:cBhvr>
                                      <p:tavLst>
                                        <p:tav tm="0">
                                          <p:val>
                                            <p:strVal val="#ppt_y+.1"/>
                                          </p:val>
                                        </p:tav>
                                        <p:tav tm="100000">
                                          <p:val>
                                            <p:strVal val="#ppt_y"/>
                                          </p:val>
                                        </p:tav>
                                      </p:tavLst>
                                    </p:anim>
                                  </p:childTnLst>
                                </p:cTn>
                              </p:par>
                              <p:par>
                                <p:cTn id="89" presetID="42" presetClass="entr" presetSubtype="0" fill="hold" nodeType="withEffect">
                                  <p:stCondLst>
                                    <p:cond delay="0"/>
                                  </p:stCondLst>
                                  <p:childTnLst>
                                    <p:set>
                                      <p:cBhvr>
                                        <p:cTn id="90" dur="1" fill="hold">
                                          <p:stCondLst>
                                            <p:cond delay="0"/>
                                          </p:stCondLst>
                                        </p:cTn>
                                        <p:tgtEl>
                                          <p:spTgt spid="16387">
                                            <p:txEl>
                                              <p:pRg st="47" end="47"/>
                                            </p:txEl>
                                          </p:spTgt>
                                        </p:tgtEl>
                                        <p:attrNameLst>
                                          <p:attrName>style.visibility</p:attrName>
                                        </p:attrNameLst>
                                      </p:cBhvr>
                                      <p:to>
                                        <p:strVal val="visible"/>
                                      </p:to>
                                    </p:set>
                                    <p:animEffect transition="in" filter="fade">
                                      <p:cBhvr>
                                        <p:cTn id="91" dur="2000"/>
                                        <p:tgtEl>
                                          <p:spTgt spid="16387">
                                            <p:txEl>
                                              <p:pRg st="47" end="47"/>
                                            </p:txEl>
                                          </p:spTgt>
                                        </p:tgtEl>
                                      </p:cBhvr>
                                    </p:animEffect>
                                    <p:anim calcmode="lin" valueType="num">
                                      <p:cBhvr>
                                        <p:cTn id="92" dur="2000" fill="hold"/>
                                        <p:tgtEl>
                                          <p:spTgt spid="16387">
                                            <p:txEl>
                                              <p:pRg st="47" end="47"/>
                                            </p:txEl>
                                          </p:spTgt>
                                        </p:tgtEl>
                                        <p:attrNameLst>
                                          <p:attrName>ppt_x</p:attrName>
                                        </p:attrNameLst>
                                      </p:cBhvr>
                                      <p:tavLst>
                                        <p:tav tm="0">
                                          <p:val>
                                            <p:strVal val="#ppt_x"/>
                                          </p:val>
                                        </p:tav>
                                        <p:tav tm="100000">
                                          <p:val>
                                            <p:strVal val="#ppt_x"/>
                                          </p:val>
                                        </p:tav>
                                      </p:tavLst>
                                    </p:anim>
                                    <p:anim calcmode="lin" valueType="num">
                                      <p:cBhvr>
                                        <p:cTn id="93" dur="2000" fill="hold"/>
                                        <p:tgtEl>
                                          <p:spTgt spid="16387">
                                            <p:txEl>
                                              <p:pRg st="47" end="47"/>
                                            </p:txEl>
                                          </p:spTgt>
                                        </p:tgtEl>
                                        <p:attrNameLst>
                                          <p:attrName>ppt_y</p:attrName>
                                        </p:attrNameLst>
                                      </p:cBhvr>
                                      <p:tavLst>
                                        <p:tav tm="0">
                                          <p:val>
                                            <p:strVal val="#ppt_y+.1"/>
                                          </p:val>
                                        </p:tav>
                                        <p:tav tm="100000">
                                          <p:val>
                                            <p:strVal val="#ppt_y"/>
                                          </p:val>
                                        </p:tav>
                                      </p:tavLst>
                                    </p:anim>
                                  </p:childTnLst>
                                </p:cTn>
                              </p:par>
                              <p:par>
                                <p:cTn id="94" presetID="42" presetClass="entr" presetSubtype="0" fill="hold" nodeType="withEffect">
                                  <p:stCondLst>
                                    <p:cond delay="0"/>
                                  </p:stCondLst>
                                  <p:childTnLst>
                                    <p:set>
                                      <p:cBhvr>
                                        <p:cTn id="95" dur="1" fill="hold">
                                          <p:stCondLst>
                                            <p:cond delay="0"/>
                                          </p:stCondLst>
                                        </p:cTn>
                                        <p:tgtEl>
                                          <p:spTgt spid="16387">
                                            <p:txEl>
                                              <p:pRg st="48" end="48"/>
                                            </p:txEl>
                                          </p:spTgt>
                                        </p:tgtEl>
                                        <p:attrNameLst>
                                          <p:attrName>style.visibility</p:attrName>
                                        </p:attrNameLst>
                                      </p:cBhvr>
                                      <p:to>
                                        <p:strVal val="visible"/>
                                      </p:to>
                                    </p:set>
                                    <p:animEffect transition="in" filter="fade">
                                      <p:cBhvr>
                                        <p:cTn id="96" dur="2000"/>
                                        <p:tgtEl>
                                          <p:spTgt spid="16387">
                                            <p:txEl>
                                              <p:pRg st="48" end="48"/>
                                            </p:txEl>
                                          </p:spTgt>
                                        </p:tgtEl>
                                      </p:cBhvr>
                                    </p:animEffect>
                                    <p:anim calcmode="lin" valueType="num">
                                      <p:cBhvr>
                                        <p:cTn id="97" dur="2000" fill="hold"/>
                                        <p:tgtEl>
                                          <p:spTgt spid="16387">
                                            <p:txEl>
                                              <p:pRg st="48" end="48"/>
                                            </p:txEl>
                                          </p:spTgt>
                                        </p:tgtEl>
                                        <p:attrNameLst>
                                          <p:attrName>ppt_x</p:attrName>
                                        </p:attrNameLst>
                                      </p:cBhvr>
                                      <p:tavLst>
                                        <p:tav tm="0">
                                          <p:val>
                                            <p:strVal val="#ppt_x"/>
                                          </p:val>
                                        </p:tav>
                                        <p:tav tm="100000">
                                          <p:val>
                                            <p:strVal val="#ppt_x"/>
                                          </p:val>
                                        </p:tav>
                                      </p:tavLst>
                                    </p:anim>
                                    <p:anim calcmode="lin" valueType="num">
                                      <p:cBhvr>
                                        <p:cTn id="98" dur="2000" fill="hold"/>
                                        <p:tgtEl>
                                          <p:spTgt spid="16387">
                                            <p:txEl>
                                              <p:pRg st="48" end="48"/>
                                            </p:txEl>
                                          </p:spTgt>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nodeType="clickEffect">
                                  <p:stCondLst>
                                    <p:cond delay="0"/>
                                  </p:stCondLst>
                                  <p:childTnLst>
                                    <p:set>
                                      <p:cBhvr>
                                        <p:cTn id="102" dur="1" fill="hold">
                                          <p:stCondLst>
                                            <p:cond delay="0"/>
                                          </p:stCondLst>
                                        </p:cTn>
                                        <p:tgtEl>
                                          <p:spTgt spid="16387">
                                            <p:txEl>
                                              <p:pRg st="17" end="17"/>
                                            </p:txEl>
                                          </p:spTgt>
                                        </p:tgtEl>
                                        <p:attrNameLst>
                                          <p:attrName>style.visibility</p:attrName>
                                        </p:attrNameLst>
                                      </p:cBhvr>
                                      <p:to>
                                        <p:strVal val="visible"/>
                                      </p:to>
                                    </p:set>
                                    <p:animEffect transition="in" filter="fade">
                                      <p:cBhvr>
                                        <p:cTn id="103" dur="2000"/>
                                        <p:tgtEl>
                                          <p:spTgt spid="16387">
                                            <p:txEl>
                                              <p:pRg st="17" end="17"/>
                                            </p:txEl>
                                          </p:spTgt>
                                        </p:tgtEl>
                                      </p:cBhvr>
                                    </p:animEffect>
                                    <p:anim calcmode="lin" valueType="num">
                                      <p:cBhvr>
                                        <p:cTn id="104" dur="2000" fill="hold"/>
                                        <p:tgtEl>
                                          <p:spTgt spid="16387">
                                            <p:txEl>
                                              <p:pRg st="17" end="17"/>
                                            </p:txEl>
                                          </p:spTgt>
                                        </p:tgtEl>
                                        <p:attrNameLst>
                                          <p:attrName>ppt_x</p:attrName>
                                        </p:attrNameLst>
                                      </p:cBhvr>
                                      <p:tavLst>
                                        <p:tav tm="0">
                                          <p:val>
                                            <p:strVal val="#ppt_x"/>
                                          </p:val>
                                        </p:tav>
                                        <p:tav tm="100000">
                                          <p:val>
                                            <p:strVal val="#ppt_x"/>
                                          </p:val>
                                        </p:tav>
                                      </p:tavLst>
                                    </p:anim>
                                    <p:anim calcmode="lin" valueType="num">
                                      <p:cBhvr>
                                        <p:cTn id="105" dur="2000" fill="hold"/>
                                        <p:tgtEl>
                                          <p:spTgt spid="16387">
                                            <p:txEl>
                                              <p:pRg st="17" end="17"/>
                                            </p:txEl>
                                          </p:spTgt>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0"/>
                                  </p:stCondLst>
                                  <p:childTnLst>
                                    <p:set>
                                      <p:cBhvr>
                                        <p:cTn id="107" dur="1" fill="hold">
                                          <p:stCondLst>
                                            <p:cond delay="0"/>
                                          </p:stCondLst>
                                        </p:cTn>
                                        <p:tgtEl>
                                          <p:spTgt spid="16387">
                                            <p:txEl>
                                              <p:pRg st="18" end="18"/>
                                            </p:txEl>
                                          </p:spTgt>
                                        </p:tgtEl>
                                        <p:attrNameLst>
                                          <p:attrName>style.visibility</p:attrName>
                                        </p:attrNameLst>
                                      </p:cBhvr>
                                      <p:to>
                                        <p:strVal val="visible"/>
                                      </p:to>
                                    </p:set>
                                    <p:animEffect transition="in" filter="fade">
                                      <p:cBhvr>
                                        <p:cTn id="108" dur="2000"/>
                                        <p:tgtEl>
                                          <p:spTgt spid="16387">
                                            <p:txEl>
                                              <p:pRg st="18" end="18"/>
                                            </p:txEl>
                                          </p:spTgt>
                                        </p:tgtEl>
                                      </p:cBhvr>
                                    </p:animEffect>
                                    <p:anim calcmode="lin" valueType="num">
                                      <p:cBhvr>
                                        <p:cTn id="109" dur="2000" fill="hold"/>
                                        <p:tgtEl>
                                          <p:spTgt spid="16387">
                                            <p:txEl>
                                              <p:pRg st="18" end="18"/>
                                            </p:txEl>
                                          </p:spTgt>
                                        </p:tgtEl>
                                        <p:attrNameLst>
                                          <p:attrName>ppt_x</p:attrName>
                                        </p:attrNameLst>
                                      </p:cBhvr>
                                      <p:tavLst>
                                        <p:tav tm="0">
                                          <p:val>
                                            <p:strVal val="#ppt_x"/>
                                          </p:val>
                                        </p:tav>
                                        <p:tav tm="100000">
                                          <p:val>
                                            <p:strVal val="#ppt_x"/>
                                          </p:val>
                                        </p:tav>
                                      </p:tavLst>
                                    </p:anim>
                                    <p:anim calcmode="lin" valueType="num">
                                      <p:cBhvr>
                                        <p:cTn id="110" dur="2000" fill="hold"/>
                                        <p:tgtEl>
                                          <p:spTgt spid="16387">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nodeType="clickEffect">
                                  <p:stCondLst>
                                    <p:cond delay="0"/>
                                  </p:stCondLst>
                                  <p:childTnLst>
                                    <p:set>
                                      <p:cBhvr>
                                        <p:cTn id="114" dur="1" fill="hold">
                                          <p:stCondLst>
                                            <p:cond delay="0"/>
                                          </p:stCondLst>
                                        </p:cTn>
                                        <p:tgtEl>
                                          <p:spTgt spid="16387">
                                            <p:txEl>
                                              <p:pRg st="20" end="20"/>
                                            </p:txEl>
                                          </p:spTgt>
                                        </p:tgtEl>
                                        <p:attrNameLst>
                                          <p:attrName>style.visibility</p:attrName>
                                        </p:attrNameLst>
                                      </p:cBhvr>
                                      <p:to>
                                        <p:strVal val="visible"/>
                                      </p:to>
                                    </p:set>
                                    <p:animEffect transition="in" filter="fade">
                                      <p:cBhvr>
                                        <p:cTn id="115" dur="2000"/>
                                        <p:tgtEl>
                                          <p:spTgt spid="16387">
                                            <p:txEl>
                                              <p:pRg st="20" end="20"/>
                                            </p:txEl>
                                          </p:spTgt>
                                        </p:tgtEl>
                                      </p:cBhvr>
                                    </p:animEffect>
                                    <p:anim calcmode="lin" valueType="num">
                                      <p:cBhvr>
                                        <p:cTn id="116" dur="2000" fill="hold"/>
                                        <p:tgtEl>
                                          <p:spTgt spid="16387">
                                            <p:txEl>
                                              <p:pRg st="20" end="20"/>
                                            </p:txEl>
                                          </p:spTgt>
                                        </p:tgtEl>
                                        <p:attrNameLst>
                                          <p:attrName>ppt_x</p:attrName>
                                        </p:attrNameLst>
                                      </p:cBhvr>
                                      <p:tavLst>
                                        <p:tav tm="0">
                                          <p:val>
                                            <p:strVal val="#ppt_x"/>
                                          </p:val>
                                        </p:tav>
                                        <p:tav tm="100000">
                                          <p:val>
                                            <p:strVal val="#ppt_x"/>
                                          </p:val>
                                        </p:tav>
                                      </p:tavLst>
                                    </p:anim>
                                    <p:anim calcmode="lin" valueType="num">
                                      <p:cBhvr>
                                        <p:cTn id="117" dur="2000" fill="hold"/>
                                        <p:tgtEl>
                                          <p:spTgt spid="16387">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2" presetClass="entr" presetSubtype="0" fill="hold" nodeType="clickEffect">
                                  <p:stCondLst>
                                    <p:cond delay="0"/>
                                  </p:stCondLst>
                                  <p:childTnLst>
                                    <p:set>
                                      <p:cBhvr>
                                        <p:cTn id="121" dur="1" fill="hold">
                                          <p:stCondLst>
                                            <p:cond delay="0"/>
                                          </p:stCondLst>
                                        </p:cTn>
                                        <p:tgtEl>
                                          <p:spTgt spid="16387">
                                            <p:txEl>
                                              <p:pRg st="22" end="22"/>
                                            </p:txEl>
                                          </p:spTgt>
                                        </p:tgtEl>
                                        <p:attrNameLst>
                                          <p:attrName>style.visibility</p:attrName>
                                        </p:attrNameLst>
                                      </p:cBhvr>
                                      <p:to>
                                        <p:strVal val="visible"/>
                                      </p:to>
                                    </p:set>
                                    <p:animEffect transition="in" filter="fade">
                                      <p:cBhvr>
                                        <p:cTn id="122" dur="2000"/>
                                        <p:tgtEl>
                                          <p:spTgt spid="16387">
                                            <p:txEl>
                                              <p:pRg st="22" end="22"/>
                                            </p:txEl>
                                          </p:spTgt>
                                        </p:tgtEl>
                                      </p:cBhvr>
                                    </p:animEffect>
                                    <p:anim calcmode="lin" valueType="num">
                                      <p:cBhvr>
                                        <p:cTn id="123" dur="2000" fill="hold"/>
                                        <p:tgtEl>
                                          <p:spTgt spid="16387">
                                            <p:txEl>
                                              <p:pRg st="22" end="22"/>
                                            </p:txEl>
                                          </p:spTgt>
                                        </p:tgtEl>
                                        <p:attrNameLst>
                                          <p:attrName>ppt_x</p:attrName>
                                        </p:attrNameLst>
                                      </p:cBhvr>
                                      <p:tavLst>
                                        <p:tav tm="0">
                                          <p:val>
                                            <p:strVal val="#ppt_x"/>
                                          </p:val>
                                        </p:tav>
                                        <p:tav tm="100000">
                                          <p:val>
                                            <p:strVal val="#ppt_x"/>
                                          </p:val>
                                        </p:tav>
                                      </p:tavLst>
                                    </p:anim>
                                    <p:anim calcmode="lin" valueType="num">
                                      <p:cBhvr>
                                        <p:cTn id="124" dur="2000" fill="hold"/>
                                        <p:tgtEl>
                                          <p:spTgt spid="16387">
                                            <p:txEl>
                                              <p:pRg st="22" end="22"/>
                                            </p:txEl>
                                          </p:spTgt>
                                        </p:tgtEl>
                                        <p:attrNameLst>
                                          <p:attrName>ppt_y</p:attrName>
                                        </p:attrNameLst>
                                      </p:cBhvr>
                                      <p:tavLst>
                                        <p:tav tm="0">
                                          <p:val>
                                            <p:strVal val="#ppt_y+.1"/>
                                          </p:val>
                                        </p:tav>
                                        <p:tav tm="100000">
                                          <p:val>
                                            <p:strVal val="#ppt_y"/>
                                          </p:val>
                                        </p:tav>
                                      </p:tavLst>
                                    </p:anim>
                                  </p:childTnLst>
                                </p:cTn>
                              </p:par>
                              <p:par>
                                <p:cTn id="125" presetID="42" presetClass="entr" presetSubtype="0" fill="hold" nodeType="withEffect">
                                  <p:stCondLst>
                                    <p:cond delay="0"/>
                                  </p:stCondLst>
                                  <p:childTnLst>
                                    <p:set>
                                      <p:cBhvr>
                                        <p:cTn id="126" dur="1" fill="hold">
                                          <p:stCondLst>
                                            <p:cond delay="0"/>
                                          </p:stCondLst>
                                        </p:cTn>
                                        <p:tgtEl>
                                          <p:spTgt spid="16387">
                                            <p:txEl>
                                              <p:pRg st="23" end="23"/>
                                            </p:txEl>
                                          </p:spTgt>
                                        </p:tgtEl>
                                        <p:attrNameLst>
                                          <p:attrName>style.visibility</p:attrName>
                                        </p:attrNameLst>
                                      </p:cBhvr>
                                      <p:to>
                                        <p:strVal val="visible"/>
                                      </p:to>
                                    </p:set>
                                    <p:animEffect transition="in" filter="fade">
                                      <p:cBhvr>
                                        <p:cTn id="127" dur="2000"/>
                                        <p:tgtEl>
                                          <p:spTgt spid="16387">
                                            <p:txEl>
                                              <p:pRg st="23" end="23"/>
                                            </p:txEl>
                                          </p:spTgt>
                                        </p:tgtEl>
                                      </p:cBhvr>
                                    </p:animEffect>
                                    <p:anim calcmode="lin" valueType="num">
                                      <p:cBhvr>
                                        <p:cTn id="128" dur="2000" fill="hold"/>
                                        <p:tgtEl>
                                          <p:spTgt spid="16387">
                                            <p:txEl>
                                              <p:pRg st="23" end="23"/>
                                            </p:txEl>
                                          </p:spTgt>
                                        </p:tgtEl>
                                        <p:attrNameLst>
                                          <p:attrName>ppt_x</p:attrName>
                                        </p:attrNameLst>
                                      </p:cBhvr>
                                      <p:tavLst>
                                        <p:tav tm="0">
                                          <p:val>
                                            <p:strVal val="#ppt_x"/>
                                          </p:val>
                                        </p:tav>
                                        <p:tav tm="100000">
                                          <p:val>
                                            <p:strVal val="#ppt_x"/>
                                          </p:val>
                                        </p:tav>
                                      </p:tavLst>
                                    </p:anim>
                                    <p:anim calcmode="lin" valueType="num">
                                      <p:cBhvr>
                                        <p:cTn id="129" dur="2000" fill="hold"/>
                                        <p:tgtEl>
                                          <p:spTgt spid="16387">
                                            <p:txEl>
                                              <p:pRg st="23" end="23"/>
                                            </p:txEl>
                                          </p:spTgt>
                                        </p:tgtEl>
                                        <p:attrNameLst>
                                          <p:attrName>ppt_y</p:attrName>
                                        </p:attrNameLst>
                                      </p:cBhvr>
                                      <p:tavLst>
                                        <p:tav tm="0">
                                          <p:val>
                                            <p:strVal val="#ppt_y+.1"/>
                                          </p:val>
                                        </p:tav>
                                        <p:tav tm="100000">
                                          <p:val>
                                            <p:strVal val="#ppt_y"/>
                                          </p:val>
                                        </p:tav>
                                      </p:tavLst>
                                    </p:anim>
                                  </p:childTnLst>
                                </p:cTn>
                              </p:par>
                              <p:par>
                                <p:cTn id="130" presetID="42" presetClass="entr" presetSubtype="0" fill="hold" nodeType="withEffect">
                                  <p:stCondLst>
                                    <p:cond delay="0"/>
                                  </p:stCondLst>
                                  <p:childTnLst>
                                    <p:set>
                                      <p:cBhvr>
                                        <p:cTn id="131" dur="1" fill="hold">
                                          <p:stCondLst>
                                            <p:cond delay="0"/>
                                          </p:stCondLst>
                                        </p:cTn>
                                        <p:tgtEl>
                                          <p:spTgt spid="16387">
                                            <p:txEl>
                                              <p:pRg st="24" end="24"/>
                                            </p:txEl>
                                          </p:spTgt>
                                        </p:tgtEl>
                                        <p:attrNameLst>
                                          <p:attrName>style.visibility</p:attrName>
                                        </p:attrNameLst>
                                      </p:cBhvr>
                                      <p:to>
                                        <p:strVal val="visible"/>
                                      </p:to>
                                    </p:set>
                                    <p:animEffect transition="in" filter="fade">
                                      <p:cBhvr>
                                        <p:cTn id="132" dur="2000"/>
                                        <p:tgtEl>
                                          <p:spTgt spid="16387">
                                            <p:txEl>
                                              <p:pRg st="24" end="24"/>
                                            </p:txEl>
                                          </p:spTgt>
                                        </p:tgtEl>
                                      </p:cBhvr>
                                    </p:animEffect>
                                    <p:anim calcmode="lin" valueType="num">
                                      <p:cBhvr>
                                        <p:cTn id="133" dur="2000" fill="hold"/>
                                        <p:tgtEl>
                                          <p:spTgt spid="16387">
                                            <p:txEl>
                                              <p:pRg st="24" end="24"/>
                                            </p:txEl>
                                          </p:spTgt>
                                        </p:tgtEl>
                                        <p:attrNameLst>
                                          <p:attrName>ppt_x</p:attrName>
                                        </p:attrNameLst>
                                      </p:cBhvr>
                                      <p:tavLst>
                                        <p:tav tm="0">
                                          <p:val>
                                            <p:strVal val="#ppt_x"/>
                                          </p:val>
                                        </p:tav>
                                        <p:tav tm="100000">
                                          <p:val>
                                            <p:strVal val="#ppt_x"/>
                                          </p:val>
                                        </p:tav>
                                      </p:tavLst>
                                    </p:anim>
                                    <p:anim calcmode="lin" valueType="num">
                                      <p:cBhvr>
                                        <p:cTn id="134" dur="2000" fill="hold"/>
                                        <p:tgtEl>
                                          <p:spTgt spid="16387">
                                            <p:txEl>
                                              <p:pRg st="24" end="24"/>
                                            </p:txEl>
                                          </p:spTgt>
                                        </p:tgtEl>
                                        <p:attrNameLst>
                                          <p:attrName>ppt_y</p:attrName>
                                        </p:attrNameLst>
                                      </p:cBhvr>
                                      <p:tavLst>
                                        <p:tav tm="0">
                                          <p:val>
                                            <p:strVal val="#ppt_y+.1"/>
                                          </p:val>
                                        </p:tav>
                                        <p:tav tm="100000">
                                          <p:val>
                                            <p:strVal val="#ppt_y"/>
                                          </p:val>
                                        </p:tav>
                                      </p:tavLst>
                                    </p:anim>
                                  </p:childTnLst>
                                </p:cTn>
                              </p:par>
                              <p:par>
                                <p:cTn id="135" presetID="42" presetClass="entr" presetSubtype="0" fill="hold" nodeType="withEffect">
                                  <p:stCondLst>
                                    <p:cond delay="0"/>
                                  </p:stCondLst>
                                  <p:childTnLst>
                                    <p:set>
                                      <p:cBhvr>
                                        <p:cTn id="136" dur="1" fill="hold">
                                          <p:stCondLst>
                                            <p:cond delay="0"/>
                                          </p:stCondLst>
                                        </p:cTn>
                                        <p:tgtEl>
                                          <p:spTgt spid="16387">
                                            <p:txEl>
                                              <p:pRg st="25" end="25"/>
                                            </p:txEl>
                                          </p:spTgt>
                                        </p:tgtEl>
                                        <p:attrNameLst>
                                          <p:attrName>style.visibility</p:attrName>
                                        </p:attrNameLst>
                                      </p:cBhvr>
                                      <p:to>
                                        <p:strVal val="visible"/>
                                      </p:to>
                                    </p:set>
                                    <p:animEffect transition="in" filter="fade">
                                      <p:cBhvr>
                                        <p:cTn id="137" dur="2000"/>
                                        <p:tgtEl>
                                          <p:spTgt spid="16387">
                                            <p:txEl>
                                              <p:pRg st="25" end="25"/>
                                            </p:txEl>
                                          </p:spTgt>
                                        </p:tgtEl>
                                      </p:cBhvr>
                                    </p:animEffect>
                                    <p:anim calcmode="lin" valueType="num">
                                      <p:cBhvr>
                                        <p:cTn id="138" dur="2000" fill="hold"/>
                                        <p:tgtEl>
                                          <p:spTgt spid="16387">
                                            <p:txEl>
                                              <p:pRg st="25" end="25"/>
                                            </p:txEl>
                                          </p:spTgt>
                                        </p:tgtEl>
                                        <p:attrNameLst>
                                          <p:attrName>ppt_x</p:attrName>
                                        </p:attrNameLst>
                                      </p:cBhvr>
                                      <p:tavLst>
                                        <p:tav tm="0">
                                          <p:val>
                                            <p:strVal val="#ppt_x"/>
                                          </p:val>
                                        </p:tav>
                                        <p:tav tm="100000">
                                          <p:val>
                                            <p:strVal val="#ppt_x"/>
                                          </p:val>
                                        </p:tav>
                                      </p:tavLst>
                                    </p:anim>
                                    <p:anim calcmode="lin" valueType="num">
                                      <p:cBhvr>
                                        <p:cTn id="139" dur="2000" fill="hold"/>
                                        <p:tgtEl>
                                          <p:spTgt spid="16387">
                                            <p:txEl>
                                              <p:pRg st="25" end="25"/>
                                            </p:txEl>
                                          </p:spTgt>
                                        </p:tgtEl>
                                        <p:attrNameLst>
                                          <p:attrName>ppt_y</p:attrName>
                                        </p:attrNameLst>
                                      </p:cBhvr>
                                      <p:tavLst>
                                        <p:tav tm="0">
                                          <p:val>
                                            <p:strVal val="#ppt_y+.1"/>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42" presetClass="entr" presetSubtype="0" fill="hold" nodeType="clickEffect">
                                  <p:stCondLst>
                                    <p:cond delay="0"/>
                                  </p:stCondLst>
                                  <p:childTnLst>
                                    <p:set>
                                      <p:cBhvr>
                                        <p:cTn id="143" dur="1" fill="hold">
                                          <p:stCondLst>
                                            <p:cond delay="0"/>
                                          </p:stCondLst>
                                        </p:cTn>
                                        <p:tgtEl>
                                          <p:spTgt spid="16387">
                                            <p:txEl>
                                              <p:pRg st="26" end="26"/>
                                            </p:txEl>
                                          </p:spTgt>
                                        </p:tgtEl>
                                        <p:attrNameLst>
                                          <p:attrName>style.visibility</p:attrName>
                                        </p:attrNameLst>
                                      </p:cBhvr>
                                      <p:to>
                                        <p:strVal val="visible"/>
                                      </p:to>
                                    </p:set>
                                    <p:animEffect transition="in" filter="fade">
                                      <p:cBhvr>
                                        <p:cTn id="144" dur="2000"/>
                                        <p:tgtEl>
                                          <p:spTgt spid="16387">
                                            <p:txEl>
                                              <p:pRg st="26" end="26"/>
                                            </p:txEl>
                                          </p:spTgt>
                                        </p:tgtEl>
                                      </p:cBhvr>
                                    </p:animEffect>
                                    <p:anim calcmode="lin" valueType="num">
                                      <p:cBhvr>
                                        <p:cTn id="145" dur="2000" fill="hold"/>
                                        <p:tgtEl>
                                          <p:spTgt spid="16387">
                                            <p:txEl>
                                              <p:pRg st="26" end="26"/>
                                            </p:txEl>
                                          </p:spTgt>
                                        </p:tgtEl>
                                        <p:attrNameLst>
                                          <p:attrName>ppt_x</p:attrName>
                                        </p:attrNameLst>
                                      </p:cBhvr>
                                      <p:tavLst>
                                        <p:tav tm="0">
                                          <p:val>
                                            <p:strVal val="#ppt_x"/>
                                          </p:val>
                                        </p:tav>
                                        <p:tav tm="100000">
                                          <p:val>
                                            <p:strVal val="#ppt_x"/>
                                          </p:val>
                                        </p:tav>
                                      </p:tavLst>
                                    </p:anim>
                                    <p:anim calcmode="lin" valueType="num">
                                      <p:cBhvr>
                                        <p:cTn id="146" dur="2000" fill="hold"/>
                                        <p:tgtEl>
                                          <p:spTgt spid="16387">
                                            <p:txEl>
                                              <p:pRg st="26" end="26"/>
                                            </p:txEl>
                                          </p:spTgt>
                                        </p:tgtEl>
                                        <p:attrNameLst>
                                          <p:attrName>ppt_y</p:attrName>
                                        </p:attrNameLst>
                                      </p:cBhvr>
                                      <p:tavLst>
                                        <p:tav tm="0">
                                          <p:val>
                                            <p:strVal val="#ppt_y+.1"/>
                                          </p:val>
                                        </p:tav>
                                        <p:tav tm="100000">
                                          <p:val>
                                            <p:strVal val="#ppt_y"/>
                                          </p:val>
                                        </p:tav>
                                      </p:tavLst>
                                    </p:anim>
                                  </p:childTnLst>
                                </p:cTn>
                              </p:par>
                              <p:par>
                                <p:cTn id="147" presetID="42" presetClass="entr" presetSubtype="0" fill="hold" nodeType="withEffect">
                                  <p:stCondLst>
                                    <p:cond delay="0"/>
                                  </p:stCondLst>
                                  <p:childTnLst>
                                    <p:set>
                                      <p:cBhvr>
                                        <p:cTn id="148" dur="1" fill="hold">
                                          <p:stCondLst>
                                            <p:cond delay="0"/>
                                          </p:stCondLst>
                                        </p:cTn>
                                        <p:tgtEl>
                                          <p:spTgt spid="16387">
                                            <p:txEl>
                                              <p:pRg st="27" end="27"/>
                                            </p:txEl>
                                          </p:spTgt>
                                        </p:tgtEl>
                                        <p:attrNameLst>
                                          <p:attrName>style.visibility</p:attrName>
                                        </p:attrNameLst>
                                      </p:cBhvr>
                                      <p:to>
                                        <p:strVal val="visible"/>
                                      </p:to>
                                    </p:set>
                                    <p:animEffect transition="in" filter="fade">
                                      <p:cBhvr>
                                        <p:cTn id="149" dur="2000"/>
                                        <p:tgtEl>
                                          <p:spTgt spid="16387">
                                            <p:txEl>
                                              <p:pRg st="27" end="27"/>
                                            </p:txEl>
                                          </p:spTgt>
                                        </p:tgtEl>
                                      </p:cBhvr>
                                    </p:animEffect>
                                    <p:anim calcmode="lin" valueType="num">
                                      <p:cBhvr>
                                        <p:cTn id="150" dur="2000" fill="hold"/>
                                        <p:tgtEl>
                                          <p:spTgt spid="16387">
                                            <p:txEl>
                                              <p:pRg st="27" end="27"/>
                                            </p:txEl>
                                          </p:spTgt>
                                        </p:tgtEl>
                                        <p:attrNameLst>
                                          <p:attrName>ppt_x</p:attrName>
                                        </p:attrNameLst>
                                      </p:cBhvr>
                                      <p:tavLst>
                                        <p:tav tm="0">
                                          <p:val>
                                            <p:strVal val="#ppt_x"/>
                                          </p:val>
                                        </p:tav>
                                        <p:tav tm="100000">
                                          <p:val>
                                            <p:strVal val="#ppt_x"/>
                                          </p:val>
                                        </p:tav>
                                      </p:tavLst>
                                    </p:anim>
                                    <p:anim calcmode="lin" valueType="num">
                                      <p:cBhvr>
                                        <p:cTn id="151" dur="2000" fill="hold"/>
                                        <p:tgtEl>
                                          <p:spTgt spid="16387">
                                            <p:txEl>
                                              <p:pRg st="27" end="27"/>
                                            </p:txEl>
                                          </p:spTgt>
                                        </p:tgtEl>
                                        <p:attrNameLst>
                                          <p:attrName>ppt_y</p:attrName>
                                        </p:attrNameLst>
                                      </p:cBhvr>
                                      <p:tavLst>
                                        <p:tav tm="0">
                                          <p:val>
                                            <p:strVal val="#ppt_y+.1"/>
                                          </p:val>
                                        </p:tav>
                                        <p:tav tm="100000">
                                          <p:val>
                                            <p:strVal val="#ppt_y"/>
                                          </p:val>
                                        </p:tav>
                                      </p:tavLst>
                                    </p:anim>
                                  </p:childTnLst>
                                </p:cTn>
                              </p:par>
                              <p:par>
                                <p:cTn id="152" presetID="42" presetClass="entr" presetSubtype="0" fill="hold" nodeType="withEffect">
                                  <p:stCondLst>
                                    <p:cond delay="0"/>
                                  </p:stCondLst>
                                  <p:childTnLst>
                                    <p:set>
                                      <p:cBhvr>
                                        <p:cTn id="153" dur="1" fill="hold">
                                          <p:stCondLst>
                                            <p:cond delay="0"/>
                                          </p:stCondLst>
                                        </p:cTn>
                                        <p:tgtEl>
                                          <p:spTgt spid="16387">
                                            <p:txEl>
                                              <p:pRg st="28" end="28"/>
                                            </p:txEl>
                                          </p:spTgt>
                                        </p:tgtEl>
                                        <p:attrNameLst>
                                          <p:attrName>style.visibility</p:attrName>
                                        </p:attrNameLst>
                                      </p:cBhvr>
                                      <p:to>
                                        <p:strVal val="visible"/>
                                      </p:to>
                                    </p:set>
                                    <p:animEffect transition="in" filter="fade">
                                      <p:cBhvr>
                                        <p:cTn id="154" dur="2000"/>
                                        <p:tgtEl>
                                          <p:spTgt spid="16387">
                                            <p:txEl>
                                              <p:pRg st="28" end="28"/>
                                            </p:txEl>
                                          </p:spTgt>
                                        </p:tgtEl>
                                      </p:cBhvr>
                                    </p:animEffect>
                                    <p:anim calcmode="lin" valueType="num">
                                      <p:cBhvr>
                                        <p:cTn id="155" dur="2000" fill="hold"/>
                                        <p:tgtEl>
                                          <p:spTgt spid="16387">
                                            <p:txEl>
                                              <p:pRg st="28" end="28"/>
                                            </p:txEl>
                                          </p:spTgt>
                                        </p:tgtEl>
                                        <p:attrNameLst>
                                          <p:attrName>ppt_x</p:attrName>
                                        </p:attrNameLst>
                                      </p:cBhvr>
                                      <p:tavLst>
                                        <p:tav tm="0">
                                          <p:val>
                                            <p:strVal val="#ppt_x"/>
                                          </p:val>
                                        </p:tav>
                                        <p:tav tm="100000">
                                          <p:val>
                                            <p:strVal val="#ppt_x"/>
                                          </p:val>
                                        </p:tav>
                                      </p:tavLst>
                                    </p:anim>
                                    <p:anim calcmode="lin" valueType="num">
                                      <p:cBhvr>
                                        <p:cTn id="156" dur="2000" fill="hold"/>
                                        <p:tgtEl>
                                          <p:spTgt spid="16387">
                                            <p:txEl>
                                              <p:pRg st="28" end="28"/>
                                            </p:txEl>
                                          </p:spTgt>
                                        </p:tgtEl>
                                        <p:attrNameLst>
                                          <p:attrName>ppt_y</p:attrName>
                                        </p:attrNameLst>
                                      </p:cBhvr>
                                      <p:tavLst>
                                        <p:tav tm="0">
                                          <p:val>
                                            <p:strVal val="#ppt_y+.1"/>
                                          </p:val>
                                        </p:tav>
                                        <p:tav tm="100000">
                                          <p:val>
                                            <p:strVal val="#ppt_y"/>
                                          </p:val>
                                        </p:tav>
                                      </p:tavLst>
                                    </p:anim>
                                  </p:childTnLst>
                                </p:cTn>
                              </p:par>
                              <p:par>
                                <p:cTn id="157" presetID="42" presetClass="entr" presetSubtype="0" fill="hold" nodeType="withEffect">
                                  <p:stCondLst>
                                    <p:cond delay="0"/>
                                  </p:stCondLst>
                                  <p:childTnLst>
                                    <p:set>
                                      <p:cBhvr>
                                        <p:cTn id="158" dur="1" fill="hold">
                                          <p:stCondLst>
                                            <p:cond delay="0"/>
                                          </p:stCondLst>
                                        </p:cTn>
                                        <p:tgtEl>
                                          <p:spTgt spid="16387">
                                            <p:txEl>
                                              <p:pRg st="29" end="29"/>
                                            </p:txEl>
                                          </p:spTgt>
                                        </p:tgtEl>
                                        <p:attrNameLst>
                                          <p:attrName>style.visibility</p:attrName>
                                        </p:attrNameLst>
                                      </p:cBhvr>
                                      <p:to>
                                        <p:strVal val="visible"/>
                                      </p:to>
                                    </p:set>
                                    <p:animEffect transition="in" filter="fade">
                                      <p:cBhvr>
                                        <p:cTn id="159" dur="2000"/>
                                        <p:tgtEl>
                                          <p:spTgt spid="16387">
                                            <p:txEl>
                                              <p:pRg st="29" end="29"/>
                                            </p:txEl>
                                          </p:spTgt>
                                        </p:tgtEl>
                                      </p:cBhvr>
                                    </p:animEffect>
                                    <p:anim calcmode="lin" valueType="num">
                                      <p:cBhvr>
                                        <p:cTn id="160" dur="2000" fill="hold"/>
                                        <p:tgtEl>
                                          <p:spTgt spid="16387">
                                            <p:txEl>
                                              <p:pRg st="29" end="29"/>
                                            </p:txEl>
                                          </p:spTgt>
                                        </p:tgtEl>
                                        <p:attrNameLst>
                                          <p:attrName>ppt_x</p:attrName>
                                        </p:attrNameLst>
                                      </p:cBhvr>
                                      <p:tavLst>
                                        <p:tav tm="0">
                                          <p:val>
                                            <p:strVal val="#ppt_x"/>
                                          </p:val>
                                        </p:tav>
                                        <p:tav tm="100000">
                                          <p:val>
                                            <p:strVal val="#ppt_x"/>
                                          </p:val>
                                        </p:tav>
                                      </p:tavLst>
                                    </p:anim>
                                    <p:anim calcmode="lin" valueType="num">
                                      <p:cBhvr>
                                        <p:cTn id="161" dur="2000" fill="hold"/>
                                        <p:tgtEl>
                                          <p:spTgt spid="16387">
                                            <p:txEl>
                                              <p:pRg st="29" end="29"/>
                                            </p:txEl>
                                          </p:spTgt>
                                        </p:tgtEl>
                                        <p:attrNameLst>
                                          <p:attrName>ppt_y</p:attrName>
                                        </p:attrNameLst>
                                      </p:cBhvr>
                                      <p:tavLst>
                                        <p:tav tm="0">
                                          <p:val>
                                            <p:strVal val="#ppt_y+.1"/>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42" presetClass="entr" presetSubtype="0" fill="hold" nodeType="clickEffect">
                                  <p:stCondLst>
                                    <p:cond delay="0"/>
                                  </p:stCondLst>
                                  <p:childTnLst>
                                    <p:set>
                                      <p:cBhvr>
                                        <p:cTn id="165" dur="1" fill="hold">
                                          <p:stCondLst>
                                            <p:cond delay="0"/>
                                          </p:stCondLst>
                                        </p:cTn>
                                        <p:tgtEl>
                                          <p:spTgt spid="16387">
                                            <p:txEl>
                                              <p:pRg st="30" end="30"/>
                                            </p:txEl>
                                          </p:spTgt>
                                        </p:tgtEl>
                                        <p:attrNameLst>
                                          <p:attrName>style.visibility</p:attrName>
                                        </p:attrNameLst>
                                      </p:cBhvr>
                                      <p:to>
                                        <p:strVal val="visible"/>
                                      </p:to>
                                    </p:set>
                                    <p:animEffect transition="in" filter="fade">
                                      <p:cBhvr>
                                        <p:cTn id="166" dur="2000"/>
                                        <p:tgtEl>
                                          <p:spTgt spid="16387">
                                            <p:txEl>
                                              <p:pRg st="30" end="30"/>
                                            </p:txEl>
                                          </p:spTgt>
                                        </p:tgtEl>
                                      </p:cBhvr>
                                    </p:animEffect>
                                    <p:anim calcmode="lin" valueType="num">
                                      <p:cBhvr>
                                        <p:cTn id="167" dur="2000" fill="hold"/>
                                        <p:tgtEl>
                                          <p:spTgt spid="16387">
                                            <p:txEl>
                                              <p:pRg st="30" end="30"/>
                                            </p:txEl>
                                          </p:spTgt>
                                        </p:tgtEl>
                                        <p:attrNameLst>
                                          <p:attrName>ppt_x</p:attrName>
                                        </p:attrNameLst>
                                      </p:cBhvr>
                                      <p:tavLst>
                                        <p:tav tm="0">
                                          <p:val>
                                            <p:strVal val="#ppt_x"/>
                                          </p:val>
                                        </p:tav>
                                        <p:tav tm="100000">
                                          <p:val>
                                            <p:strVal val="#ppt_x"/>
                                          </p:val>
                                        </p:tav>
                                      </p:tavLst>
                                    </p:anim>
                                    <p:anim calcmode="lin" valueType="num">
                                      <p:cBhvr>
                                        <p:cTn id="168" dur="2000" fill="hold"/>
                                        <p:tgtEl>
                                          <p:spTgt spid="16387">
                                            <p:txEl>
                                              <p:pRg st="30" end="30"/>
                                            </p:txEl>
                                          </p:spTgt>
                                        </p:tgtEl>
                                        <p:attrNameLst>
                                          <p:attrName>ppt_y</p:attrName>
                                        </p:attrNameLst>
                                      </p:cBhvr>
                                      <p:tavLst>
                                        <p:tav tm="0">
                                          <p:val>
                                            <p:strVal val="#ppt_y+.1"/>
                                          </p:val>
                                        </p:tav>
                                        <p:tav tm="100000">
                                          <p:val>
                                            <p:strVal val="#ppt_y"/>
                                          </p:val>
                                        </p:tav>
                                      </p:tavLst>
                                    </p:anim>
                                  </p:childTnLst>
                                </p:cTn>
                              </p:par>
                              <p:par>
                                <p:cTn id="169" presetID="42" presetClass="entr" presetSubtype="0" fill="hold" nodeType="withEffect">
                                  <p:stCondLst>
                                    <p:cond delay="0"/>
                                  </p:stCondLst>
                                  <p:childTnLst>
                                    <p:set>
                                      <p:cBhvr>
                                        <p:cTn id="170" dur="1" fill="hold">
                                          <p:stCondLst>
                                            <p:cond delay="0"/>
                                          </p:stCondLst>
                                        </p:cTn>
                                        <p:tgtEl>
                                          <p:spTgt spid="16387">
                                            <p:txEl>
                                              <p:pRg st="31" end="31"/>
                                            </p:txEl>
                                          </p:spTgt>
                                        </p:tgtEl>
                                        <p:attrNameLst>
                                          <p:attrName>style.visibility</p:attrName>
                                        </p:attrNameLst>
                                      </p:cBhvr>
                                      <p:to>
                                        <p:strVal val="visible"/>
                                      </p:to>
                                    </p:set>
                                    <p:animEffect transition="in" filter="fade">
                                      <p:cBhvr>
                                        <p:cTn id="171" dur="2000"/>
                                        <p:tgtEl>
                                          <p:spTgt spid="16387">
                                            <p:txEl>
                                              <p:pRg st="31" end="31"/>
                                            </p:txEl>
                                          </p:spTgt>
                                        </p:tgtEl>
                                      </p:cBhvr>
                                    </p:animEffect>
                                    <p:anim calcmode="lin" valueType="num">
                                      <p:cBhvr>
                                        <p:cTn id="172" dur="2000" fill="hold"/>
                                        <p:tgtEl>
                                          <p:spTgt spid="16387">
                                            <p:txEl>
                                              <p:pRg st="31" end="31"/>
                                            </p:txEl>
                                          </p:spTgt>
                                        </p:tgtEl>
                                        <p:attrNameLst>
                                          <p:attrName>ppt_x</p:attrName>
                                        </p:attrNameLst>
                                      </p:cBhvr>
                                      <p:tavLst>
                                        <p:tav tm="0">
                                          <p:val>
                                            <p:strVal val="#ppt_x"/>
                                          </p:val>
                                        </p:tav>
                                        <p:tav tm="100000">
                                          <p:val>
                                            <p:strVal val="#ppt_x"/>
                                          </p:val>
                                        </p:tav>
                                      </p:tavLst>
                                    </p:anim>
                                    <p:anim calcmode="lin" valueType="num">
                                      <p:cBhvr>
                                        <p:cTn id="173" dur="2000" fill="hold"/>
                                        <p:tgtEl>
                                          <p:spTgt spid="16387">
                                            <p:txEl>
                                              <p:pRg st="31" end="31"/>
                                            </p:txEl>
                                          </p:spTgt>
                                        </p:tgtEl>
                                        <p:attrNameLst>
                                          <p:attrName>ppt_y</p:attrName>
                                        </p:attrNameLst>
                                      </p:cBhvr>
                                      <p:tavLst>
                                        <p:tav tm="0">
                                          <p:val>
                                            <p:strVal val="#ppt_y+.1"/>
                                          </p:val>
                                        </p:tav>
                                        <p:tav tm="100000">
                                          <p:val>
                                            <p:strVal val="#ppt_y"/>
                                          </p:val>
                                        </p:tav>
                                      </p:tavLst>
                                    </p:anim>
                                  </p:childTnLst>
                                </p:cTn>
                              </p:par>
                              <p:par>
                                <p:cTn id="174" presetID="42" presetClass="entr" presetSubtype="0" fill="hold" nodeType="withEffect">
                                  <p:stCondLst>
                                    <p:cond delay="0"/>
                                  </p:stCondLst>
                                  <p:childTnLst>
                                    <p:set>
                                      <p:cBhvr>
                                        <p:cTn id="175" dur="1" fill="hold">
                                          <p:stCondLst>
                                            <p:cond delay="0"/>
                                          </p:stCondLst>
                                        </p:cTn>
                                        <p:tgtEl>
                                          <p:spTgt spid="16387">
                                            <p:txEl>
                                              <p:pRg st="32" end="32"/>
                                            </p:txEl>
                                          </p:spTgt>
                                        </p:tgtEl>
                                        <p:attrNameLst>
                                          <p:attrName>style.visibility</p:attrName>
                                        </p:attrNameLst>
                                      </p:cBhvr>
                                      <p:to>
                                        <p:strVal val="visible"/>
                                      </p:to>
                                    </p:set>
                                    <p:animEffect transition="in" filter="fade">
                                      <p:cBhvr>
                                        <p:cTn id="176" dur="2000"/>
                                        <p:tgtEl>
                                          <p:spTgt spid="16387">
                                            <p:txEl>
                                              <p:pRg st="32" end="32"/>
                                            </p:txEl>
                                          </p:spTgt>
                                        </p:tgtEl>
                                      </p:cBhvr>
                                    </p:animEffect>
                                    <p:anim calcmode="lin" valueType="num">
                                      <p:cBhvr>
                                        <p:cTn id="177" dur="2000" fill="hold"/>
                                        <p:tgtEl>
                                          <p:spTgt spid="16387">
                                            <p:txEl>
                                              <p:pRg st="32" end="32"/>
                                            </p:txEl>
                                          </p:spTgt>
                                        </p:tgtEl>
                                        <p:attrNameLst>
                                          <p:attrName>ppt_x</p:attrName>
                                        </p:attrNameLst>
                                      </p:cBhvr>
                                      <p:tavLst>
                                        <p:tav tm="0">
                                          <p:val>
                                            <p:strVal val="#ppt_x"/>
                                          </p:val>
                                        </p:tav>
                                        <p:tav tm="100000">
                                          <p:val>
                                            <p:strVal val="#ppt_x"/>
                                          </p:val>
                                        </p:tav>
                                      </p:tavLst>
                                    </p:anim>
                                    <p:anim calcmode="lin" valueType="num">
                                      <p:cBhvr>
                                        <p:cTn id="178" dur="2000" fill="hold"/>
                                        <p:tgtEl>
                                          <p:spTgt spid="16387">
                                            <p:txEl>
                                              <p:pRg st="32" end="32"/>
                                            </p:txEl>
                                          </p:spTgt>
                                        </p:tgtEl>
                                        <p:attrNameLst>
                                          <p:attrName>ppt_y</p:attrName>
                                        </p:attrNameLst>
                                      </p:cBhvr>
                                      <p:tavLst>
                                        <p:tav tm="0">
                                          <p:val>
                                            <p:strVal val="#ppt_y+.1"/>
                                          </p:val>
                                        </p:tav>
                                        <p:tav tm="100000">
                                          <p:val>
                                            <p:strVal val="#ppt_y"/>
                                          </p:val>
                                        </p:tav>
                                      </p:tavLst>
                                    </p:anim>
                                  </p:childTnLst>
                                </p:cTn>
                              </p:par>
                              <p:par>
                                <p:cTn id="179" presetID="42" presetClass="entr" presetSubtype="0" fill="hold" nodeType="withEffect">
                                  <p:stCondLst>
                                    <p:cond delay="0"/>
                                  </p:stCondLst>
                                  <p:childTnLst>
                                    <p:set>
                                      <p:cBhvr>
                                        <p:cTn id="180" dur="1" fill="hold">
                                          <p:stCondLst>
                                            <p:cond delay="0"/>
                                          </p:stCondLst>
                                        </p:cTn>
                                        <p:tgtEl>
                                          <p:spTgt spid="16387">
                                            <p:txEl>
                                              <p:pRg st="33" end="33"/>
                                            </p:txEl>
                                          </p:spTgt>
                                        </p:tgtEl>
                                        <p:attrNameLst>
                                          <p:attrName>style.visibility</p:attrName>
                                        </p:attrNameLst>
                                      </p:cBhvr>
                                      <p:to>
                                        <p:strVal val="visible"/>
                                      </p:to>
                                    </p:set>
                                    <p:animEffect transition="in" filter="fade">
                                      <p:cBhvr>
                                        <p:cTn id="181" dur="2000"/>
                                        <p:tgtEl>
                                          <p:spTgt spid="16387">
                                            <p:txEl>
                                              <p:pRg st="33" end="33"/>
                                            </p:txEl>
                                          </p:spTgt>
                                        </p:tgtEl>
                                      </p:cBhvr>
                                    </p:animEffect>
                                    <p:anim calcmode="lin" valueType="num">
                                      <p:cBhvr>
                                        <p:cTn id="182" dur="2000" fill="hold"/>
                                        <p:tgtEl>
                                          <p:spTgt spid="16387">
                                            <p:txEl>
                                              <p:pRg st="33" end="33"/>
                                            </p:txEl>
                                          </p:spTgt>
                                        </p:tgtEl>
                                        <p:attrNameLst>
                                          <p:attrName>ppt_x</p:attrName>
                                        </p:attrNameLst>
                                      </p:cBhvr>
                                      <p:tavLst>
                                        <p:tav tm="0">
                                          <p:val>
                                            <p:strVal val="#ppt_x"/>
                                          </p:val>
                                        </p:tav>
                                        <p:tav tm="100000">
                                          <p:val>
                                            <p:strVal val="#ppt_x"/>
                                          </p:val>
                                        </p:tav>
                                      </p:tavLst>
                                    </p:anim>
                                    <p:anim calcmode="lin" valueType="num">
                                      <p:cBhvr>
                                        <p:cTn id="183" dur="2000" fill="hold"/>
                                        <p:tgtEl>
                                          <p:spTgt spid="16387">
                                            <p:txEl>
                                              <p:pRg st="33" end="33"/>
                                            </p:txEl>
                                          </p:spTgt>
                                        </p:tgtEl>
                                        <p:attrNameLst>
                                          <p:attrName>ppt_y</p:attrName>
                                        </p:attrNameLst>
                                      </p:cBhvr>
                                      <p:tavLst>
                                        <p:tav tm="0">
                                          <p:val>
                                            <p:strVal val="#ppt_y+.1"/>
                                          </p:val>
                                        </p:tav>
                                        <p:tav tm="100000">
                                          <p:val>
                                            <p:strVal val="#ppt_y"/>
                                          </p:val>
                                        </p:tav>
                                      </p:tavLst>
                                    </p:anim>
                                  </p:childTnLst>
                                </p:cTn>
                              </p:par>
                              <p:par>
                                <p:cTn id="184" presetID="42" presetClass="entr" presetSubtype="0" fill="hold" nodeType="withEffect">
                                  <p:stCondLst>
                                    <p:cond delay="0"/>
                                  </p:stCondLst>
                                  <p:childTnLst>
                                    <p:set>
                                      <p:cBhvr>
                                        <p:cTn id="185" dur="1" fill="hold">
                                          <p:stCondLst>
                                            <p:cond delay="0"/>
                                          </p:stCondLst>
                                        </p:cTn>
                                        <p:tgtEl>
                                          <p:spTgt spid="16387">
                                            <p:txEl>
                                              <p:pRg st="34" end="34"/>
                                            </p:txEl>
                                          </p:spTgt>
                                        </p:tgtEl>
                                        <p:attrNameLst>
                                          <p:attrName>style.visibility</p:attrName>
                                        </p:attrNameLst>
                                      </p:cBhvr>
                                      <p:to>
                                        <p:strVal val="visible"/>
                                      </p:to>
                                    </p:set>
                                    <p:animEffect transition="in" filter="fade">
                                      <p:cBhvr>
                                        <p:cTn id="186" dur="2000"/>
                                        <p:tgtEl>
                                          <p:spTgt spid="16387">
                                            <p:txEl>
                                              <p:pRg st="34" end="34"/>
                                            </p:txEl>
                                          </p:spTgt>
                                        </p:tgtEl>
                                      </p:cBhvr>
                                    </p:animEffect>
                                    <p:anim calcmode="lin" valueType="num">
                                      <p:cBhvr>
                                        <p:cTn id="187" dur="2000" fill="hold"/>
                                        <p:tgtEl>
                                          <p:spTgt spid="16387">
                                            <p:txEl>
                                              <p:pRg st="34" end="34"/>
                                            </p:txEl>
                                          </p:spTgt>
                                        </p:tgtEl>
                                        <p:attrNameLst>
                                          <p:attrName>ppt_x</p:attrName>
                                        </p:attrNameLst>
                                      </p:cBhvr>
                                      <p:tavLst>
                                        <p:tav tm="0">
                                          <p:val>
                                            <p:strVal val="#ppt_x"/>
                                          </p:val>
                                        </p:tav>
                                        <p:tav tm="100000">
                                          <p:val>
                                            <p:strVal val="#ppt_x"/>
                                          </p:val>
                                        </p:tav>
                                      </p:tavLst>
                                    </p:anim>
                                    <p:anim calcmode="lin" valueType="num">
                                      <p:cBhvr>
                                        <p:cTn id="188" dur="2000" fill="hold"/>
                                        <p:tgtEl>
                                          <p:spTgt spid="16387">
                                            <p:txEl>
                                              <p:pRg st="34" end="34"/>
                                            </p:txEl>
                                          </p:spTgt>
                                        </p:tgtEl>
                                        <p:attrNameLst>
                                          <p:attrName>ppt_y</p:attrName>
                                        </p:attrNameLst>
                                      </p:cBhvr>
                                      <p:tavLst>
                                        <p:tav tm="0">
                                          <p:val>
                                            <p:strVal val="#ppt_y+.1"/>
                                          </p:val>
                                        </p:tav>
                                        <p:tav tm="100000">
                                          <p:val>
                                            <p:strVal val="#ppt_y"/>
                                          </p:val>
                                        </p:tav>
                                      </p:tavLst>
                                    </p:anim>
                                  </p:childTnLst>
                                </p:cTn>
                              </p:par>
                              <p:par>
                                <p:cTn id="189" presetID="42" presetClass="entr" presetSubtype="0" fill="hold" nodeType="withEffect">
                                  <p:stCondLst>
                                    <p:cond delay="0"/>
                                  </p:stCondLst>
                                  <p:childTnLst>
                                    <p:set>
                                      <p:cBhvr>
                                        <p:cTn id="190" dur="1" fill="hold">
                                          <p:stCondLst>
                                            <p:cond delay="0"/>
                                          </p:stCondLst>
                                        </p:cTn>
                                        <p:tgtEl>
                                          <p:spTgt spid="16387">
                                            <p:txEl>
                                              <p:pRg st="35" end="35"/>
                                            </p:txEl>
                                          </p:spTgt>
                                        </p:tgtEl>
                                        <p:attrNameLst>
                                          <p:attrName>style.visibility</p:attrName>
                                        </p:attrNameLst>
                                      </p:cBhvr>
                                      <p:to>
                                        <p:strVal val="visible"/>
                                      </p:to>
                                    </p:set>
                                    <p:animEffect transition="in" filter="fade">
                                      <p:cBhvr>
                                        <p:cTn id="191" dur="2000"/>
                                        <p:tgtEl>
                                          <p:spTgt spid="16387">
                                            <p:txEl>
                                              <p:pRg st="35" end="35"/>
                                            </p:txEl>
                                          </p:spTgt>
                                        </p:tgtEl>
                                      </p:cBhvr>
                                    </p:animEffect>
                                    <p:anim calcmode="lin" valueType="num">
                                      <p:cBhvr>
                                        <p:cTn id="192" dur="2000" fill="hold"/>
                                        <p:tgtEl>
                                          <p:spTgt spid="16387">
                                            <p:txEl>
                                              <p:pRg st="35" end="35"/>
                                            </p:txEl>
                                          </p:spTgt>
                                        </p:tgtEl>
                                        <p:attrNameLst>
                                          <p:attrName>ppt_x</p:attrName>
                                        </p:attrNameLst>
                                      </p:cBhvr>
                                      <p:tavLst>
                                        <p:tav tm="0">
                                          <p:val>
                                            <p:strVal val="#ppt_x"/>
                                          </p:val>
                                        </p:tav>
                                        <p:tav tm="100000">
                                          <p:val>
                                            <p:strVal val="#ppt_x"/>
                                          </p:val>
                                        </p:tav>
                                      </p:tavLst>
                                    </p:anim>
                                    <p:anim calcmode="lin" valueType="num">
                                      <p:cBhvr>
                                        <p:cTn id="193" dur="2000" fill="hold"/>
                                        <p:tgtEl>
                                          <p:spTgt spid="16387">
                                            <p:txEl>
                                              <p:pRg st="35" end="35"/>
                                            </p:txEl>
                                          </p:spTgt>
                                        </p:tgtEl>
                                        <p:attrNameLst>
                                          <p:attrName>ppt_y</p:attrName>
                                        </p:attrNameLst>
                                      </p:cBhvr>
                                      <p:tavLst>
                                        <p:tav tm="0">
                                          <p:val>
                                            <p:strVal val="#ppt_y+.1"/>
                                          </p:val>
                                        </p:tav>
                                        <p:tav tm="100000">
                                          <p:val>
                                            <p:strVal val="#ppt_y"/>
                                          </p:val>
                                        </p:tav>
                                      </p:tavLst>
                                    </p:anim>
                                  </p:childTnLst>
                                </p:cTn>
                              </p:par>
                              <p:par>
                                <p:cTn id="194" presetID="42" presetClass="entr" presetSubtype="0" fill="hold" nodeType="withEffect">
                                  <p:stCondLst>
                                    <p:cond delay="0"/>
                                  </p:stCondLst>
                                  <p:childTnLst>
                                    <p:set>
                                      <p:cBhvr>
                                        <p:cTn id="195" dur="1" fill="hold">
                                          <p:stCondLst>
                                            <p:cond delay="0"/>
                                          </p:stCondLst>
                                        </p:cTn>
                                        <p:tgtEl>
                                          <p:spTgt spid="16387">
                                            <p:txEl>
                                              <p:pRg st="36" end="36"/>
                                            </p:txEl>
                                          </p:spTgt>
                                        </p:tgtEl>
                                        <p:attrNameLst>
                                          <p:attrName>style.visibility</p:attrName>
                                        </p:attrNameLst>
                                      </p:cBhvr>
                                      <p:to>
                                        <p:strVal val="visible"/>
                                      </p:to>
                                    </p:set>
                                    <p:animEffect transition="in" filter="fade">
                                      <p:cBhvr>
                                        <p:cTn id="196" dur="2000"/>
                                        <p:tgtEl>
                                          <p:spTgt spid="16387">
                                            <p:txEl>
                                              <p:pRg st="36" end="36"/>
                                            </p:txEl>
                                          </p:spTgt>
                                        </p:tgtEl>
                                      </p:cBhvr>
                                    </p:animEffect>
                                    <p:anim calcmode="lin" valueType="num">
                                      <p:cBhvr>
                                        <p:cTn id="197" dur="2000" fill="hold"/>
                                        <p:tgtEl>
                                          <p:spTgt spid="16387">
                                            <p:txEl>
                                              <p:pRg st="36" end="36"/>
                                            </p:txEl>
                                          </p:spTgt>
                                        </p:tgtEl>
                                        <p:attrNameLst>
                                          <p:attrName>ppt_x</p:attrName>
                                        </p:attrNameLst>
                                      </p:cBhvr>
                                      <p:tavLst>
                                        <p:tav tm="0">
                                          <p:val>
                                            <p:strVal val="#ppt_x"/>
                                          </p:val>
                                        </p:tav>
                                        <p:tav tm="100000">
                                          <p:val>
                                            <p:strVal val="#ppt_x"/>
                                          </p:val>
                                        </p:tav>
                                      </p:tavLst>
                                    </p:anim>
                                    <p:anim calcmode="lin" valueType="num">
                                      <p:cBhvr>
                                        <p:cTn id="198" dur="2000" fill="hold"/>
                                        <p:tgtEl>
                                          <p:spTgt spid="16387">
                                            <p:txEl>
                                              <p:pRg st="36" end="36"/>
                                            </p:txEl>
                                          </p:spTgt>
                                        </p:tgtEl>
                                        <p:attrNameLst>
                                          <p:attrName>ppt_y</p:attrName>
                                        </p:attrNameLst>
                                      </p:cBhvr>
                                      <p:tavLst>
                                        <p:tav tm="0">
                                          <p:val>
                                            <p:strVal val="#ppt_y+.1"/>
                                          </p:val>
                                        </p:tav>
                                        <p:tav tm="100000">
                                          <p:val>
                                            <p:strVal val="#ppt_y"/>
                                          </p:val>
                                        </p:tav>
                                      </p:tavLst>
                                    </p:anim>
                                  </p:childTnLst>
                                </p:cTn>
                              </p:par>
                              <p:par>
                                <p:cTn id="199" presetID="42" presetClass="entr" presetSubtype="0" fill="hold" nodeType="withEffect">
                                  <p:stCondLst>
                                    <p:cond delay="0"/>
                                  </p:stCondLst>
                                  <p:childTnLst>
                                    <p:set>
                                      <p:cBhvr>
                                        <p:cTn id="200" dur="1" fill="hold">
                                          <p:stCondLst>
                                            <p:cond delay="0"/>
                                          </p:stCondLst>
                                        </p:cTn>
                                        <p:tgtEl>
                                          <p:spTgt spid="16387">
                                            <p:txEl>
                                              <p:pRg st="37" end="37"/>
                                            </p:txEl>
                                          </p:spTgt>
                                        </p:tgtEl>
                                        <p:attrNameLst>
                                          <p:attrName>style.visibility</p:attrName>
                                        </p:attrNameLst>
                                      </p:cBhvr>
                                      <p:to>
                                        <p:strVal val="visible"/>
                                      </p:to>
                                    </p:set>
                                    <p:animEffect transition="in" filter="fade">
                                      <p:cBhvr>
                                        <p:cTn id="201" dur="2000"/>
                                        <p:tgtEl>
                                          <p:spTgt spid="16387">
                                            <p:txEl>
                                              <p:pRg st="37" end="37"/>
                                            </p:txEl>
                                          </p:spTgt>
                                        </p:tgtEl>
                                      </p:cBhvr>
                                    </p:animEffect>
                                    <p:anim calcmode="lin" valueType="num">
                                      <p:cBhvr>
                                        <p:cTn id="202" dur="2000" fill="hold"/>
                                        <p:tgtEl>
                                          <p:spTgt spid="16387">
                                            <p:txEl>
                                              <p:pRg st="37" end="37"/>
                                            </p:txEl>
                                          </p:spTgt>
                                        </p:tgtEl>
                                        <p:attrNameLst>
                                          <p:attrName>ppt_x</p:attrName>
                                        </p:attrNameLst>
                                      </p:cBhvr>
                                      <p:tavLst>
                                        <p:tav tm="0">
                                          <p:val>
                                            <p:strVal val="#ppt_x"/>
                                          </p:val>
                                        </p:tav>
                                        <p:tav tm="100000">
                                          <p:val>
                                            <p:strVal val="#ppt_x"/>
                                          </p:val>
                                        </p:tav>
                                      </p:tavLst>
                                    </p:anim>
                                    <p:anim calcmode="lin" valueType="num">
                                      <p:cBhvr>
                                        <p:cTn id="203" dur="2000" fill="hold"/>
                                        <p:tgtEl>
                                          <p:spTgt spid="16387">
                                            <p:txEl>
                                              <p:pRg st="37" end="37"/>
                                            </p:txEl>
                                          </p:spTgt>
                                        </p:tgtEl>
                                        <p:attrNameLst>
                                          <p:attrName>ppt_y</p:attrName>
                                        </p:attrNameLst>
                                      </p:cBhvr>
                                      <p:tavLst>
                                        <p:tav tm="0">
                                          <p:val>
                                            <p:strVal val="#ppt_y+.1"/>
                                          </p:val>
                                        </p:tav>
                                        <p:tav tm="100000">
                                          <p:val>
                                            <p:strVal val="#ppt_y"/>
                                          </p:val>
                                        </p:tav>
                                      </p:tavLst>
                                    </p:anim>
                                  </p:childTnLst>
                                </p:cTn>
                              </p:par>
                              <p:par>
                                <p:cTn id="204" presetID="42" presetClass="entr" presetSubtype="0" fill="hold" nodeType="withEffect">
                                  <p:stCondLst>
                                    <p:cond delay="0"/>
                                  </p:stCondLst>
                                  <p:childTnLst>
                                    <p:set>
                                      <p:cBhvr>
                                        <p:cTn id="205" dur="1" fill="hold">
                                          <p:stCondLst>
                                            <p:cond delay="0"/>
                                          </p:stCondLst>
                                        </p:cTn>
                                        <p:tgtEl>
                                          <p:spTgt spid="16387">
                                            <p:txEl>
                                              <p:pRg st="38" end="38"/>
                                            </p:txEl>
                                          </p:spTgt>
                                        </p:tgtEl>
                                        <p:attrNameLst>
                                          <p:attrName>style.visibility</p:attrName>
                                        </p:attrNameLst>
                                      </p:cBhvr>
                                      <p:to>
                                        <p:strVal val="visible"/>
                                      </p:to>
                                    </p:set>
                                    <p:animEffect transition="in" filter="fade">
                                      <p:cBhvr>
                                        <p:cTn id="206" dur="2000"/>
                                        <p:tgtEl>
                                          <p:spTgt spid="16387">
                                            <p:txEl>
                                              <p:pRg st="38" end="38"/>
                                            </p:txEl>
                                          </p:spTgt>
                                        </p:tgtEl>
                                      </p:cBhvr>
                                    </p:animEffect>
                                    <p:anim calcmode="lin" valueType="num">
                                      <p:cBhvr>
                                        <p:cTn id="207" dur="2000" fill="hold"/>
                                        <p:tgtEl>
                                          <p:spTgt spid="16387">
                                            <p:txEl>
                                              <p:pRg st="38" end="38"/>
                                            </p:txEl>
                                          </p:spTgt>
                                        </p:tgtEl>
                                        <p:attrNameLst>
                                          <p:attrName>ppt_x</p:attrName>
                                        </p:attrNameLst>
                                      </p:cBhvr>
                                      <p:tavLst>
                                        <p:tav tm="0">
                                          <p:val>
                                            <p:strVal val="#ppt_x"/>
                                          </p:val>
                                        </p:tav>
                                        <p:tav tm="100000">
                                          <p:val>
                                            <p:strVal val="#ppt_x"/>
                                          </p:val>
                                        </p:tav>
                                      </p:tavLst>
                                    </p:anim>
                                    <p:anim calcmode="lin" valueType="num">
                                      <p:cBhvr>
                                        <p:cTn id="208" dur="2000" fill="hold"/>
                                        <p:tgtEl>
                                          <p:spTgt spid="16387">
                                            <p:txEl>
                                              <p:pRg st="38" end="38"/>
                                            </p:txEl>
                                          </p:spTgt>
                                        </p:tgtEl>
                                        <p:attrNameLst>
                                          <p:attrName>ppt_y</p:attrName>
                                        </p:attrNameLst>
                                      </p:cBhvr>
                                      <p:tavLst>
                                        <p:tav tm="0">
                                          <p:val>
                                            <p:strVal val="#ppt_y+.1"/>
                                          </p:val>
                                        </p:tav>
                                        <p:tav tm="100000">
                                          <p:val>
                                            <p:strVal val="#ppt_y"/>
                                          </p:val>
                                        </p:tav>
                                      </p:tavLst>
                                    </p:anim>
                                  </p:childTnLst>
                                </p:cTn>
                              </p:par>
                              <p:par>
                                <p:cTn id="209" presetID="42" presetClass="entr" presetSubtype="0" fill="hold" nodeType="withEffect">
                                  <p:stCondLst>
                                    <p:cond delay="0"/>
                                  </p:stCondLst>
                                  <p:childTnLst>
                                    <p:set>
                                      <p:cBhvr>
                                        <p:cTn id="210" dur="1" fill="hold">
                                          <p:stCondLst>
                                            <p:cond delay="0"/>
                                          </p:stCondLst>
                                        </p:cTn>
                                        <p:tgtEl>
                                          <p:spTgt spid="16387">
                                            <p:txEl>
                                              <p:pRg st="39" end="39"/>
                                            </p:txEl>
                                          </p:spTgt>
                                        </p:tgtEl>
                                        <p:attrNameLst>
                                          <p:attrName>style.visibility</p:attrName>
                                        </p:attrNameLst>
                                      </p:cBhvr>
                                      <p:to>
                                        <p:strVal val="visible"/>
                                      </p:to>
                                    </p:set>
                                    <p:animEffect transition="in" filter="fade">
                                      <p:cBhvr>
                                        <p:cTn id="211" dur="2000"/>
                                        <p:tgtEl>
                                          <p:spTgt spid="16387">
                                            <p:txEl>
                                              <p:pRg st="39" end="39"/>
                                            </p:txEl>
                                          </p:spTgt>
                                        </p:tgtEl>
                                      </p:cBhvr>
                                    </p:animEffect>
                                    <p:anim calcmode="lin" valueType="num">
                                      <p:cBhvr>
                                        <p:cTn id="212" dur="2000" fill="hold"/>
                                        <p:tgtEl>
                                          <p:spTgt spid="16387">
                                            <p:txEl>
                                              <p:pRg st="39" end="39"/>
                                            </p:txEl>
                                          </p:spTgt>
                                        </p:tgtEl>
                                        <p:attrNameLst>
                                          <p:attrName>ppt_x</p:attrName>
                                        </p:attrNameLst>
                                      </p:cBhvr>
                                      <p:tavLst>
                                        <p:tav tm="0">
                                          <p:val>
                                            <p:strVal val="#ppt_x"/>
                                          </p:val>
                                        </p:tav>
                                        <p:tav tm="100000">
                                          <p:val>
                                            <p:strVal val="#ppt_x"/>
                                          </p:val>
                                        </p:tav>
                                      </p:tavLst>
                                    </p:anim>
                                    <p:anim calcmode="lin" valueType="num">
                                      <p:cBhvr>
                                        <p:cTn id="213" dur="2000" fill="hold"/>
                                        <p:tgtEl>
                                          <p:spTgt spid="16387">
                                            <p:txEl>
                                              <p:pRg st="39" end="39"/>
                                            </p:txEl>
                                          </p:spTgt>
                                        </p:tgtEl>
                                        <p:attrNameLst>
                                          <p:attrName>ppt_y</p:attrName>
                                        </p:attrNameLst>
                                      </p:cBhvr>
                                      <p:tavLst>
                                        <p:tav tm="0">
                                          <p:val>
                                            <p:strVal val="#ppt_y+.1"/>
                                          </p:val>
                                        </p:tav>
                                        <p:tav tm="100000">
                                          <p:val>
                                            <p:strVal val="#ppt_y"/>
                                          </p:val>
                                        </p:tav>
                                      </p:tavLst>
                                    </p:anim>
                                  </p:childTnLst>
                                </p:cTn>
                              </p:par>
                              <p:par>
                                <p:cTn id="214" presetID="42" presetClass="entr" presetSubtype="0" fill="hold" nodeType="withEffect">
                                  <p:stCondLst>
                                    <p:cond delay="0"/>
                                  </p:stCondLst>
                                  <p:childTnLst>
                                    <p:set>
                                      <p:cBhvr>
                                        <p:cTn id="215" dur="1" fill="hold">
                                          <p:stCondLst>
                                            <p:cond delay="0"/>
                                          </p:stCondLst>
                                        </p:cTn>
                                        <p:tgtEl>
                                          <p:spTgt spid="16387">
                                            <p:txEl>
                                              <p:pRg st="40" end="40"/>
                                            </p:txEl>
                                          </p:spTgt>
                                        </p:tgtEl>
                                        <p:attrNameLst>
                                          <p:attrName>style.visibility</p:attrName>
                                        </p:attrNameLst>
                                      </p:cBhvr>
                                      <p:to>
                                        <p:strVal val="visible"/>
                                      </p:to>
                                    </p:set>
                                    <p:animEffect transition="in" filter="fade">
                                      <p:cBhvr>
                                        <p:cTn id="216" dur="2000"/>
                                        <p:tgtEl>
                                          <p:spTgt spid="16387">
                                            <p:txEl>
                                              <p:pRg st="40" end="40"/>
                                            </p:txEl>
                                          </p:spTgt>
                                        </p:tgtEl>
                                      </p:cBhvr>
                                    </p:animEffect>
                                    <p:anim calcmode="lin" valueType="num">
                                      <p:cBhvr>
                                        <p:cTn id="217" dur="2000" fill="hold"/>
                                        <p:tgtEl>
                                          <p:spTgt spid="16387">
                                            <p:txEl>
                                              <p:pRg st="40" end="40"/>
                                            </p:txEl>
                                          </p:spTgt>
                                        </p:tgtEl>
                                        <p:attrNameLst>
                                          <p:attrName>ppt_x</p:attrName>
                                        </p:attrNameLst>
                                      </p:cBhvr>
                                      <p:tavLst>
                                        <p:tav tm="0">
                                          <p:val>
                                            <p:strVal val="#ppt_x"/>
                                          </p:val>
                                        </p:tav>
                                        <p:tav tm="100000">
                                          <p:val>
                                            <p:strVal val="#ppt_x"/>
                                          </p:val>
                                        </p:tav>
                                      </p:tavLst>
                                    </p:anim>
                                    <p:anim calcmode="lin" valueType="num">
                                      <p:cBhvr>
                                        <p:cTn id="218" dur="2000" fill="hold"/>
                                        <p:tgtEl>
                                          <p:spTgt spid="16387">
                                            <p:txEl>
                                              <p:pRg st="40" end="40"/>
                                            </p:txEl>
                                          </p:spTgt>
                                        </p:tgtEl>
                                        <p:attrNameLst>
                                          <p:attrName>ppt_y</p:attrName>
                                        </p:attrNameLst>
                                      </p:cBhvr>
                                      <p:tavLst>
                                        <p:tav tm="0">
                                          <p:val>
                                            <p:strVal val="#ppt_y+.1"/>
                                          </p:val>
                                        </p:tav>
                                        <p:tav tm="100000">
                                          <p:val>
                                            <p:strVal val="#ppt_y"/>
                                          </p:val>
                                        </p:tav>
                                      </p:tavLst>
                                    </p:anim>
                                  </p:childTnLst>
                                </p:cTn>
                              </p:par>
                              <p:par>
                                <p:cTn id="219" presetID="42" presetClass="entr" presetSubtype="0" fill="hold" nodeType="withEffect">
                                  <p:stCondLst>
                                    <p:cond delay="0"/>
                                  </p:stCondLst>
                                  <p:childTnLst>
                                    <p:set>
                                      <p:cBhvr>
                                        <p:cTn id="220" dur="1" fill="hold">
                                          <p:stCondLst>
                                            <p:cond delay="0"/>
                                          </p:stCondLst>
                                        </p:cTn>
                                        <p:tgtEl>
                                          <p:spTgt spid="16387">
                                            <p:txEl>
                                              <p:pRg st="41" end="41"/>
                                            </p:txEl>
                                          </p:spTgt>
                                        </p:tgtEl>
                                        <p:attrNameLst>
                                          <p:attrName>style.visibility</p:attrName>
                                        </p:attrNameLst>
                                      </p:cBhvr>
                                      <p:to>
                                        <p:strVal val="visible"/>
                                      </p:to>
                                    </p:set>
                                    <p:animEffect transition="in" filter="fade">
                                      <p:cBhvr>
                                        <p:cTn id="221" dur="2000"/>
                                        <p:tgtEl>
                                          <p:spTgt spid="16387">
                                            <p:txEl>
                                              <p:pRg st="41" end="41"/>
                                            </p:txEl>
                                          </p:spTgt>
                                        </p:tgtEl>
                                      </p:cBhvr>
                                    </p:animEffect>
                                    <p:anim calcmode="lin" valueType="num">
                                      <p:cBhvr>
                                        <p:cTn id="222" dur="2000" fill="hold"/>
                                        <p:tgtEl>
                                          <p:spTgt spid="16387">
                                            <p:txEl>
                                              <p:pRg st="41" end="41"/>
                                            </p:txEl>
                                          </p:spTgt>
                                        </p:tgtEl>
                                        <p:attrNameLst>
                                          <p:attrName>ppt_x</p:attrName>
                                        </p:attrNameLst>
                                      </p:cBhvr>
                                      <p:tavLst>
                                        <p:tav tm="0">
                                          <p:val>
                                            <p:strVal val="#ppt_x"/>
                                          </p:val>
                                        </p:tav>
                                        <p:tav tm="100000">
                                          <p:val>
                                            <p:strVal val="#ppt_x"/>
                                          </p:val>
                                        </p:tav>
                                      </p:tavLst>
                                    </p:anim>
                                    <p:anim calcmode="lin" valueType="num">
                                      <p:cBhvr>
                                        <p:cTn id="223" dur="2000" fill="hold"/>
                                        <p:tgtEl>
                                          <p:spTgt spid="16387">
                                            <p:txEl>
                                              <p:pRg st="41" end="41"/>
                                            </p:txEl>
                                          </p:spTgt>
                                        </p:tgtEl>
                                        <p:attrNameLst>
                                          <p:attrName>ppt_y</p:attrName>
                                        </p:attrNameLst>
                                      </p:cBhvr>
                                      <p:tavLst>
                                        <p:tav tm="0">
                                          <p:val>
                                            <p:strVal val="#ppt_y+.1"/>
                                          </p:val>
                                        </p:tav>
                                        <p:tav tm="100000">
                                          <p:val>
                                            <p:strVal val="#ppt_y"/>
                                          </p:val>
                                        </p:tav>
                                      </p:tavLst>
                                    </p:anim>
                                  </p:childTnLst>
                                </p:cTn>
                              </p:par>
                            </p:childTnLst>
                          </p:cTn>
                        </p:par>
                      </p:childTnLst>
                    </p:cTn>
                  </p:par>
                  <p:par>
                    <p:cTn id="224" fill="hold">
                      <p:stCondLst>
                        <p:cond delay="indefinite"/>
                      </p:stCondLst>
                      <p:childTnLst>
                        <p:par>
                          <p:cTn id="225" fill="hold">
                            <p:stCondLst>
                              <p:cond delay="0"/>
                            </p:stCondLst>
                            <p:childTnLst>
                              <p:par>
                                <p:cTn id="226" presetID="42" presetClass="entr" presetSubtype="0" fill="hold" nodeType="clickEffect">
                                  <p:stCondLst>
                                    <p:cond delay="0"/>
                                  </p:stCondLst>
                                  <p:childTnLst>
                                    <p:set>
                                      <p:cBhvr>
                                        <p:cTn id="227" dur="1" fill="hold">
                                          <p:stCondLst>
                                            <p:cond delay="0"/>
                                          </p:stCondLst>
                                        </p:cTn>
                                        <p:tgtEl>
                                          <p:spTgt spid="16387">
                                            <p:txEl>
                                              <p:pRg st="43" end="43"/>
                                            </p:txEl>
                                          </p:spTgt>
                                        </p:tgtEl>
                                        <p:attrNameLst>
                                          <p:attrName>style.visibility</p:attrName>
                                        </p:attrNameLst>
                                      </p:cBhvr>
                                      <p:to>
                                        <p:strVal val="visible"/>
                                      </p:to>
                                    </p:set>
                                    <p:animEffect transition="in" filter="fade">
                                      <p:cBhvr>
                                        <p:cTn id="228" dur="2000"/>
                                        <p:tgtEl>
                                          <p:spTgt spid="16387">
                                            <p:txEl>
                                              <p:pRg st="43" end="43"/>
                                            </p:txEl>
                                          </p:spTgt>
                                        </p:tgtEl>
                                      </p:cBhvr>
                                    </p:animEffect>
                                    <p:anim calcmode="lin" valueType="num">
                                      <p:cBhvr>
                                        <p:cTn id="229" dur="2000" fill="hold"/>
                                        <p:tgtEl>
                                          <p:spTgt spid="16387">
                                            <p:txEl>
                                              <p:pRg st="43" end="43"/>
                                            </p:txEl>
                                          </p:spTgt>
                                        </p:tgtEl>
                                        <p:attrNameLst>
                                          <p:attrName>ppt_x</p:attrName>
                                        </p:attrNameLst>
                                      </p:cBhvr>
                                      <p:tavLst>
                                        <p:tav tm="0">
                                          <p:val>
                                            <p:strVal val="#ppt_x"/>
                                          </p:val>
                                        </p:tav>
                                        <p:tav tm="100000">
                                          <p:val>
                                            <p:strVal val="#ppt_x"/>
                                          </p:val>
                                        </p:tav>
                                      </p:tavLst>
                                    </p:anim>
                                    <p:anim calcmode="lin" valueType="num">
                                      <p:cBhvr>
                                        <p:cTn id="230" dur="2000" fill="hold"/>
                                        <p:tgtEl>
                                          <p:spTgt spid="16387">
                                            <p:txEl>
                                              <p:pRg st="43" end="43"/>
                                            </p:txEl>
                                          </p:spTgt>
                                        </p:tgtEl>
                                        <p:attrNameLst>
                                          <p:attrName>ppt_y</p:attrName>
                                        </p:attrNameLst>
                                      </p:cBhvr>
                                      <p:tavLst>
                                        <p:tav tm="0">
                                          <p:val>
                                            <p:strVal val="#ppt_y+.1"/>
                                          </p:val>
                                        </p:tav>
                                        <p:tav tm="100000">
                                          <p:val>
                                            <p:strVal val="#ppt_y"/>
                                          </p:val>
                                        </p:tav>
                                      </p:tavLst>
                                    </p:anim>
                                  </p:childTnLst>
                                </p:cTn>
                              </p:par>
                              <p:par>
                                <p:cTn id="231" presetID="42" presetClass="entr" presetSubtype="0" fill="hold" nodeType="withEffect">
                                  <p:stCondLst>
                                    <p:cond delay="0"/>
                                  </p:stCondLst>
                                  <p:childTnLst>
                                    <p:set>
                                      <p:cBhvr>
                                        <p:cTn id="232" dur="1" fill="hold">
                                          <p:stCondLst>
                                            <p:cond delay="0"/>
                                          </p:stCondLst>
                                        </p:cTn>
                                        <p:tgtEl>
                                          <p:spTgt spid="16387">
                                            <p:txEl>
                                              <p:pRg st="44" end="44"/>
                                            </p:txEl>
                                          </p:spTgt>
                                        </p:tgtEl>
                                        <p:attrNameLst>
                                          <p:attrName>style.visibility</p:attrName>
                                        </p:attrNameLst>
                                      </p:cBhvr>
                                      <p:to>
                                        <p:strVal val="visible"/>
                                      </p:to>
                                    </p:set>
                                    <p:animEffect transition="in" filter="fade">
                                      <p:cBhvr>
                                        <p:cTn id="233" dur="2000"/>
                                        <p:tgtEl>
                                          <p:spTgt spid="16387">
                                            <p:txEl>
                                              <p:pRg st="44" end="44"/>
                                            </p:txEl>
                                          </p:spTgt>
                                        </p:tgtEl>
                                      </p:cBhvr>
                                    </p:animEffect>
                                    <p:anim calcmode="lin" valueType="num">
                                      <p:cBhvr>
                                        <p:cTn id="234" dur="2000" fill="hold"/>
                                        <p:tgtEl>
                                          <p:spTgt spid="16387">
                                            <p:txEl>
                                              <p:pRg st="44" end="44"/>
                                            </p:txEl>
                                          </p:spTgt>
                                        </p:tgtEl>
                                        <p:attrNameLst>
                                          <p:attrName>ppt_x</p:attrName>
                                        </p:attrNameLst>
                                      </p:cBhvr>
                                      <p:tavLst>
                                        <p:tav tm="0">
                                          <p:val>
                                            <p:strVal val="#ppt_x"/>
                                          </p:val>
                                        </p:tav>
                                        <p:tav tm="100000">
                                          <p:val>
                                            <p:strVal val="#ppt_x"/>
                                          </p:val>
                                        </p:tav>
                                      </p:tavLst>
                                    </p:anim>
                                    <p:anim calcmode="lin" valueType="num">
                                      <p:cBhvr>
                                        <p:cTn id="235" dur="2000" fill="hold"/>
                                        <p:tgtEl>
                                          <p:spTgt spid="16387">
                                            <p:txEl>
                                              <p:pRg st="44" end="44"/>
                                            </p:txEl>
                                          </p:spTgt>
                                        </p:tgtEl>
                                        <p:attrNameLst>
                                          <p:attrName>ppt_y</p:attrName>
                                        </p:attrNameLst>
                                      </p:cBhvr>
                                      <p:tavLst>
                                        <p:tav tm="0">
                                          <p:val>
                                            <p:strVal val="#ppt_y+.1"/>
                                          </p:val>
                                        </p:tav>
                                        <p:tav tm="100000">
                                          <p:val>
                                            <p:strVal val="#ppt_y"/>
                                          </p:val>
                                        </p:tav>
                                      </p:tavLst>
                                    </p:anim>
                                  </p:childTnLst>
                                </p:cTn>
                              </p:par>
                              <p:par>
                                <p:cTn id="236" presetID="42" presetClass="entr" presetSubtype="0" fill="hold" nodeType="withEffect">
                                  <p:stCondLst>
                                    <p:cond delay="0"/>
                                  </p:stCondLst>
                                  <p:childTnLst>
                                    <p:set>
                                      <p:cBhvr>
                                        <p:cTn id="237" dur="1" fill="hold">
                                          <p:stCondLst>
                                            <p:cond delay="0"/>
                                          </p:stCondLst>
                                        </p:cTn>
                                        <p:tgtEl>
                                          <p:spTgt spid="16387">
                                            <p:txEl>
                                              <p:pRg st="45" end="45"/>
                                            </p:txEl>
                                          </p:spTgt>
                                        </p:tgtEl>
                                        <p:attrNameLst>
                                          <p:attrName>style.visibility</p:attrName>
                                        </p:attrNameLst>
                                      </p:cBhvr>
                                      <p:to>
                                        <p:strVal val="visible"/>
                                      </p:to>
                                    </p:set>
                                    <p:animEffect transition="in" filter="fade">
                                      <p:cBhvr>
                                        <p:cTn id="238" dur="2000"/>
                                        <p:tgtEl>
                                          <p:spTgt spid="16387">
                                            <p:txEl>
                                              <p:pRg st="45" end="45"/>
                                            </p:txEl>
                                          </p:spTgt>
                                        </p:tgtEl>
                                      </p:cBhvr>
                                    </p:animEffect>
                                    <p:anim calcmode="lin" valueType="num">
                                      <p:cBhvr>
                                        <p:cTn id="239" dur="2000" fill="hold"/>
                                        <p:tgtEl>
                                          <p:spTgt spid="16387">
                                            <p:txEl>
                                              <p:pRg st="45" end="45"/>
                                            </p:txEl>
                                          </p:spTgt>
                                        </p:tgtEl>
                                        <p:attrNameLst>
                                          <p:attrName>ppt_x</p:attrName>
                                        </p:attrNameLst>
                                      </p:cBhvr>
                                      <p:tavLst>
                                        <p:tav tm="0">
                                          <p:val>
                                            <p:strVal val="#ppt_x"/>
                                          </p:val>
                                        </p:tav>
                                        <p:tav tm="100000">
                                          <p:val>
                                            <p:strVal val="#ppt_x"/>
                                          </p:val>
                                        </p:tav>
                                      </p:tavLst>
                                    </p:anim>
                                    <p:anim calcmode="lin" valueType="num">
                                      <p:cBhvr>
                                        <p:cTn id="240" dur="2000" fill="hold"/>
                                        <p:tgtEl>
                                          <p:spTgt spid="16387">
                                            <p:txEl>
                                              <p:pRg st="45" end="45"/>
                                            </p:txEl>
                                          </p:spTgt>
                                        </p:tgtEl>
                                        <p:attrNameLst>
                                          <p:attrName>ppt_y</p:attrName>
                                        </p:attrNameLst>
                                      </p:cBhvr>
                                      <p:tavLst>
                                        <p:tav tm="0">
                                          <p:val>
                                            <p:strVal val="#ppt_y+.1"/>
                                          </p:val>
                                        </p:tav>
                                        <p:tav tm="100000">
                                          <p:val>
                                            <p:strVal val="#ppt_y"/>
                                          </p:val>
                                        </p:tav>
                                      </p:tavLst>
                                    </p:anim>
                                  </p:childTnLst>
                                </p:cTn>
                              </p:par>
                              <p:par>
                                <p:cTn id="241" presetID="42" presetClass="entr" presetSubtype="0" fill="hold" nodeType="withEffect">
                                  <p:stCondLst>
                                    <p:cond delay="0"/>
                                  </p:stCondLst>
                                  <p:childTnLst>
                                    <p:set>
                                      <p:cBhvr>
                                        <p:cTn id="242" dur="1" fill="hold">
                                          <p:stCondLst>
                                            <p:cond delay="0"/>
                                          </p:stCondLst>
                                        </p:cTn>
                                        <p:tgtEl>
                                          <p:spTgt spid="16387">
                                            <p:txEl>
                                              <p:pRg st="46" end="46"/>
                                            </p:txEl>
                                          </p:spTgt>
                                        </p:tgtEl>
                                        <p:attrNameLst>
                                          <p:attrName>style.visibility</p:attrName>
                                        </p:attrNameLst>
                                      </p:cBhvr>
                                      <p:to>
                                        <p:strVal val="visible"/>
                                      </p:to>
                                    </p:set>
                                    <p:animEffect transition="in" filter="fade">
                                      <p:cBhvr>
                                        <p:cTn id="243" dur="2000"/>
                                        <p:tgtEl>
                                          <p:spTgt spid="16387">
                                            <p:txEl>
                                              <p:pRg st="46" end="46"/>
                                            </p:txEl>
                                          </p:spTgt>
                                        </p:tgtEl>
                                      </p:cBhvr>
                                    </p:animEffect>
                                    <p:anim calcmode="lin" valueType="num">
                                      <p:cBhvr>
                                        <p:cTn id="244" dur="2000" fill="hold"/>
                                        <p:tgtEl>
                                          <p:spTgt spid="16387">
                                            <p:txEl>
                                              <p:pRg st="46" end="46"/>
                                            </p:txEl>
                                          </p:spTgt>
                                        </p:tgtEl>
                                        <p:attrNameLst>
                                          <p:attrName>ppt_x</p:attrName>
                                        </p:attrNameLst>
                                      </p:cBhvr>
                                      <p:tavLst>
                                        <p:tav tm="0">
                                          <p:val>
                                            <p:strVal val="#ppt_x"/>
                                          </p:val>
                                        </p:tav>
                                        <p:tav tm="100000">
                                          <p:val>
                                            <p:strVal val="#ppt_x"/>
                                          </p:val>
                                        </p:tav>
                                      </p:tavLst>
                                    </p:anim>
                                    <p:anim calcmode="lin" valueType="num">
                                      <p:cBhvr>
                                        <p:cTn id="245" dur="2000" fill="hold"/>
                                        <p:tgtEl>
                                          <p:spTgt spid="16387">
                                            <p:txEl>
                                              <p:pRg st="46" end="4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7">
            <a:extLst>
              <a:ext uri="{FF2B5EF4-FFF2-40B4-BE49-F238E27FC236}">
                <a16:creationId xmlns:a16="http://schemas.microsoft.com/office/drawing/2014/main" id="{8BFFCF01-1DE0-424A-9A3E-2448F22C9EEA}"/>
              </a:ext>
            </a:extLst>
          </p:cNvPr>
          <p:cNvSpPr>
            <a:spLocks noGrp="1"/>
          </p:cNvSpPr>
          <p:nvPr>
            <p:ph type="title"/>
          </p:nvPr>
        </p:nvSpPr>
        <p:spPr>
          <a:xfrm>
            <a:off x="361950" y="11919"/>
            <a:ext cx="8229600" cy="673881"/>
          </a:xfrm>
        </p:spPr>
        <p:txBody>
          <a:bodyPr/>
          <a:lstStyle/>
          <a:p>
            <a:pPr eaLnBrk="1" hangingPunct="1"/>
            <a:r>
              <a:rPr lang="en-US" altLang="en-US" dirty="0"/>
              <a:t>Exercise:</a:t>
            </a:r>
          </a:p>
        </p:txBody>
      </p:sp>
      <p:sp>
        <p:nvSpPr>
          <p:cNvPr id="17411" name="Content Placeholder 8">
            <a:extLst>
              <a:ext uri="{FF2B5EF4-FFF2-40B4-BE49-F238E27FC236}">
                <a16:creationId xmlns:a16="http://schemas.microsoft.com/office/drawing/2014/main" id="{80382118-786B-458C-8D81-FF6A024C1F6A}"/>
              </a:ext>
            </a:extLst>
          </p:cNvPr>
          <p:cNvSpPr>
            <a:spLocks noGrp="1"/>
          </p:cNvSpPr>
          <p:nvPr>
            <p:ph idx="1"/>
          </p:nvPr>
        </p:nvSpPr>
        <p:spPr>
          <a:xfrm>
            <a:off x="457200" y="2286000"/>
            <a:ext cx="8229600" cy="3352800"/>
          </a:xfrm>
        </p:spPr>
        <p:txBody>
          <a:bodyPr/>
          <a:lstStyle/>
          <a:p>
            <a:pPr marL="0" indent="0" eaLnBrk="1" hangingPunct="1">
              <a:buNone/>
            </a:pPr>
            <a:r>
              <a:rPr lang="en-US" altLang="en-US" sz="2000" dirty="0"/>
              <a:t>Prompt the user for the day of the week again by using a select box.  </a:t>
            </a:r>
          </a:p>
          <a:p>
            <a:pPr marL="0" indent="0" eaLnBrk="1" hangingPunct="1">
              <a:buNone/>
            </a:pPr>
            <a:endParaRPr lang="en-US" altLang="en-US" sz="2000" dirty="0"/>
          </a:p>
          <a:p>
            <a:pPr lvl="1" eaLnBrk="1" hangingPunct="1"/>
            <a:r>
              <a:rPr lang="en-US" altLang="en-US" sz="2000" dirty="0"/>
              <a:t>If they choose Saturday or Sunday (you MUST use the logical or “||” to do this) output:  “</a:t>
            </a:r>
            <a:r>
              <a:rPr lang="en-US" altLang="en-US" sz="1600" dirty="0">
                <a:latin typeface="Courier New" panose="02070309020205020404" pitchFamily="49" charset="0"/>
                <a:cs typeface="Courier New" panose="02070309020205020404" pitchFamily="49" charset="0"/>
              </a:rPr>
              <a:t>Have a great weekend!</a:t>
            </a:r>
            <a:r>
              <a:rPr lang="en-US" altLang="en-US" sz="2000" dirty="0"/>
              <a:t>”</a:t>
            </a:r>
          </a:p>
          <a:p>
            <a:pPr lvl="1" eaLnBrk="1" hangingPunct="1"/>
            <a:r>
              <a:rPr lang="en-US" altLang="en-US" sz="2000" dirty="0"/>
              <a:t>If they choose Monday output: “</a:t>
            </a:r>
            <a:r>
              <a:rPr lang="en-US" altLang="en-US" sz="1600" dirty="0">
                <a:latin typeface="Courier New" panose="02070309020205020404" pitchFamily="49" charset="0"/>
                <a:cs typeface="Courier New" panose="02070309020205020404" pitchFamily="49" charset="0"/>
              </a:rPr>
              <a:t>Hope you had a good weekend</a:t>
            </a:r>
            <a:r>
              <a:rPr lang="en-US" altLang="en-US" sz="2000" dirty="0"/>
              <a:t>”</a:t>
            </a:r>
          </a:p>
          <a:p>
            <a:pPr lvl="1" eaLnBrk="1" hangingPunct="1"/>
            <a:r>
              <a:rPr lang="en-US" altLang="en-US" sz="2000" dirty="0"/>
              <a:t>If they choose Tuesday OR Wednesday OR Thursday output: “</a:t>
            </a:r>
            <a:r>
              <a:rPr lang="en-US" altLang="en-US" sz="1600" dirty="0">
                <a:latin typeface="Courier New" panose="02070309020205020404" pitchFamily="49" charset="0"/>
                <a:cs typeface="Courier New" panose="02070309020205020404" pitchFamily="49" charset="0"/>
              </a:rPr>
              <a:t>Mid-week Blahs</a:t>
            </a:r>
            <a:r>
              <a:rPr lang="en-US" altLang="en-US" sz="2000" dirty="0"/>
              <a:t>”.  (Note: Use your OR operators for these three).</a:t>
            </a:r>
          </a:p>
          <a:p>
            <a:pPr lvl="1" eaLnBrk="1" hangingPunct="1"/>
            <a:r>
              <a:rPr lang="en-US" altLang="en-US" sz="2000" dirty="0"/>
              <a:t>Friday, alert: “</a:t>
            </a:r>
            <a:r>
              <a:rPr lang="en-US" altLang="en-US" sz="1600" dirty="0">
                <a:latin typeface="Courier New" panose="02070309020205020404" pitchFamily="49" charset="0"/>
                <a:cs typeface="Courier New" panose="02070309020205020404" pitchFamily="49" charset="0"/>
              </a:rPr>
              <a:t>TGIF!</a:t>
            </a:r>
            <a:r>
              <a:rPr lang="en-US" altLang="en-US" sz="2000" dirty="0"/>
              <a:t>”</a:t>
            </a:r>
          </a:p>
          <a:p>
            <a:pPr marL="457200" lvl="1" indent="0" eaLnBrk="1" hangingPunct="1">
              <a:buNone/>
            </a:pPr>
            <a:endParaRPr lang="en-US" altLang="en-US" sz="2000" dirty="0"/>
          </a:p>
          <a:p>
            <a:pPr lvl="1" eaLnBrk="1" hangingPunct="1"/>
            <a:r>
              <a:rPr lang="en-US" altLang="en-US" sz="2000" dirty="0"/>
              <a:t>For this program, place the </a:t>
            </a:r>
            <a:r>
              <a:rPr lang="en-US" altLang="en-US" sz="1600" dirty="0">
                <a:latin typeface="Courier New" panose="02070309020205020404" pitchFamily="49" charset="0"/>
                <a:cs typeface="Courier New" panose="02070309020205020404" pitchFamily="49" charset="0"/>
              </a:rPr>
              <a:t>onclick</a:t>
            </a:r>
            <a:r>
              <a:rPr lang="en-US" altLang="en-US" sz="2000" dirty="0"/>
              <a:t> attribute inside the </a:t>
            </a:r>
            <a:r>
              <a:rPr lang="en-US" altLang="en-US" sz="1600" dirty="0">
                <a:latin typeface="Courier New" panose="02070309020205020404" pitchFamily="49" charset="0"/>
                <a:cs typeface="Courier New" panose="02070309020205020404" pitchFamily="49" charset="0"/>
              </a:rPr>
              <a:t>&lt;select&gt;</a:t>
            </a:r>
            <a:r>
              <a:rPr lang="en-US" altLang="en-US" sz="1600" dirty="0"/>
              <a:t> </a:t>
            </a:r>
            <a:r>
              <a:rPr lang="en-US" altLang="en-US" sz="2000" dirty="0"/>
              <a:t>tag.</a:t>
            </a:r>
          </a:p>
          <a:p>
            <a:pPr lvl="1" eaLnBrk="1" hangingPunct="1"/>
            <a:endParaRPr lang="en-US" altLang="en-US" sz="2000" dirty="0"/>
          </a:p>
          <a:p>
            <a:pPr marL="457200" lvl="1" indent="0" eaLnBrk="1" hangingPunct="1">
              <a:buNone/>
            </a:pPr>
            <a:r>
              <a:rPr lang="en-US" altLang="en-US" sz="2000" dirty="0"/>
              <a:t>You can see my version in: </a:t>
            </a:r>
            <a:r>
              <a:rPr lang="en-US" altLang="en-US" sz="2000" dirty="0">
                <a:latin typeface="Courier New" panose="02070309020205020404" pitchFamily="49" charset="0"/>
                <a:cs typeface="Courier New" panose="02070309020205020404" pitchFamily="49" charset="0"/>
              </a:rPr>
              <a:t>day_of_the_week.html</a:t>
            </a:r>
            <a:endParaRPr lang="en-US" altLang="en-US" sz="2400" dirty="0">
              <a:latin typeface="Courier New" panose="02070309020205020404" pitchFamily="49" charset="0"/>
              <a:cs typeface="Courier New" panose="02070309020205020404" pitchFamily="49" charset="0"/>
            </a:endParaRPr>
          </a:p>
        </p:txBody>
      </p:sp>
      <p:sp>
        <p:nvSpPr>
          <p:cNvPr id="17412" name="Slide Number Placeholder 3">
            <a:extLst>
              <a:ext uri="{FF2B5EF4-FFF2-40B4-BE49-F238E27FC236}">
                <a16:creationId xmlns:a16="http://schemas.microsoft.com/office/drawing/2014/main" id="{5DB87A82-8B66-4546-B95F-2C75BF245C0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5A9B34B-857C-4D4B-89D3-368EB5DC727D}" type="slidenum">
              <a:rPr lang="en-US" altLang="en-US" sz="1200" smtClean="0">
                <a:solidFill>
                  <a:srgbClr val="898989"/>
                </a:solidFill>
              </a:rPr>
              <a:pPr>
                <a:spcBef>
                  <a:spcPct val="0"/>
                </a:spcBef>
                <a:buFontTx/>
                <a:buNone/>
              </a:pPr>
              <a:t>8</a:t>
            </a:fld>
            <a:endParaRPr lang="en-US" altLang="en-US" sz="1200" dirty="0">
              <a:solidFill>
                <a:srgbClr val="898989"/>
              </a:solidFill>
            </a:endParaRPr>
          </a:p>
        </p:txBody>
      </p:sp>
      <p:pic>
        <p:nvPicPr>
          <p:cNvPr id="3" name="Picture 2">
            <a:extLst>
              <a:ext uri="{FF2B5EF4-FFF2-40B4-BE49-F238E27FC236}">
                <a16:creationId xmlns:a16="http://schemas.microsoft.com/office/drawing/2014/main" id="{D2B1B3A1-B5AF-4FEC-9A04-B994E51BE876}"/>
              </a:ext>
            </a:extLst>
          </p:cNvPr>
          <p:cNvPicPr>
            <a:picLocks noChangeAspect="1"/>
          </p:cNvPicPr>
          <p:nvPr/>
        </p:nvPicPr>
        <p:blipFill>
          <a:blip r:embed="rId3"/>
          <a:stretch>
            <a:fillRect/>
          </a:stretch>
        </p:blipFill>
        <p:spPr>
          <a:xfrm>
            <a:off x="2990850" y="838200"/>
            <a:ext cx="3162300" cy="1123950"/>
          </a:xfrm>
          <a:prstGeom prst="rect">
            <a:avLst/>
          </a:prstGeom>
          <a:ln>
            <a:noFill/>
          </a:ln>
          <a:effectLst>
            <a:outerShdw blurRad="190500" algn="tl" rotWithShape="0">
              <a:srgbClr val="000000">
                <a:alpha val="70000"/>
              </a:srgbClr>
            </a:out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1400</Words>
  <Application>Microsoft Office PowerPoint</Application>
  <PresentationFormat>On-screen Show (4:3)</PresentationFormat>
  <Paragraphs>189</Paragraphs>
  <Slides>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Courier New</vt:lpstr>
      <vt:lpstr>Rockwell</vt:lpstr>
      <vt:lpstr>Times New Roman</vt:lpstr>
      <vt:lpstr>Wingdings</vt:lpstr>
      <vt:lpstr>Office Theme</vt:lpstr>
      <vt:lpstr>JavaScript:   Limiting Free Text Entry </vt:lpstr>
      <vt:lpstr>Learning Objectives</vt:lpstr>
      <vt:lpstr>Limiting / Avoiding Free-text Entry by Users</vt:lpstr>
      <vt:lpstr>Eliminating free-text entry</vt:lpstr>
      <vt:lpstr>File: parking_meter_select.html</vt:lpstr>
      <vt:lpstr>Eliminating free-text entry</vt:lpstr>
      <vt:lpstr>File: favorite_sports_team.html</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  ‘else if’ &amp; free text </dc:title>
  <dc:creator>Joseph Mendelsohn</dc:creator>
  <cp:lastModifiedBy>Joseph Mendelsohn</cp:lastModifiedBy>
  <cp:revision>65</cp:revision>
  <dcterms:created xsi:type="dcterms:W3CDTF">2019-11-06T13:36:01Z</dcterms:created>
  <dcterms:modified xsi:type="dcterms:W3CDTF">2019-11-06T14:17:42Z</dcterms:modified>
</cp:coreProperties>
</file>