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1"/>
  </p:sldMasterIdLst>
  <p:notesMasterIdLst>
    <p:notesMasterId r:id="rId23"/>
  </p:notesMasterIdLst>
  <p:handoutMasterIdLst>
    <p:handoutMasterId r:id="rId24"/>
  </p:handoutMasterIdLst>
  <p:sldIdLst>
    <p:sldId id="618" r:id="rId2"/>
    <p:sldId id="619" r:id="rId3"/>
    <p:sldId id="621" r:id="rId4"/>
    <p:sldId id="622" r:id="rId5"/>
    <p:sldId id="623" r:id="rId6"/>
    <p:sldId id="624" r:id="rId7"/>
    <p:sldId id="620" r:id="rId8"/>
    <p:sldId id="625" r:id="rId9"/>
    <p:sldId id="626" r:id="rId10"/>
    <p:sldId id="628" r:id="rId11"/>
    <p:sldId id="634" r:id="rId12"/>
    <p:sldId id="635" r:id="rId13"/>
    <p:sldId id="638" r:id="rId14"/>
    <p:sldId id="273" r:id="rId15"/>
    <p:sldId id="627" r:id="rId16"/>
    <p:sldId id="629" r:id="rId17"/>
    <p:sldId id="636" r:id="rId18"/>
    <p:sldId id="630" r:id="rId19"/>
    <p:sldId id="631" r:id="rId20"/>
    <p:sldId id="632" r:id="rId21"/>
    <p:sldId id="637" r:id="rId22"/>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6600"/>
    <a:srgbClr val="00CC00"/>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99" autoAdjust="0"/>
    <p:restoredTop sz="94605" autoAdjust="0"/>
  </p:normalViewPr>
  <p:slideViewPr>
    <p:cSldViewPr>
      <p:cViewPr varScale="1">
        <p:scale>
          <a:sx n="61" d="100"/>
          <a:sy n="61" d="100"/>
        </p:scale>
        <p:origin x="1459" y="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86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2514" name="Rectangle 2">
            <a:extLst>
              <a:ext uri="{FF2B5EF4-FFF2-40B4-BE49-F238E27FC236}">
                <a16:creationId xmlns:a16="http://schemas.microsoft.com/office/drawing/2014/main" id="{6E1E516C-9E5B-43FE-A9CD-8EFB0AB5EA30}"/>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Times New Roman" pitchFamily="18" charset="0"/>
              </a:defRPr>
            </a:lvl1pPr>
          </a:lstStyle>
          <a:p>
            <a:pPr>
              <a:defRPr/>
            </a:pPr>
            <a:endParaRPr lang="en-US"/>
          </a:p>
        </p:txBody>
      </p:sp>
      <p:sp>
        <p:nvSpPr>
          <p:cNvPr id="192515" name="Rectangle 3">
            <a:extLst>
              <a:ext uri="{FF2B5EF4-FFF2-40B4-BE49-F238E27FC236}">
                <a16:creationId xmlns:a16="http://schemas.microsoft.com/office/drawing/2014/main" id="{C0CCBF11-FD4F-4DD0-8982-F7FB346AAEEA}"/>
              </a:ext>
            </a:extLst>
          </p:cNvPr>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Times New Roman" pitchFamily="18" charset="0"/>
              </a:defRPr>
            </a:lvl1pPr>
          </a:lstStyle>
          <a:p>
            <a:pPr>
              <a:defRPr/>
            </a:pPr>
            <a:endParaRPr lang="en-US"/>
          </a:p>
        </p:txBody>
      </p:sp>
      <p:sp>
        <p:nvSpPr>
          <p:cNvPr id="192516" name="Rectangle 4">
            <a:extLst>
              <a:ext uri="{FF2B5EF4-FFF2-40B4-BE49-F238E27FC236}">
                <a16:creationId xmlns:a16="http://schemas.microsoft.com/office/drawing/2014/main" id="{701B51EB-0EEC-4F2E-83A9-E3A22A1A598E}"/>
              </a:ext>
            </a:extLst>
          </p:cNvPr>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Times New Roman" pitchFamily="18" charset="0"/>
              </a:defRPr>
            </a:lvl1pPr>
          </a:lstStyle>
          <a:p>
            <a:pPr>
              <a:defRPr/>
            </a:pPr>
            <a:endParaRPr lang="en-US"/>
          </a:p>
        </p:txBody>
      </p:sp>
      <p:sp>
        <p:nvSpPr>
          <p:cNvPr id="192517" name="Rectangle 5">
            <a:extLst>
              <a:ext uri="{FF2B5EF4-FFF2-40B4-BE49-F238E27FC236}">
                <a16:creationId xmlns:a16="http://schemas.microsoft.com/office/drawing/2014/main" id="{E7A814E1-81FA-46A2-A744-DE3FC29C1AA9}"/>
              </a:ext>
            </a:extLst>
          </p:cNvPr>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a:latin typeface="Times New Roman" panose="02020603050405020304" pitchFamily="18" charset="0"/>
              </a:defRPr>
            </a:lvl1pPr>
          </a:lstStyle>
          <a:p>
            <a:pPr>
              <a:defRPr/>
            </a:pPr>
            <a:fld id="{583F36D1-99C8-4AE7-866A-69186211244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4DFFC613-4262-4A01-8F7C-2369DBB9F71C}"/>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Times New Roman" pitchFamily="18" charset="0"/>
              </a:defRPr>
            </a:lvl1pPr>
          </a:lstStyle>
          <a:p>
            <a:pPr>
              <a:defRPr/>
            </a:pPr>
            <a:endParaRPr lang="en-US"/>
          </a:p>
        </p:txBody>
      </p:sp>
      <p:sp>
        <p:nvSpPr>
          <p:cNvPr id="38915" name="Rectangle 3">
            <a:extLst>
              <a:ext uri="{FF2B5EF4-FFF2-40B4-BE49-F238E27FC236}">
                <a16:creationId xmlns:a16="http://schemas.microsoft.com/office/drawing/2014/main" id="{03C8BFA6-14F6-4BC2-BDB7-7AA1EFD81E73}"/>
              </a:ext>
            </a:extLst>
          </p:cNvPr>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Times New Roman" pitchFamily="18" charset="0"/>
              </a:defRPr>
            </a:lvl1pPr>
          </a:lstStyle>
          <a:p>
            <a:pPr>
              <a:defRPr/>
            </a:pPr>
            <a:endParaRPr lang="en-US"/>
          </a:p>
        </p:txBody>
      </p:sp>
      <p:sp>
        <p:nvSpPr>
          <p:cNvPr id="2052" name="Rectangle 4">
            <a:extLst>
              <a:ext uri="{FF2B5EF4-FFF2-40B4-BE49-F238E27FC236}">
                <a16:creationId xmlns:a16="http://schemas.microsoft.com/office/drawing/2014/main" id="{BC3CCAF4-6040-480E-ABFF-6A3C6F6C96A1}"/>
              </a:ext>
            </a:extLst>
          </p:cNvPr>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7" name="Rectangle 5">
            <a:extLst>
              <a:ext uri="{FF2B5EF4-FFF2-40B4-BE49-F238E27FC236}">
                <a16:creationId xmlns:a16="http://schemas.microsoft.com/office/drawing/2014/main" id="{02A981A4-7EF0-42C0-8392-719657D569B9}"/>
              </a:ext>
            </a:extLst>
          </p:cNvPr>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8918" name="Rectangle 6">
            <a:extLst>
              <a:ext uri="{FF2B5EF4-FFF2-40B4-BE49-F238E27FC236}">
                <a16:creationId xmlns:a16="http://schemas.microsoft.com/office/drawing/2014/main" id="{9D381354-95C2-4F8F-A8A2-EEAE7CEACF29}"/>
              </a:ext>
            </a:extLst>
          </p:cNvPr>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Times New Roman" pitchFamily="18" charset="0"/>
              </a:defRPr>
            </a:lvl1pPr>
          </a:lstStyle>
          <a:p>
            <a:pPr>
              <a:defRPr/>
            </a:pPr>
            <a:endParaRPr lang="en-US"/>
          </a:p>
        </p:txBody>
      </p:sp>
      <p:sp>
        <p:nvSpPr>
          <p:cNvPr id="38919" name="Rectangle 7">
            <a:extLst>
              <a:ext uri="{FF2B5EF4-FFF2-40B4-BE49-F238E27FC236}">
                <a16:creationId xmlns:a16="http://schemas.microsoft.com/office/drawing/2014/main" id="{9A0DA5CE-4AFF-4807-8FEC-AEB7B0459F8F}"/>
              </a:ext>
            </a:extLst>
          </p:cNvPr>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a:latin typeface="Times New Roman" panose="02020603050405020304" pitchFamily="18" charset="0"/>
              </a:defRPr>
            </a:lvl1pPr>
          </a:lstStyle>
          <a:p>
            <a:pPr>
              <a:defRPr/>
            </a:pPr>
            <a:fld id="{6A9E5F1D-B736-41D3-BC13-026D3A034B9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3A710125-ADC0-4855-9A27-39E5080F9CF2}"/>
              </a:ext>
            </a:extLst>
          </p:cNvPr>
          <p:cNvSpPr>
            <a:spLocks noGrp="1" noRot="1" noChangeAspect="1" noChangeArrowheads="1" noTextEdit="1"/>
          </p:cNvSpPr>
          <p:nvPr>
            <p:ph type="sldImg"/>
          </p:nvPr>
        </p:nvSpPr>
        <p:spPr>
          <a:ln/>
        </p:spPr>
      </p:sp>
      <p:sp>
        <p:nvSpPr>
          <p:cNvPr id="11267" name="Rectangle 3">
            <a:extLst>
              <a:ext uri="{FF2B5EF4-FFF2-40B4-BE49-F238E27FC236}">
                <a16:creationId xmlns:a16="http://schemas.microsoft.com/office/drawing/2014/main" id="{F40E922E-42AF-42E0-8375-377A7267495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70778373-2001-4D86-B9D4-06279883DFAB}"/>
              </a:ext>
            </a:extLst>
          </p:cNvPr>
          <p:cNvSpPr>
            <a:spLocks noGrp="1" noRot="1" noChangeAspect="1" noChangeArrowheads="1" noTextEdit="1"/>
          </p:cNvSpPr>
          <p:nvPr>
            <p:ph type="sldImg"/>
          </p:nvPr>
        </p:nvSpPr>
        <p:spPr>
          <a:ln/>
        </p:spPr>
      </p:sp>
      <p:sp>
        <p:nvSpPr>
          <p:cNvPr id="13315" name="Rectangle 3">
            <a:extLst>
              <a:ext uri="{FF2B5EF4-FFF2-40B4-BE49-F238E27FC236}">
                <a16:creationId xmlns:a16="http://schemas.microsoft.com/office/drawing/2014/main" id="{A1AB8706-D6E9-4A10-A9EC-25188FF3B08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D85A7803-12E4-4580-9359-66228C710D10}"/>
              </a:ext>
            </a:extLst>
          </p:cNvPr>
          <p:cNvSpPr>
            <a:spLocks noGrp="1" noRot="1" noChangeAspect="1" noChangeArrowheads="1" noTextEdit="1"/>
          </p:cNvSpPr>
          <p:nvPr>
            <p:ph type="sldImg"/>
          </p:nvPr>
        </p:nvSpPr>
        <p:spPr>
          <a:ln/>
        </p:spPr>
      </p:sp>
      <p:sp>
        <p:nvSpPr>
          <p:cNvPr id="16387" name="Rectangle 3">
            <a:extLst>
              <a:ext uri="{FF2B5EF4-FFF2-40B4-BE49-F238E27FC236}">
                <a16:creationId xmlns:a16="http://schemas.microsoft.com/office/drawing/2014/main" id="{B3D6764D-BA61-4852-89E3-384B400BA5C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A5F8175D-82C9-4135-9D50-28FE680881F3}" type="slidenum">
              <a:rPr lang="en-US" altLang="en-US">
                <a:latin typeface="Times New Roman" panose="02020603050405020304" pitchFamily="18" charset="0"/>
              </a:rPr>
              <a:pPr eaLnBrk="1" hangingPunct="1"/>
              <a:t>14</a:t>
            </a:fld>
            <a:endParaRPr lang="en-US" altLang="en-US">
              <a:latin typeface="Times New Roman" panose="02020603050405020304" pitchFamily="18" charset="0"/>
            </a:endParaRPr>
          </a:p>
        </p:txBody>
      </p:sp>
      <p:sp>
        <p:nvSpPr>
          <p:cNvPr id="1638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12382636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EDFC6FB1-35E6-490C-8F05-C2D92FF8D394}"/>
              </a:ext>
            </a:extLst>
          </p:cNvPr>
          <p:cNvSpPr>
            <a:spLocks noGrp="1" noRot="1" noChangeAspect="1" noChangeArrowheads="1" noTextEdit="1"/>
          </p:cNvSpPr>
          <p:nvPr>
            <p:ph type="sldImg"/>
          </p:nvPr>
        </p:nvSpPr>
        <p:spPr>
          <a:ln/>
        </p:spPr>
      </p:sp>
      <p:sp>
        <p:nvSpPr>
          <p:cNvPr id="19459" name="Rectangle 3">
            <a:extLst>
              <a:ext uri="{FF2B5EF4-FFF2-40B4-BE49-F238E27FC236}">
                <a16:creationId xmlns:a16="http://schemas.microsoft.com/office/drawing/2014/main" id="{975A0902-D26D-47FB-A0C5-5936A4CAB12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EDFC6FB1-35E6-490C-8F05-C2D92FF8D394}"/>
              </a:ext>
            </a:extLst>
          </p:cNvPr>
          <p:cNvSpPr>
            <a:spLocks noGrp="1" noRot="1" noChangeAspect="1" noChangeArrowheads="1" noTextEdit="1"/>
          </p:cNvSpPr>
          <p:nvPr>
            <p:ph type="sldImg"/>
          </p:nvPr>
        </p:nvSpPr>
        <p:spPr>
          <a:ln/>
        </p:spPr>
      </p:sp>
      <p:sp>
        <p:nvSpPr>
          <p:cNvPr id="19459" name="Rectangle 3">
            <a:extLst>
              <a:ext uri="{FF2B5EF4-FFF2-40B4-BE49-F238E27FC236}">
                <a16:creationId xmlns:a16="http://schemas.microsoft.com/office/drawing/2014/main" id="{975A0902-D26D-47FB-A0C5-5936A4CAB12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40596813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3AB3E4FB-D5A2-48FB-BB7A-D07DED83F263}"/>
              </a:ext>
            </a:extLst>
          </p:cNvPr>
          <p:cNvSpPr>
            <a:spLocks noGrp="1" noRot="1" noChangeAspect="1" noChangeArrowheads="1" noTextEdit="1"/>
          </p:cNvSpPr>
          <p:nvPr>
            <p:ph type="sldImg"/>
          </p:nvPr>
        </p:nvSpPr>
        <p:spPr>
          <a:ln/>
        </p:spPr>
      </p:sp>
      <p:sp>
        <p:nvSpPr>
          <p:cNvPr id="21507" name="Rectangle 3">
            <a:extLst>
              <a:ext uri="{FF2B5EF4-FFF2-40B4-BE49-F238E27FC236}">
                <a16:creationId xmlns:a16="http://schemas.microsoft.com/office/drawing/2014/main" id="{3BD057CB-78D2-4800-BEAA-C39A5C4FE11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F0F4B389-1665-4F7D-83AF-AD431806C185}"/>
              </a:ext>
            </a:extLst>
          </p:cNvPr>
          <p:cNvSpPr>
            <a:spLocks noGrp="1" noRot="1" noChangeAspect="1" noChangeArrowheads="1" noTextEdit="1"/>
          </p:cNvSpPr>
          <p:nvPr>
            <p:ph type="sldImg"/>
          </p:nvPr>
        </p:nvSpPr>
        <p:spPr>
          <a:ln/>
        </p:spPr>
      </p:sp>
      <p:sp>
        <p:nvSpPr>
          <p:cNvPr id="23555" name="Rectangle 3">
            <a:extLst>
              <a:ext uri="{FF2B5EF4-FFF2-40B4-BE49-F238E27FC236}">
                <a16:creationId xmlns:a16="http://schemas.microsoft.com/office/drawing/2014/main" id="{7F0F8FD4-2765-4947-BCAD-E1813941A69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FDC7BA40-FC66-43A5-A76B-A83415463E24}"/>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39E5C8AD-CA01-490A-AC12-7C3B9AEAE6A4}"/>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C26AF366-4AAA-4558-B91A-098464A748DD}"/>
              </a:ext>
            </a:extLst>
          </p:cNvPr>
          <p:cNvSpPr>
            <a:spLocks noGrp="1"/>
          </p:cNvSpPr>
          <p:nvPr>
            <p:ph type="sldNum" sz="quarter" idx="12"/>
          </p:nvPr>
        </p:nvSpPr>
        <p:spPr/>
        <p:txBody>
          <a:bodyPr/>
          <a:lstStyle>
            <a:lvl1pPr>
              <a:defRPr/>
            </a:lvl1pPr>
          </a:lstStyle>
          <a:p>
            <a:pPr>
              <a:defRPr/>
            </a:pPr>
            <a:fld id="{4CAC2966-8E1D-414C-9D07-88B508CF77DF}" type="slidenum">
              <a:rPr lang="en-US" altLang="en-US"/>
              <a:pPr>
                <a:defRPr/>
              </a:pPr>
              <a:t>‹#›</a:t>
            </a:fld>
            <a:endParaRPr lang="en-US" altLang="en-US"/>
          </a:p>
        </p:txBody>
      </p:sp>
    </p:spTree>
    <p:extLst>
      <p:ext uri="{BB962C8B-B14F-4D97-AF65-F5344CB8AC3E}">
        <p14:creationId xmlns:p14="http://schemas.microsoft.com/office/powerpoint/2010/main" val="3281218009"/>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519635-5894-44CB-9C99-BF7946AD12E6}"/>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FD7034A8-416F-44B7-9EF6-E91C8339D6C8}"/>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ADB986EC-A4D8-4D63-A90D-41C4F130208E}"/>
              </a:ext>
            </a:extLst>
          </p:cNvPr>
          <p:cNvSpPr>
            <a:spLocks noGrp="1"/>
          </p:cNvSpPr>
          <p:nvPr>
            <p:ph type="sldNum" sz="quarter" idx="12"/>
          </p:nvPr>
        </p:nvSpPr>
        <p:spPr/>
        <p:txBody>
          <a:bodyPr/>
          <a:lstStyle>
            <a:lvl1pPr>
              <a:defRPr/>
            </a:lvl1pPr>
          </a:lstStyle>
          <a:p>
            <a:pPr>
              <a:defRPr/>
            </a:pPr>
            <a:fld id="{1F5E32F5-B9DE-48AD-B034-7ABB0548D31D}" type="slidenum">
              <a:rPr lang="en-US" altLang="en-US"/>
              <a:pPr>
                <a:defRPr/>
              </a:pPr>
              <a:t>‹#›</a:t>
            </a:fld>
            <a:endParaRPr lang="en-US" altLang="en-US"/>
          </a:p>
        </p:txBody>
      </p:sp>
    </p:spTree>
    <p:extLst>
      <p:ext uri="{BB962C8B-B14F-4D97-AF65-F5344CB8AC3E}">
        <p14:creationId xmlns:p14="http://schemas.microsoft.com/office/powerpoint/2010/main" val="3811166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77977F-BF4C-44D1-82A9-FC1031013AC6}"/>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0073C8A0-E91B-4079-B015-D4031F9ED2AF}"/>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5F1CA549-0982-457B-A50F-858F1EAC541E}"/>
              </a:ext>
            </a:extLst>
          </p:cNvPr>
          <p:cNvSpPr>
            <a:spLocks noGrp="1"/>
          </p:cNvSpPr>
          <p:nvPr>
            <p:ph type="sldNum" sz="quarter" idx="12"/>
          </p:nvPr>
        </p:nvSpPr>
        <p:spPr/>
        <p:txBody>
          <a:bodyPr/>
          <a:lstStyle>
            <a:lvl1pPr>
              <a:defRPr/>
            </a:lvl1pPr>
          </a:lstStyle>
          <a:p>
            <a:pPr>
              <a:defRPr/>
            </a:pPr>
            <a:fld id="{BFB241D6-E542-406E-A9CE-A77A630D62F2}" type="slidenum">
              <a:rPr lang="en-US" altLang="en-US"/>
              <a:pPr>
                <a:defRPr/>
              </a:pPr>
              <a:t>‹#›</a:t>
            </a:fld>
            <a:endParaRPr lang="en-US" altLang="en-US"/>
          </a:p>
        </p:txBody>
      </p:sp>
    </p:spTree>
    <p:extLst>
      <p:ext uri="{BB962C8B-B14F-4D97-AF65-F5344CB8AC3E}">
        <p14:creationId xmlns:p14="http://schemas.microsoft.com/office/powerpoint/2010/main" val="54346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0B7AD6-48B1-41A8-A591-7B2A0AC234BC}"/>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240399CC-3760-4874-9AC0-4ABCA082285B}"/>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AB7F5F8F-5BD1-48B7-8AF3-0D4E16E58805}"/>
              </a:ext>
            </a:extLst>
          </p:cNvPr>
          <p:cNvSpPr>
            <a:spLocks noGrp="1"/>
          </p:cNvSpPr>
          <p:nvPr>
            <p:ph type="sldNum" sz="quarter" idx="12"/>
          </p:nvPr>
        </p:nvSpPr>
        <p:spPr/>
        <p:txBody>
          <a:bodyPr/>
          <a:lstStyle>
            <a:lvl1pPr>
              <a:defRPr/>
            </a:lvl1pPr>
          </a:lstStyle>
          <a:p>
            <a:pPr>
              <a:defRPr/>
            </a:pPr>
            <a:fld id="{24FE86E6-588A-4154-BA9D-029AF635A19F}" type="slidenum">
              <a:rPr lang="en-US" altLang="en-US"/>
              <a:pPr>
                <a:defRPr/>
              </a:pPr>
              <a:t>‹#›</a:t>
            </a:fld>
            <a:endParaRPr lang="en-US" altLang="en-US"/>
          </a:p>
        </p:txBody>
      </p:sp>
    </p:spTree>
    <p:extLst>
      <p:ext uri="{BB962C8B-B14F-4D97-AF65-F5344CB8AC3E}">
        <p14:creationId xmlns:p14="http://schemas.microsoft.com/office/powerpoint/2010/main" val="3458470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F77D7A-E58D-473F-A9C5-C3168D46AA20}"/>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78390E78-675D-409C-B4AD-DF3DDD2ABF32}"/>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05E356B0-EB70-4631-9DC7-D87D0F4FD5F5}"/>
              </a:ext>
            </a:extLst>
          </p:cNvPr>
          <p:cNvSpPr>
            <a:spLocks noGrp="1"/>
          </p:cNvSpPr>
          <p:nvPr>
            <p:ph type="sldNum" sz="quarter" idx="12"/>
          </p:nvPr>
        </p:nvSpPr>
        <p:spPr/>
        <p:txBody>
          <a:bodyPr/>
          <a:lstStyle>
            <a:lvl1pPr>
              <a:defRPr/>
            </a:lvl1pPr>
          </a:lstStyle>
          <a:p>
            <a:pPr>
              <a:defRPr/>
            </a:pPr>
            <a:fld id="{AE4A705D-3F05-4C83-918A-39244F15C15D}" type="slidenum">
              <a:rPr lang="en-US" altLang="en-US"/>
              <a:pPr>
                <a:defRPr/>
              </a:pPr>
              <a:t>‹#›</a:t>
            </a:fld>
            <a:endParaRPr lang="en-US" altLang="en-US"/>
          </a:p>
        </p:txBody>
      </p:sp>
    </p:spTree>
    <p:extLst>
      <p:ext uri="{BB962C8B-B14F-4D97-AF65-F5344CB8AC3E}">
        <p14:creationId xmlns:p14="http://schemas.microsoft.com/office/powerpoint/2010/main" val="1290060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5D5CE073-9DF8-4D87-A1B0-732559AD9D0C}"/>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7D8990AC-0596-4D88-81B7-C1F6E5897759}"/>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01DBA8F8-9EF8-4CFB-B737-26CDAF98C0B2}"/>
              </a:ext>
            </a:extLst>
          </p:cNvPr>
          <p:cNvSpPr>
            <a:spLocks noGrp="1"/>
          </p:cNvSpPr>
          <p:nvPr>
            <p:ph type="sldNum" sz="quarter" idx="12"/>
          </p:nvPr>
        </p:nvSpPr>
        <p:spPr/>
        <p:txBody>
          <a:bodyPr/>
          <a:lstStyle>
            <a:lvl1pPr>
              <a:defRPr/>
            </a:lvl1pPr>
          </a:lstStyle>
          <a:p>
            <a:pPr>
              <a:defRPr/>
            </a:pPr>
            <a:fld id="{1489A9F5-6896-453C-9F07-950E4034FBE4}" type="slidenum">
              <a:rPr lang="en-US" altLang="en-US"/>
              <a:pPr>
                <a:defRPr/>
              </a:pPr>
              <a:t>‹#›</a:t>
            </a:fld>
            <a:endParaRPr lang="en-US" altLang="en-US"/>
          </a:p>
        </p:txBody>
      </p:sp>
    </p:spTree>
    <p:extLst>
      <p:ext uri="{BB962C8B-B14F-4D97-AF65-F5344CB8AC3E}">
        <p14:creationId xmlns:p14="http://schemas.microsoft.com/office/powerpoint/2010/main" val="620614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2B2F1F4C-7908-4488-AB78-E30A92D9C5A3}"/>
              </a:ext>
            </a:extLst>
          </p:cNvPr>
          <p:cNvSpPr>
            <a:spLocks noGrp="1"/>
          </p:cNvSpPr>
          <p:nvPr>
            <p:ph type="dt" sz="half" idx="10"/>
          </p:nvPr>
        </p:nvSpPr>
        <p:spPr/>
        <p:txBody>
          <a:bodyPr/>
          <a:lstStyle>
            <a:lvl1pPr>
              <a:defRPr/>
            </a:lvl1pPr>
          </a:lstStyle>
          <a:p>
            <a:pPr>
              <a:defRPr/>
            </a:pPr>
            <a:endParaRPr lang="en-US" altLang="en-US"/>
          </a:p>
        </p:txBody>
      </p:sp>
      <p:sp>
        <p:nvSpPr>
          <p:cNvPr id="8" name="Footer Placeholder 4">
            <a:extLst>
              <a:ext uri="{FF2B5EF4-FFF2-40B4-BE49-F238E27FC236}">
                <a16:creationId xmlns:a16="http://schemas.microsoft.com/office/drawing/2014/main" id="{73C30C42-635A-4F1A-8CB7-D46253CE2B8D}"/>
              </a:ext>
            </a:extLst>
          </p:cNvPr>
          <p:cNvSpPr>
            <a:spLocks noGrp="1"/>
          </p:cNvSpPr>
          <p:nvPr>
            <p:ph type="ftr" sz="quarter" idx="11"/>
          </p:nvPr>
        </p:nvSpPr>
        <p:spPr/>
        <p:txBody>
          <a:bodyPr/>
          <a:lstStyle>
            <a:lvl1pPr>
              <a:defRPr/>
            </a:lvl1pPr>
          </a:lstStyle>
          <a:p>
            <a:pPr>
              <a:defRPr/>
            </a:pPr>
            <a:endParaRPr lang="en-US" altLang="en-US"/>
          </a:p>
        </p:txBody>
      </p:sp>
      <p:sp>
        <p:nvSpPr>
          <p:cNvPr id="9" name="Slide Number Placeholder 5">
            <a:extLst>
              <a:ext uri="{FF2B5EF4-FFF2-40B4-BE49-F238E27FC236}">
                <a16:creationId xmlns:a16="http://schemas.microsoft.com/office/drawing/2014/main" id="{97B7B745-81F6-4F46-94DF-A3E5141D32C1}"/>
              </a:ext>
            </a:extLst>
          </p:cNvPr>
          <p:cNvSpPr>
            <a:spLocks noGrp="1"/>
          </p:cNvSpPr>
          <p:nvPr>
            <p:ph type="sldNum" sz="quarter" idx="12"/>
          </p:nvPr>
        </p:nvSpPr>
        <p:spPr/>
        <p:txBody>
          <a:bodyPr/>
          <a:lstStyle>
            <a:lvl1pPr>
              <a:defRPr/>
            </a:lvl1pPr>
          </a:lstStyle>
          <a:p>
            <a:pPr>
              <a:defRPr/>
            </a:pPr>
            <a:fld id="{68630EB5-2010-456B-A8DF-45014AAED08E}" type="slidenum">
              <a:rPr lang="en-US" altLang="en-US"/>
              <a:pPr>
                <a:defRPr/>
              </a:pPr>
              <a:t>‹#›</a:t>
            </a:fld>
            <a:endParaRPr lang="en-US" altLang="en-US"/>
          </a:p>
        </p:txBody>
      </p:sp>
    </p:spTree>
    <p:extLst>
      <p:ext uri="{BB962C8B-B14F-4D97-AF65-F5344CB8AC3E}">
        <p14:creationId xmlns:p14="http://schemas.microsoft.com/office/powerpoint/2010/main" val="2319463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FC6DB6AF-6CDE-43B4-B385-E22760B3EAF0}"/>
              </a:ext>
            </a:extLst>
          </p:cNvPr>
          <p:cNvSpPr>
            <a:spLocks noGrp="1"/>
          </p:cNvSpPr>
          <p:nvPr>
            <p:ph type="dt" sz="half" idx="10"/>
          </p:nvPr>
        </p:nvSpPr>
        <p:spPr/>
        <p:txBody>
          <a:bodyPr/>
          <a:lstStyle>
            <a:lvl1pPr>
              <a:defRPr/>
            </a:lvl1pPr>
          </a:lstStyle>
          <a:p>
            <a:pPr>
              <a:defRPr/>
            </a:pPr>
            <a:endParaRPr lang="en-US" altLang="en-US"/>
          </a:p>
        </p:txBody>
      </p:sp>
      <p:sp>
        <p:nvSpPr>
          <p:cNvPr id="4" name="Footer Placeholder 4">
            <a:extLst>
              <a:ext uri="{FF2B5EF4-FFF2-40B4-BE49-F238E27FC236}">
                <a16:creationId xmlns:a16="http://schemas.microsoft.com/office/drawing/2014/main" id="{B492C836-DF43-4DA7-AC37-488ED921C9AA}"/>
              </a:ext>
            </a:extLst>
          </p:cNvPr>
          <p:cNvSpPr>
            <a:spLocks noGrp="1"/>
          </p:cNvSpPr>
          <p:nvPr>
            <p:ph type="ftr" sz="quarter" idx="11"/>
          </p:nvPr>
        </p:nvSpPr>
        <p:spPr/>
        <p:txBody>
          <a:bodyPr/>
          <a:lstStyle>
            <a:lvl1pPr>
              <a:defRPr/>
            </a:lvl1pPr>
          </a:lstStyle>
          <a:p>
            <a:pPr>
              <a:defRPr/>
            </a:pPr>
            <a:endParaRPr lang="en-US" altLang="en-US"/>
          </a:p>
        </p:txBody>
      </p:sp>
      <p:sp>
        <p:nvSpPr>
          <p:cNvPr id="5" name="Slide Number Placeholder 5">
            <a:extLst>
              <a:ext uri="{FF2B5EF4-FFF2-40B4-BE49-F238E27FC236}">
                <a16:creationId xmlns:a16="http://schemas.microsoft.com/office/drawing/2014/main" id="{73084604-FD0E-40AB-9D26-BD8C2B7AF6CB}"/>
              </a:ext>
            </a:extLst>
          </p:cNvPr>
          <p:cNvSpPr>
            <a:spLocks noGrp="1"/>
          </p:cNvSpPr>
          <p:nvPr>
            <p:ph type="sldNum" sz="quarter" idx="12"/>
          </p:nvPr>
        </p:nvSpPr>
        <p:spPr/>
        <p:txBody>
          <a:bodyPr/>
          <a:lstStyle>
            <a:lvl1pPr>
              <a:defRPr/>
            </a:lvl1pPr>
          </a:lstStyle>
          <a:p>
            <a:pPr>
              <a:defRPr/>
            </a:pPr>
            <a:fld id="{D88571A7-D0EB-46B0-9224-D3445DFFD6FC}" type="slidenum">
              <a:rPr lang="en-US" altLang="en-US"/>
              <a:pPr>
                <a:defRPr/>
              </a:pPr>
              <a:t>‹#›</a:t>
            </a:fld>
            <a:endParaRPr lang="en-US" altLang="en-US"/>
          </a:p>
        </p:txBody>
      </p:sp>
    </p:spTree>
    <p:extLst>
      <p:ext uri="{BB962C8B-B14F-4D97-AF65-F5344CB8AC3E}">
        <p14:creationId xmlns:p14="http://schemas.microsoft.com/office/powerpoint/2010/main" val="771215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9F6870F8-889A-47CE-AFFD-F363EF2A96AE}"/>
              </a:ext>
            </a:extLst>
          </p:cNvPr>
          <p:cNvSpPr>
            <a:spLocks noGrp="1"/>
          </p:cNvSpPr>
          <p:nvPr>
            <p:ph type="dt" sz="half" idx="10"/>
          </p:nvPr>
        </p:nvSpPr>
        <p:spPr/>
        <p:txBody>
          <a:bodyPr/>
          <a:lstStyle>
            <a:lvl1pPr>
              <a:defRPr/>
            </a:lvl1pPr>
          </a:lstStyle>
          <a:p>
            <a:pPr>
              <a:defRPr/>
            </a:pPr>
            <a:endParaRPr lang="en-US" altLang="en-US"/>
          </a:p>
        </p:txBody>
      </p:sp>
      <p:sp>
        <p:nvSpPr>
          <p:cNvPr id="3" name="Footer Placeholder 4">
            <a:extLst>
              <a:ext uri="{FF2B5EF4-FFF2-40B4-BE49-F238E27FC236}">
                <a16:creationId xmlns:a16="http://schemas.microsoft.com/office/drawing/2014/main" id="{D1A31EE7-3F03-4A3A-9BA7-B1078F5C2F23}"/>
              </a:ext>
            </a:extLst>
          </p:cNvPr>
          <p:cNvSpPr>
            <a:spLocks noGrp="1"/>
          </p:cNvSpPr>
          <p:nvPr>
            <p:ph type="ftr" sz="quarter" idx="11"/>
          </p:nvPr>
        </p:nvSpPr>
        <p:spPr/>
        <p:txBody>
          <a:bodyPr/>
          <a:lstStyle>
            <a:lvl1pPr>
              <a:defRPr/>
            </a:lvl1pPr>
          </a:lstStyle>
          <a:p>
            <a:pPr>
              <a:defRPr/>
            </a:pPr>
            <a:endParaRPr lang="en-US" altLang="en-US"/>
          </a:p>
        </p:txBody>
      </p:sp>
      <p:sp>
        <p:nvSpPr>
          <p:cNvPr id="4" name="Slide Number Placeholder 5">
            <a:extLst>
              <a:ext uri="{FF2B5EF4-FFF2-40B4-BE49-F238E27FC236}">
                <a16:creationId xmlns:a16="http://schemas.microsoft.com/office/drawing/2014/main" id="{2F44DD02-D2F5-46BA-B424-F374B17DD594}"/>
              </a:ext>
            </a:extLst>
          </p:cNvPr>
          <p:cNvSpPr>
            <a:spLocks noGrp="1"/>
          </p:cNvSpPr>
          <p:nvPr>
            <p:ph type="sldNum" sz="quarter" idx="12"/>
          </p:nvPr>
        </p:nvSpPr>
        <p:spPr/>
        <p:txBody>
          <a:bodyPr/>
          <a:lstStyle>
            <a:lvl1pPr>
              <a:defRPr/>
            </a:lvl1pPr>
          </a:lstStyle>
          <a:p>
            <a:pPr>
              <a:defRPr/>
            </a:pPr>
            <a:fld id="{3171E5E9-1E09-414B-BEF7-352357E838E6}" type="slidenum">
              <a:rPr lang="en-US" altLang="en-US"/>
              <a:pPr>
                <a:defRPr/>
              </a:pPr>
              <a:t>‹#›</a:t>
            </a:fld>
            <a:endParaRPr lang="en-US" altLang="en-US"/>
          </a:p>
        </p:txBody>
      </p:sp>
    </p:spTree>
    <p:extLst>
      <p:ext uri="{BB962C8B-B14F-4D97-AF65-F5344CB8AC3E}">
        <p14:creationId xmlns:p14="http://schemas.microsoft.com/office/powerpoint/2010/main" val="541594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F7D4F853-68B0-4B34-9B9E-A5C925B9DDF2}"/>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1F868B0B-81B3-4A5A-9916-220FBD69A86F}"/>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B19C9C73-5AF5-44EA-8E65-6A1DC6CEB89F}"/>
              </a:ext>
            </a:extLst>
          </p:cNvPr>
          <p:cNvSpPr>
            <a:spLocks noGrp="1"/>
          </p:cNvSpPr>
          <p:nvPr>
            <p:ph type="sldNum" sz="quarter" idx="12"/>
          </p:nvPr>
        </p:nvSpPr>
        <p:spPr/>
        <p:txBody>
          <a:bodyPr/>
          <a:lstStyle>
            <a:lvl1pPr>
              <a:defRPr/>
            </a:lvl1pPr>
          </a:lstStyle>
          <a:p>
            <a:pPr>
              <a:defRPr/>
            </a:pPr>
            <a:fld id="{A11972D8-7628-4578-8455-A0886C4CF190}" type="slidenum">
              <a:rPr lang="en-US" altLang="en-US"/>
              <a:pPr>
                <a:defRPr/>
              </a:pPr>
              <a:t>‹#›</a:t>
            </a:fld>
            <a:endParaRPr lang="en-US" altLang="en-US"/>
          </a:p>
        </p:txBody>
      </p:sp>
    </p:spTree>
    <p:extLst>
      <p:ext uri="{BB962C8B-B14F-4D97-AF65-F5344CB8AC3E}">
        <p14:creationId xmlns:p14="http://schemas.microsoft.com/office/powerpoint/2010/main" val="2618112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52E91336-B589-4821-8CBD-4ACA6DC2F0A7}"/>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483BC67D-D9B9-4D49-8BAF-00A2BBE6CDA6}"/>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AFC4EB81-0BCC-4E8E-9D7E-6B4708B2FFD3}"/>
              </a:ext>
            </a:extLst>
          </p:cNvPr>
          <p:cNvSpPr>
            <a:spLocks noGrp="1"/>
          </p:cNvSpPr>
          <p:nvPr>
            <p:ph type="sldNum" sz="quarter" idx="12"/>
          </p:nvPr>
        </p:nvSpPr>
        <p:spPr/>
        <p:txBody>
          <a:bodyPr/>
          <a:lstStyle>
            <a:lvl1pPr>
              <a:defRPr/>
            </a:lvl1pPr>
          </a:lstStyle>
          <a:p>
            <a:pPr>
              <a:defRPr/>
            </a:pPr>
            <a:fld id="{5331B6D0-CB41-49D9-9A0D-2502AD33496D}" type="slidenum">
              <a:rPr lang="en-US" altLang="en-US"/>
              <a:pPr>
                <a:defRPr/>
              </a:pPr>
              <a:t>‹#›</a:t>
            </a:fld>
            <a:endParaRPr lang="en-US" altLang="en-US"/>
          </a:p>
        </p:txBody>
      </p:sp>
    </p:spTree>
    <p:extLst>
      <p:ext uri="{BB962C8B-B14F-4D97-AF65-F5344CB8AC3E}">
        <p14:creationId xmlns:p14="http://schemas.microsoft.com/office/powerpoint/2010/main" val="4123332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71F22461-3CC3-4EF7-8989-A7994B3CF77F}"/>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1070FE40-1469-4685-A884-3CA99F6617EC}"/>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7E6D2291-D307-4620-BF94-FB271A54B688}"/>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defRPr>
            </a:lvl1pPr>
          </a:lstStyle>
          <a:p>
            <a:pPr>
              <a:defRPr/>
            </a:pPr>
            <a:endParaRPr lang="en-US" altLang="en-US"/>
          </a:p>
        </p:txBody>
      </p:sp>
      <p:sp>
        <p:nvSpPr>
          <p:cNvPr id="5" name="Footer Placeholder 4">
            <a:extLst>
              <a:ext uri="{FF2B5EF4-FFF2-40B4-BE49-F238E27FC236}">
                <a16:creationId xmlns:a16="http://schemas.microsoft.com/office/drawing/2014/main" id="{A00DDD3F-1DE0-43E7-876A-EBF48B98075E}"/>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defRPr>
            </a:lvl1pPr>
          </a:lstStyle>
          <a:p>
            <a:pPr>
              <a:defRPr/>
            </a:pPr>
            <a:endParaRPr lang="en-US" altLang="en-US"/>
          </a:p>
        </p:txBody>
      </p:sp>
      <p:sp>
        <p:nvSpPr>
          <p:cNvPr id="6" name="Slide Number Placeholder 5">
            <a:extLst>
              <a:ext uri="{FF2B5EF4-FFF2-40B4-BE49-F238E27FC236}">
                <a16:creationId xmlns:a16="http://schemas.microsoft.com/office/drawing/2014/main" id="{70D133AF-CD16-4B65-8433-1CB702A46CC5}"/>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C504F2B3-BD9D-420E-81DC-DFBDD81CA17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86197D16-FE75-4A0E-A0C9-28C0F04A43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57022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3" name="Picture 72">
            <a:extLst>
              <a:ext uri="{FF2B5EF4-FFF2-40B4-BE49-F238E27FC236}">
                <a16:creationId xmlns:a16="http://schemas.microsoft.com/office/drawing/2014/main" id="{FA8FCEC6-4B30-4FF2-8B32-504BEAEA3A1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t="45716" b="9820"/>
          <a:stretch>
            <a:fillRect/>
          </a:stretch>
        </p:blipFill>
        <p:spPr>
          <a:xfrm>
            <a:off x="0" y="3808676"/>
            <a:ext cx="9144000" cy="3049325"/>
          </a:xfrm>
          <a:custGeom>
            <a:avLst/>
            <a:gdLst>
              <a:gd name="connsiteX0" fmla="*/ 0 w 12192000"/>
              <a:gd name="connsiteY0" fmla="*/ 0 h 3049325"/>
              <a:gd name="connsiteX1" fmla="*/ 12192000 w 12192000"/>
              <a:gd name="connsiteY1" fmla="*/ 0 h 3049325"/>
              <a:gd name="connsiteX2" fmla="*/ 12192000 w 12192000"/>
              <a:gd name="connsiteY2" fmla="*/ 3049325 h 3049325"/>
              <a:gd name="connsiteX3" fmla="*/ 0 w 12192000"/>
              <a:gd name="connsiteY3" fmla="*/ 3049325 h 3049325"/>
            </a:gdLst>
            <a:ahLst/>
            <a:cxnLst>
              <a:cxn ang="0">
                <a:pos x="connsiteX0" y="connsiteY0"/>
              </a:cxn>
              <a:cxn ang="0">
                <a:pos x="connsiteX1" y="connsiteY1"/>
              </a:cxn>
              <a:cxn ang="0">
                <a:pos x="connsiteX2" y="connsiteY2"/>
              </a:cxn>
              <a:cxn ang="0">
                <a:pos x="connsiteX3" y="connsiteY3"/>
              </a:cxn>
            </a:cxnLst>
            <a:rect l="l" t="t" r="r" b="b"/>
            <a:pathLst>
              <a:path w="12192000" h="3049325">
                <a:moveTo>
                  <a:pt x="0" y="0"/>
                </a:moveTo>
                <a:lnTo>
                  <a:pt x="12192000" y="0"/>
                </a:lnTo>
                <a:lnTo>
                  <a:pt x="12192000" y="3049325"/>
                </a:lnTo>
                <a:lnTo>
                  <a:pt x="0" y="3049325"/>
                </a:lnTo>
                <a:close/>
              </a:path>
            </a:pathLst>
          </a:custGeom>
        </p:spPr>
      </p:pic>
      <p:sp>
        <p:nvSpPr>
          <p:cNvPr id="4098" name="Title 1">
            <a:extLst>
              <a:ext uri="{FF2B5EF4-FFF2-40B4-BE49-F238E27FC236}">
                <a16:creationId xmlns:a16="http://schemas.microsoft.com/office/drawing/2014/main" id="{0B63494A-6E1A-4A9B-9D94-7021FCDCB93B}"/>
              </a:ext>
            </a:extLst>
          </p:cNvPr>
          <p:cNvSpPr>
            <a:spLocks noGrp="1"/>
          </p:cNvSpPr>
          <p:nvPr>
            <p:ph type="ctrTitle"/>
          </p:nvPr>
        </p:nvSpPr>
        <p:spPr>
          <a:xfrm>
            <a:off x="603363" y="1191796"/>
            <a:ext cx="7516084" cy="2976344"/>
          </a:xfrm>
        </p:spPr>
        <p:txBody>
          <a:bodyPr anchor="ctr">
            <a:normAutofit/>
          </a:bodyPr>
          <a:lstStyle/>
          <a:p>
            <a:pPr algn="l" eaLnBrk="1" hangingPunct="1"/>
            <a:r>
              <a:rPr lang="en-US" altLang="en-US" sz="5700">
                <a:solidFill>
                  <a:srgbClr val="FFFFFF"/>
                </a:solidFill>
              </a:rPr>
              <a:t>JavaScript</a:t>
            </a:r>
          </a:p>
        </p:txBody>
      </p:sp>
      <p:sp>
        <p:nvSpPr>
          <p:cNvPr id="2" name="Subtitle 1">
            <a:extLst>
              <a:ext uri="{FF2B5EF4-FFF2-40B4-BE49-F238E27FC236}">
                <a16:creationId xmlns:a16="http://schemas.microsoft.com/office/drawing/2014/main" id="{DC932E10-DBA3-4C6B-82D2-F99E07771573}"/>
              </a:ext>
            </a:extLst>
          </p:cNvPr>
          <p:cNvSpPr>
            <a:spLocks noGrp="1"/>
          </p:cNvSpPr>
          <p:nvPr>
            <p:ph type="subTitle" idx="1"/>
          </p:nvPr>
        </p:nvSpPr>
        <p:spPr>
          <a:xfrm>
            <a:off x="603591" y="5318990"/>
            <a:ext cx="7062673" cy="1158010"/>
          </a:xfrm>
        </p:spPr>
        <p:txBody>
          <a:bodyPr rtlCol="0" anchor="t">
            <a:normAutofit/>
          </a:bodyPr>
          <a:lstStyle/>
          <a:p>
            <a:pPr eaLnBrk="1" fontAlgn="auto" hangingPunct="1">
              <a:spcAft>
                <a:spcPts val="0"/>
              </a:spcAft>
              <a:defRPr/>
            </a:pPr>
            <a:r>
              <a:rPr lang="en-US" sz="2800">
                <a:solidFill>
                  <a:srgbClr val="000000"/>
                </a:solidFill>
              </a:rPr>
              <a:t>Concatenation of Strings</a:t>
            </a:r>
          </a:p>
          <a:p>
            <a:pPr eaLnBrk="1" fontAlgn="auto" hangingPunct="1">
              <a:spcAft>
                <a:spcPts val="0"/>
              </a:spcAft>
              <a:defRPr/>
            </a:pPr>
            <a:r>
              <a:rPr lang="en-US" sz="2800">
                <a:solidFill>
                  <a:srgbClr val="000000"/>
                </a:solidFill>
              </a:rPr>
              <a:t>JavaScript Comments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AA838B19-EE94-4708-9197-D65DF79FBACF}"/>
              </a:ext>
            </a:extLst>
          </p:cNvPr>
          <p:cNvSpPr>
            <a:spLocks noGrp="1" noChangeArrowheads="1"/>
          </p:cNvSpPr>
          <p:nvPr>
            <p:ph type="title"/>
          </p:nvPr>
        </p:nvSpPr>
        <p:spPr>
          <a:xfrm>
            <a:off x="457200" y="274638"/>
            <a:ext cx="8229600" cy="563562"/>
          </a:xfrm>
        </p:spPr>
        <p:txBody>
          <a:bodyPr/>
          <a:lstStyle/>
          <a:p>
            <a:pPr eaLnBrk="1" hangingPunct="1"/>
            <a:r>
              <a:rPr lang="en-US" altLang="en-US" sz="3200"/>
              <a:t>Concatenation example</a:t>
            </a:r>
          </a:p>
        </p:txBody>
      </p:sp>
      <p:sp>
        <p:nvSpPr>
          <p:cNvPr id="15363" name="Slide Number Placeholder 5">
            <a:extLst>
              <a:ext uri="{FF2B5EF4-FFF2-40B4-BE49-F238E27FC236}">
                <a16:creationId xmlns:a16="http://schemas.microsoft.com/office/drawing/2014/main" id="{13EA5638-C7D3-45ED-BA4F-EAEB51D528A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4D1B557-7996-436C-8B0B-4E25F24721F7}" type="slidenum">
              <a:rPr lang="en-US" altLang="en-US" sz="1200" smtClean="0">
                <a:solidFill>
                  <a:srgbClr val="898989"/>
                </a:solidFill>
                <a:latin typeface="Arial" panose="020B0604020202020204" pitchFamily="34" charset="0"/>
              </a:rPr>
              <a:pPr>
                <a:spcBef>
                  <a:spcPct val="0"/>
                </a:spcBef>
                <a:buFontTx/>
                <a:buNone/>
              </a:pPr>
              <a:t>10</a:t>
            </a:fld>
            <a:endParaRPr lang="en-US" altLang="en-US" sz="1200">
              <a:solidFill>
                <a:srgbClr val="898989"/>
              </a:solidFill>
              <a:latin typeface="Arial" panose="020B0604020202020204" pitchFamily="34" charset="0"/>
            </a:endParaRPr>
          </a:p>
        </p:txBody>
      </p:sp>
      <p:sp>
        <p:nvSpPr>
          <p:cNvPr id="15364" name="TextBox 4">
            <a:extLst>
              <a:ext uri="{FF2B5EF4-FFF2-40B4-BE49-F238E27FC236}">
                <a16:creationId xmlns:a16="http://schemas.microsoft.com/office/drawing/2014/main" id="{3F683B23-8505-408C-BF1A-0BB5E800AE84}"/>
              </a:ext>
            </a:extLst>
          </p:cNvPr>
          <p:cNvSpPr txBox="1">
            <a:spLocks noChangeArrowheads="1"/>
          </p:cNvSpPr>
          <p:nvPr/>
        </p:nvSpPr>
        <p:spPr bwMode="auto">
          <a:xfrm>
            <a:off x="381000" y="3048000"/>
            <a:ext cx="8534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b="1">
              <a:latin typeface="Arial" panose="020B0604020202020204" pitchFamily="34" charset="0"/>
            </a:endParaRPr>
          </a:p>
          <a:p>
            <a:pPr eaLnBrk="1" hangingPunct="1">
              <a:spcBef>
                <a:spcPct val="0"/>
              </a:spcBef>
              <a:buFontTx/>
              <a:buNone/>
            </a:pPr>
            <a:endParaRPr lang="en-US" altLang="en-US" sz="1800" b="1">
              <a:latin typeface="Arial" panose="020B0604020202020204" pitchFamily="34" charset="0"/>
            </a:endParaRPr>
          </a:p>
        </p:txBody>
      </p:sp>
      <p:sp>
        <p:nvSpPr>
          <p:cNvPr id="3" name="Content Placeholder 2">
            <a:extLst>
              <a:ext uri="{FF2B5EF4-FFF2-40B4-BE49-F238E27FC236}">
                <a16:creationId xmlns:a16="http://schemas.microsoft.com/office/drawing/2014/main" id="{FF3D993F-7EE2-4E5A-977B-BE2CFA00B159}"/>
              </a:ext>
            </a:extLst>
          </p:cNvPr>
          <p:cNvSpPr>
            <a:spLocks noGrp="1"/>
          </p:cNvSpPr>
          <p:nvPr>
            <p:ph idx="1"/>
          </p:nvPr>
        </p:nvSpPr>
        <p:spPr>
          <a:xfrm>
            <a:off x="76200" y="1143000"/>
            <a:ext cx="8991600" cy="1981200"/>
          </a:xfrm>
        </p:spPr>
        <p:txBody>
          <a:bodyPr/>
          <a:lstStyle/>
          <a:p>
            <a:pPr marL="0" indent="0" eaLnBrk="1" hangingPunct="1">
              <a:buFont typeface="Arial" charset="0"/>
              <a:buNone/>
              <a:defRPr/>
            </a:pPr>
            <a:r>
              <a:rPr lang="en-US" sz="1800" b="1" dirty="0" err="1">
                <a:latin typeface="Courier New" pitchFamily="49" charset="0"/>
                <a:cs typeface="Courier New" pitchFamily="49" charset="0"/>
              </a:rPr>
              <a:t>var</a:t>
            </a:r>
            <a:r>
              <a:rPr lang="en-US" sz="1800" b="1" dirty="0">
                <a:latin typeface="Courier New" pitchFamily="49" charset="0"/>
                <a:cs typeface="Courier New" pitchFamily="49" charset="0"/>
              </a:rPr>
              <a:t> </a:t>
            </a:r>
            <a:r>
              <a:rPr lang="en-US" sz="1800" b="1" dirty="0" err="1">
                <a:latin typeface="Courier New" pitchFamily="49" charset="0"/>
                <a:cs typeface="Courier New" pitchFamily="49" charset="0"/>
              </a:rPr>
              <a:t>firstName</a:t>
            </a:r>
            <a:r>
              <a:rPr lang="en-US" sz="1800" b="1" dirty="0">
                <a:latin typeface="Courier New" pitchFamily="49" charset="0"/>
                <a:cs typeface="Courier New" pitchFamily="49" charset="0"/>
              </a:rPr>
              <a:t> = "</a:t>
            </a:r>
            <a:r>
              <a:rPr lang="en-US" sz="1800" b="1" dirty="0" err="1">
                <a:latin typeface="Courier New" pitchFamily="49" charset="0"/>
                <a:cs typeface="Courier New" pitchFamily="49" charset="0"/>
              </a:rPr>
              <a:t>Wofgang</a:t>
            </a:r>
            <a:r>
              <a:rPr lang="en-US" sz="1800" b="1" dirty="0">
                <a:latin typeface="Courier New" pitchFamily="49" charset="0"/>
                <a:cs typeface="Courier New" pitchFamily="49" charset="0"/>
              </a:rPr>
              <a:t>";</a:t>
            </a:r>
          </a:p>
          <a:p>
            <a:pPr marL="0" indent="0" eaLnBrk="1" hangingPunct="1">
              <a:buFont typeface="Arial" charset="0"/>
              <a:buNone/>
              <a:defRPr/>
            </a:pPr>
            <a:r>
              <a:rPr lang="en-US" sz="1800" b="1" dirty="0" err="1">
                <a:latin typeface="Courier New" pitchFamily="49" charset="0"/>
                <a:cs typeface="Courier New" pitchFamily="49" charset="0"/>
              </a:rPr>
              <a:t>var</a:t>
            </a:r>
            <a:r>
              <a:rPr lang="en-US" sz="1800" b="1" dirty="0">
                <a:latin typeface="Courier New" pitchFamily="49" charset="0"/>
                <a:cs typeface="Courier New" pitchFamily="49" charset="0"/>
              </a:rPr>
              <a:t> </a:t>
            </a:r>
            <a:r>
              <a:rPr lang="en-US" sz="1800" b="1" dirty="0" err="1">
                <a:latin typeface="Courier New" pitchFamily="49" charset="0"/>
                <a:cs typeface="Courier New" pitchFamily="49" charset="0"/>
              </a:rPr>
              <a:t>middleName</a:t>
            </a:r>
            <a:r>
              <a:rPr lang="en-US" sz="1800" b="1" dirty="0">
                <a:latin typeface="Courier New" pitchFamily="49" charset="0"/>
                <a:cs typeface="Courier New" pitchFamily="49" charset="0"/>
              </a:rPr>
              <a:t> = "</a:t>
            </a:r>
            <a:r>
              <a:rPr lang="en-US" sz="1800" b="1" dirty="0" err="1">
                <a:latin typeface="Courier New" pitchFamily="49" charset="0"/>
                <a:cs typeface="Courier New" pitchFamily="49" charset="0"/>
              </a:rPr>
              <a:t>Amadaeus</a:t>
            </a:r>
            <a:r>
              <a:rPr lang="en-US" sz="1800" b="1" dirty="0">
                <a:latin typeface="Courier New" pitchFamily="49" charset="0"/>
                <a:cs typeface="Courier New" pitchFamily="49" charset="0"/>
              </a:rPr>
              <a:t>";</a:t>
            </a:r>
          </a:p>
          <a:p>
            <a:pPr marL="0" indent="0" eaLnBrk="1" hangingPunct="1">
              <a:buFont typeface="Arial" charset="0"/>
              <a:buNone/>
              <a:defRPr/>
            </a:pPr>
            <a:r>
              <a:rPr lang="en-US" sz="1800" b="1" dirty="0" err="1">
                <a:latin typeface="Courier New" pitchFamily="49" charset="0"/>
                <a:cs typeface="Courier New" pitchFamily="49" charset="0"/>
              </a:rPr>
              <a:t>var</a:t>
            </a:r>
            <a:r>
              <a:rPr lang="en-US" sz="1800" b="1" dirty="0">
                <a:latin typeface="Courier New" pitchFamily="49" charset="0"/>
                <a:cs typeface="Courier New" pitchFamily="49" charset="0"/>
              </a:rPr>
              <a:t> </a:t>
            </a:r>
            <a:r>
              <a:rPr lang="en-US" sz="1800" b="1" dirty="0" err="1">
                <a:latin typeface="Courier New" pitchFamily="49" charset="0"/>
                <a:cs typeface="Courier New" pitchFamily="49" charset="0"/>
              </a:rPr>
              <a:t>lastName</a:t>
            </a:r>
            <a:r>
              <a:rPr lang="en-US" sz="1800" b="1" dirty="0">
                <a:latin typeface="Courier New" pitchFamily="49" charset="0"/>
                <a:cs typeface="Courier New" pitchFamily="49" charset="0"/>
              </a:rPr>
              <a:t> = "Mozart";</a:t>
            </a:r>
          </a:p>
          <a:p>
            <a:pPr marL="0" indent="0" eaLnBrk="1" hangingPunct="1">
              <a:buFont typeface="Arial" charset="0"/>
              <a:buNone/>
              <a:defRPr/>
            </a:pPr>
            <a:r>
              <a:rPr lang="en-US" sz="1800" b="1" dirty="0" err="1">
                <a:latin typeface="Courier New" pitchFamily="49" charset="0"/>
                <a:cs typeface="Courier New" pitchFamily="49" charset="0"/>
              </a:rPr>
              <a:t>var</a:t>
            </a:r>
            <a:r>
              <a:rPr lang="en-US" sz="1800" b="1" dirty="0">
                <a:latin typeface="Courier New" pitchFamily="49" charset="0"/>
                <a:cs typeface="Courier New" pitchFamily="49" charset="0"/>
              </a:rPr>
              <a:t> </a:t>
            </a:r>
            <a:r>
              <a:rPr lang="en-US" sz="1800" b="1" dirty="0" err="1">
                <a:latin typeface="Courier New" pitchFamily="49" charset="0"/>
                <a:cs typeface="Courier New" pitchFamily="49" charset="0"/>
              </a:rPr>
              <a:t>fullName</a:t>
            </a:r>
            <a:r>
              <a:rPr lang="en-US" sz="1800" b="1" dirty="0">
                <a:latin typeface="Courier New" pitchFamily="49" charset="0"/>
                <a:cs typeface="Courier New" pitchFamily="49" charset="0"/>
              </a:rPr>
              <a:t>;</a:t>
            </a:r>
          </a:p>
          <a:p>
            <a:pPr marL="0" indent="0" eaLnBrk="1" hangingPunct="1">
              <a:buFont typeface="Arial" charset="0"/>
              <a:buNone/>
              <a:defRPr/>
            </a:pPr>
            <a:r>
              <a:rPr lang="en-US" sz="1800" b="1" dirty="0" err="1">
                <a:latin typeface="Courier New" pitchFamily="49" charset="0"/>
                <a:cs typeface="Courier New" pitchFamily="49" charset="0"/>
              </a:rPr>
              <a:t>fullName</a:t>
            </a:r>
            <a:r>
              <a:rPr lang="en-US" sz="1800" b="1" dirty="0">
                <a:latin typeface="Courier New" pitchFamily="49" charset="0"/>
                <a:cs typeface="Courier New" pitchFamily="49" charset="0"/>
              </a:rPr>
              <a:t> = </a:t>
            </a:r>
            <a:r>
              <a:rPr lang="en-US" sz="1800" b="1" dirty="0" err="1">
                <a:latin typeface="Courier New" pitchFamily="49" charset="0"/>
                <a:cs typeface="Courier New" pitchFamily="49" charset="0"/>
              </a:rPr>
              <a:t>lastName</a:t>
            </a:r>
            <a:r>
              <a:rPr lang="en-US" sz="1800" b="1" dirty="0">
                <a:latin typeface="Courier New" pitchFamily="49" charset="0"/>
                <a:cs typeface="Courier New" pitchFamily="49" charset="0"/>
              </a:rPr>
              <a:t> + ", " + </a:t>
            </a:r>
            <a:r>
              <a:rPr lang="en-US" sz="1800" b="1" dirty="0" err="1">
                <a:latin typeface="Courier New" pitchFamily="49" charset="0"/>
                <a:cs typeface="Courier New" pitchFamily="49" charset="0"/>
              </a:rPr>
              <a:t>firstName</a:t>
            </a:r>
            <a:r>
              <a:rPr lang="en-US" sz="1800" b="1" dirty="0">
                <a:latin typeface="Courier New" pitchFamily="49" charset="0"/>
                <a:cs typeface="Courier New" pitchFamily="49" charset="0"/>
              </a:rPr>
              <a:t> + " " </a:t>
            </a:r>
            <a:r>
              <a:rPr lang="en-US" sz="1800" b="1">
                <a:latin typeface="Courier New" pitchFamily="49" charset="0"/>
                <a:cs typeface="Courier New" pitchFamily="49" charset="0"/>
              </a:rPr>
              <a:t>+ middleName + "!";</a:t>
            </a:r>
            <a:endParaRPr lang="en-US" sz="1800" b="1" dirty="0">
              <a:latin typeface="Courier New" pitchFamily="49" charset="0"/>
              <a:cs typeface="Courier New" pitchFamily="49" charset="0"/>
            </a:endParaRPr>
          </a:p>
          <a:p>
            <a:pPr marL="0" indent="0" eaLnBrk="1" hangingPunct="1">
              <a:buFont typeface="Arial" charset="0"/>
              <a:buNone/>
              <a:defRPr/>
            </a:pPr>
            <a:endParaRPr lang="en-US" sz="1800" b="1" dirty="0">
              <a:latin typeface="Courier New" pitchFamily="49" charset="0"/>
              <a:cs typeface="Courier New" pitchFamily="49" charset="0"/>
            </a:endParaRPr>
          </a:p>
          <a:p>
            <a:pPr marL="0" indent="0" eaLnBrk="1" hangingPunct="1">
              <a:buFont typeface="Arial" charset="0"/>
              <a:buNone/>
              <a:defRPr/>
            </a:pPr>
            <a:r>
              <a:rPr lang="en-US" sz="1800" b="1" dirty="0">
                <a:latin typeface="Courier New" pitchFamily="49" charset="0"/>
                <a:cs typeface="Courier New" pitchFamily="49" charset="0"/>
              </a:rPr>
              <a:t>alert(</a:t>
            </a:r>
            <a:r>
              <a:rPr lang="en-US" sz="1800" b="1" dirty="0" err="1">
                <a:latin typeface="Courier New" pitchFamily="49" charset="0"/>
                <a:cs typeface="Courier New" pitchFamily="49" charset="0"/>
              </a:rPr>
              <a:t>fullName</a:t>
            </a:r>
            <a:r>
              <a:rPr lang="en-US" sz="1800" b="1" dirty="0">
                <a:latin typeface="Courier New" pitchFamily="49" charset="0"/>
                <a:cs typeface="Courier New" pitchFamily="49" charset="0"/>
              </a:rPr>
              <a:t>);</a:t>
            </a:r>
          </a:p>
          <a:p>
            <a:pPr marL="0" indent="0" eaLnBrk="1" hangingPunct="1">
              <a:buFont typeface="Arial" charset="0"/>
              <a:buNone/>
              <a:defRPr/>
            </a:pPr>
            <a:endParaRPr lang="en-US" sz="1800" b="1" dirty="0">
              <a:latin typeface="Courier New" pitchFamily="49" charset="0"/>
              <a:cs typeface="Courier New" pitchFamily="49" charset="0"/>
            </a:endParaRPr>
          </a:p>
          <a:p>
            <a:pPr marL="0" indent="0" eaLnBrk="1" hangingPunct="1">
              <a:buFont typeface="Arial" charset="0"/>
              <a:buNone/>
              <a:defRPr/>
            </a:pPr>
            <a:r>
              <a:rPr lang="en-US" sz="1800">
                <a:latin typeface="+mj-lt"/>
                <a:cs typeface="Courier New" pitchFamily="49" charset="0"/>
              </a:rPr>
              <a:t>In this case, I concatenated the variables </a:t>
            </a:r>
            <a:r>
              <a:rPr lang="en-US" sz="1800" b="1">
                <a:latin typeface="Courier New" pitchFamily="49" charset="0"/>
                <a:cs typeface="Courier New" pitchFamily="49" charset="0"/>
              </a:rPr>
              <a:t>firstName</a:t>
            </a:r>
            <a:r>
              <a:rPr lang="en-US" sz="1800">
                <a:latin typeface="+mj-lt"/>
                <a:cs typeface="Courier New" pitchFamily="49" charset="0"/>
              </a:rPr>
              <a:t>, </a:t>
            </a:r>
            <a:r>
              <a:rPr lang="en-US" sz="1800" b="1">
                <a:latin typeface="Courier New" pitchFamily="49" charset="0"/>
                <a:cs typeface="Courier New" pitchFamily="49" charset="0"/>
              </a:rPr>
              <a:t>middleName</a:t>
            </a:r>
            <a:r>
              <a:rPr lang="en-US" sz="1800">
                <a:latin typeface="+mj-lt"/>
                <a:cs typeface="Courier New" pitchFamily="49" charset="0"/>
              </a:rPr>
              <a:t>, and </a:t>
            </a:r>
            <a:r>
              <a:rPr lang="en-US" sz="1800" b="1">
                <a:latin typeface="Courier New" pitchFamily="49" charset="0"/>
                <a:cs typeface="Courier New" pitchFamily="49" charset="0"/>
              </a:rPr>
              <a:t>lastName</a:t>
            </a:r>
            <a:r>
              <a:rPr lang="en-US" sz="1800">
                <a:latin typeface="+mj-lt"/>
                <a:cs typeface="Courier New" pitchFamily="49" charset="0"/>
              </a:rPr>
              <a:t>, and placed the resulting longer string inside the variable </a:t>
            </a:r>
            <a:r>
              <a:rPr lang="en-US" sz="1800" b="1">
                <a:latin typeface="Courier New" pitchFamily="49" charset="0"/>
                <a:cs typeface="Courier New" pitchFamily="49" charset="0"/>
              </a:rPr>
              <a:t>fullName</a:t>
            </a:r>
            <a:r>
              <a:rPr lang="en-US" sz="1800">
                <a:latin typeface="+mj-lt"/>
                <a:cs typeface="Courier New" pitchFamily="49" charset="0"/>
              </a:rPr>
              <a:t>.</a:t>
            </a:r>
          </a:p>
          <a:p>
            <a:pPr marL="0" indent="0" eaLnBrk="1" hangingPunct="1">
              <a:buFont typeface="Arial" charset="0"/>
              <a:buNone/>
              <a:defRPr/>
            </a:pPr>
            <a:endParaRPr lang="en-US" sz="1800">
              <a:latin typeface="+mj-lt"/>
              <a:cs typeface="Courier New" pitchFamily="49" charset="0"/>
            </a:endParaRPr>
          </a:p>
          <a:p>
            <a:pPr marL="0" indent="0" eaLnBrk="1" hangingPunct="1">
              <a:buFont typeface="Arial" charset="0"/>
              <a:buNone/>
              <a:defRPr/>
            </a:pPr>
            <a:r>
              <a:rPr lang="en-US" sz="1800">
                <a:latin typeface="+mj-lt"/>
                <a:cs typeface="Courier New" pitchFamily="49" charset="0"/>
              </a:rPr>
              <a:t>In this example, I hope you can see that our </a:t>
            </a:r>
            <a:r>
              <a:rPr lang="en-US" sz="1800" dirty="0">
                <a:latin typeface="+mj-lt"/>
                <a:cs typeface="Courier New" pitchFamily="49" charset="0"/>
              </a:rPr>
              <a:t>alert box </a:t>
            </a:r>
            <a:r>
              <a:rPr lang="en-US" sz="1800">
                <a:latin typeface="+mj-lt"/>
                <a:cs typeface="Courier New" pitchFamily="49" charset="0"/>
              </a:rPr>
              <a:t>would output the string:</a:t>
            </a:r>
            <a:endParaRPr lang="en-US" sz="1800" dirty="0">
              <a:latin typeface="+mj-lt"/>
              <a:cs typeface="Courier New" pitchFamily="49" charset="0"/>
            </a:endParaRPr>
          </a:p>
          <a:p>
            <a:pPr marL="0" indent="0" eaLnBrk="1" hangingPunct="1">
              <a:buFont typeface="Arial" charset="0"/>
              <a:buNone/>
              <a:defRPr/>
            </a:pPr>
            <a:r>
              <a:rPr lang="en-US" sz="1800" b="1">
                <a:latin typeface="Courier New" pitchFamily="49" charset="0"/>
                <a:cs typeface="Courier New" pitchFamily="49" charset="0"/>
              </a:rPr>
              <a:t>	</a:t>
            </a:r>
          </a:p>
          <a:p>
            <a:pPr marL="0" indent="0" eaLnBrk="1" hangingPunct="1">
              <a:buFont typeface="Arial" charset="0"/>
              <a:buNone/>
              <a:defRPr/>
            </a:pPr>
            <a:r>
              <a:rPr lang="en-US" sz="1800" b="1">
                <a:latin typeface="Courier New" pitchFamily="49" charset="0"/>
                <a:cs typeface="Courier New" pitchFamily="49" charset="0"/>
              </a:rPr>
              <a:t>		Mozart</a:t>
            </a:r>
            <a:r>
              <a:rPr lang="en-US" sz="1800" b="1" dirty="0">
                <a:latin typeface="Courier New" pitchFamily="49" charset="0"/>
                <a:cs typeface="Courier New" pitchFamily="49" charset="0"/>
              </a:rPr>
              <a:t>, </a:t>
            </a:r>
            <a:r>
              <a:rPr lang="en-US" sz="1800" b="1">
                <a:latin typeface="Courier New" pitchFamily="49" charset="0"/>
                <a:cs typeface="Courier New" pitchFamily="49" charset="0"/>
              </a:rPr>
              <a:t>Wolfgang Amadeus!</a:t>
            </a:r>
            <a:endParaRPr lang="en-US" sz="1800" b="1" dirty="0">
              <a:latin typeface="Courier New" pitchFamily="49" charset="0"/>
              <a:cs typeface="Courier New" pitchFamily="49" charset="0"/>
            </a:endParaRPr>
          </a:p>
          <a:p>
            <a:pPr marL="800100" lvl="2" indent="0" eaLnBrk="1" hangingPunct="1">
              <a:buFont typeface="Arial" charset="0"/>
              <a:buNone/>
              <a:defRPr/>
            </a:pPr>
            <a:endParaRPr lang="en-US" sz="1200" b="1" dirty="0">
              <a:latin typeface="Courier New" pitchFamily="49" charset="0"/>
              <a:cs typeface="Courier New" pitchFamily="49" charset="0"/>
            </a:endParaRPr>
          </a:p>
          <a:p>
            <a:pPr marL="0" indent="0">
              <a:buFont typeface="Arial" charset="0"/>
              <a:buNone/>
              <a:defRPr/>
            </a:pPr>
            <a:endParaRPr lang="en-US" sz="1800" dirty="0"/>
          </a:p>
          <a:p>
            <a:pPr>
              <a:buFont typeface="Arial" charset="0"/>
              <a:buChar char="•"/>
              <a:defRPr/>
            </a:pPr>
            <a:endParaRPr lang="en-US" sz="1800"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a:extLst>
              <a:ext uri="{FF2B5EF4-FFF2-40B4-BE49-F238E27FC236}">
                <a16:creationId xmlns:a16="http://schemas.microsoft.com/office/drawing/2014/main" id="{B900B016-2F02-404B-9314-80794D9CFED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2A49DB7-822E-4CE5-A570-E9D4354E926D}" type="slidenum">
              <a:rPr lang="en-US" altLang="en-US" sz="1200" smtClean="0">
                <a:solidFill>
                  <a:srgbClr val="898989"/>
                </a:solidFill>
                <a:latin typeface="Arial" panose="020B0604020202020204" pitchFamily="34" charset="0"/>
              </a:rPr>
              <a:pPr>
                <a:spcBef>
                  <a:spcPct val="0"/>
                </a:spcBef>
                <a:buFontTx/>
                <a:buNone/>
              </a:pPr>
              <a:t>11</a:t>
            </a:fld>
            <a:endParaRPr lang="en-US" altLang="en-US" sz="1200">
              <a:solidFill>
                <a:srgbClr val="898989"/>
              </a:solidFill>
              <a:latin typeface="Arial" panose="020B0604020202020204" pitchFamily="34" charset="0"/>
            </a:endParaRPr>
          </a:p>
        </p:txBody>
      </p:sp>
      <p:sp>
        <p:nvSpPr>
          <p:cNvPr id="14339" name="TextBox 4">
            <a:extLst>
              <a:ext uri="{FF2B5EF4-FFF2-40B4-BE49-F238E27FC236}">
                <a16:creationId xmlns:a16="http://schemas.microsoft.com/office/drawing/2014/main" id="{53E1F44A-CB2C-464A-97AA-44DFDD532649}"/>
              </a:ext>
            </a:extLst>
          </p:cNvPr>
          <p:cNvSpPr txBox="1">
            <a:spLocks noChangeArrowheads="1"/>
          </p:cNvSpPr>
          <p:nvPr/>
        </p:nvSpPr>
        <p:spPr bwMode="auto">
          <a:xfrm>
            <a:off x="228600" y="1551759"/>
            <a:ext cx="868680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&lt;!DOCTYPE html&gt;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&lt;html lang="en"&gt;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&lt;head&gt;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&lt;meta charset="utf-8"&gt;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&lt;title&gt;Form Elements are Strings&lt;/title&gt;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&lt;script&gt;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function calcNextYear()</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var ageThisYear, ageNextYear;</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ageThisYear = document.getElementById('txtAge').value;</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ageNextYear = ageThisYear + 1;</a:t>
            </a:r>
          </a:p>
          <a:p>
            <a:pPr eaLnBrk="1" hangingPunct="1">
              <a:spcBef>
                <a:spcPct val="0"/>
              </a:spcBef>
              <a:buFontTx/>
              <a:buNone/>
            </a:pPr>
            <a:endParaRPr lang="en-US" altLang="en-US" sz="140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alert("Next year, you will be: " + ageNextYear + " years old!");</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&lt;/script&gt;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&lt;/head&gt;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&lt;body&gt;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&lt;h1&gt;How old???!!&lt;/h1&gt;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&lt;p&gt;How old are you now? </a:t>
            </a:r>
            <a:r>
              <a:rPr lang="en-US" altLang="en-US" sz="1400" b="1">
                <a:latin typeface="Courier New" panose="02070309020205020404" pitchFamily="49" charset="0"/>
                <a:cs typeface="Courier New" panose="02070309020205020404" pitchFamily="49" charset="0"/>
              </a:rPr>
              <a:t>&lt;input type="text" id="txtAge"&gt;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&lt;p&gt;&lt;button onclick="calcNextYear()" &gt;How old will I be next year?&lt;/button&gt;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&lt;/body&gt;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&lt;/html&gt;</a:t>
            </a:r>
          </a:p>
        </p:txBody>
      </p:sp>
      <p:sp>
        <p:nvSpPr>
          <p:cNvPr id="14340" name="Title 1">
            <a:extLst>
              <a:ext uri="{FF2B5EF4-FFF2-40B4-BE49-F238E27FC236}">
                <a16:creationId xmlns:a16="http://schemas.microsoft.com/office/drawing/2014/main" id="{532B0E42-0F6C-40D6-A203-E6CCB5C1091C}"/>
              </a:ext>
            </a:extLst>
          </p:cNvPr>
          <p:cNvSpPr>
            <a:spLocks noGrp="1"/>
          </p:cNvSpPr>
          <p:nvPr>
            <p:ph type="title"/>
          </p:nvPr>
        </p:nvSpPr>
        <p:spPr>
          <a:xfrm>
            <a:off x="838200" y="0"/>
            <a:ext cx="6705600" cy="752475"/>
          </a:xfrm>
        </p:spPr>
        <p:txBody>
          <a:bodyPr/>
          <a:lstStyle/>
          <a:p>
            <a:r>
              <a:rPr lang="en-US" altLang="en-US" sz="2400"/>
              <a:t>When Form Elements Go Rogue</a:t>
            </a:r>
            <a:br>
              <a:rPr lang="en-US" altLang="en-US" sz="2000"/>
            </a:br>
            <a:r>
              <a:rPr lang="en-US" altLang="en-US" sz="1600"/>
              <a:t>File: </a:t>
            </a:r>
            <a:r>
              <a:rPr lang="en-US" altLang="en-US" sz="1600">
                <a:latin typeface="Courier New" panose="02070309020205020404" pitchFamily="49" charset="0"/>
                <a:cs typeface="Courier New" panose="02070309020205020404" pitchFamily="49" charset="0"/>
              </a:rPr>
              <a:t>age_next_year_no_parse.html</a:t>
            </a:r>
            <a:endParaRPr lang="en-US" altLang="en-US" sz="2000">
              <a:latin typeface="Courier New" panose="02070309020205020404" pitchFamily="49" charset="0"/>
              <a:cs typeface="Courier New" panose="02070309020205020404" pitchFamily="49" charset="0"/>
            </a:endParaRPr>
          </a:p>
        </p:txBody>
      </p:sp>
      <p:sp>
        <p:nvSpPr>
          <p:cNvPr id="2" name="TextBox 1">
            <a:extLst>
              <a:ext uri="{FF2B5EF4-FFF2-40B4-BE49-F238E27FC236}">
                <a16:creationId xmlns:a16="http://schemas.microsoft.com/office/drawing/2014/main" id="{E9D94193-184A-4110-8AF0-AE57C49FBC90}"/>
              </a:ext>
            </a:extLst>
          </p:cNvPr>
          <p:cNvSpPr txBox="1"/>
          <p:nvPr/>
        </p:nvSpPr>
        <p:spPr>
          <a:xfrm>
            <a:off x="990600" y="838200"/>
            <a:ext cx="7315200" cy="58477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en-US"/>
              <a:t>Be sure to study this example so that you can appreciate the problem.</a:t>
            </a:r>
          </a:p>
          <a:p>
            <a:pPr algn="ctr"/>
            <a:r>
              <a:rPr lang="en-US" sz="1400"/>
              <a:t>(Explanation on the next slide)</a:t>
            </a:r>
          </a:p>
        </p:txBody>
      </p:sp>
    </p:spTree>
    <p:extLst>
      <p:ext uri="{BB962C8B-B14F-4D97-AF65-F5344CB8AC3E}">
        <p14:creationId xmlns:p14="http://schemas.microsoft.com/office/powerpoint/2010/main" val="1066075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8" end="8"/>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9">
                                            <p:txEl>
                                              <p:pRg st="9" end="9"/>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339">
                                            <p:txEl>
                                              <p:pRg st="10" end="1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339">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a:extLst>
              <a:ext uri="{FF2B5EF4-FFF2-40B4-BE49-F238E27FC236}">
                <a16:creationId xmlns:a16="http://schemas.microsoft.com/office/drawing/2014/main" id="{B900B016-2F02-404B-9314-80794D9CFED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2A49DB7-822E-4CE5-A570-E9D4354E926D}" type="slidenum">
              <a:rPr lang="en-US" altLang="en-US" sz="1200" smtClean="0">
                <a:solidFill>
                  <a:srgbClr val="898989"/>
                </a:solidFill>
                <a:latin typeface="Arial" panose="020B0604020202020204" pitchFamily="34" charset="0"/>
              </a:rPr>
              <a:pPr>
                <a:spcBef>
                  <a:spcPct val="0"/>
                </a:spcBef>
                <a:buFontTx/>
                <a:buNone/>
              </a:pPr>
              <a:t>12</a:t>
            </a:fld>
            <a:endParaRPr lang="en-US" altLang="en-US" sz="1200">
              <a:solidFill>
                <a:srgbClr val="898989"/>
              </a:solidFill>
              <a:latin typeface="Arial" panose="020B0604020202020204" pitchFamily="34" charset="0"/>
            </a:endParaRPr>
          </a:p>
        </p:txBody>
      </p:sp>
      <p:sp>
        <p:nvSpPr>
          <p:cNvPr id="14339" name="TextBox 4">
            <a:extLst>
              <a:ext uri="{FF2B5EF4-FFF2-40B4-BE49-F238E27FC236}">
                <a16:creationId xmlns:a16="http://schemas.microsoft.com/office/drawing/2014/main" id="{53E1F44A-CB2C-464A-97AA-44DFDD532649}"/>
              </a:ext>
            </a:extLst>
          </p:cNvPr>
          <p:cNvSpPr txBox="1">
            <a:spLocks noChangeArrowheads="1"/>
          </p:cNvSpPr>
          <p:nvPr/>
        </p:nvSpPr>
        <p:spPr bwMode="auto">
          <a:xfrm>
            <a:off x="152400" y="1012954"/>
            <a:ext cx="868680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&lt;!DOCTYPE html&gt;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&lt;html lang="en"&gt;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&lt;head&gt;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&lt;meta charset="utf-8"&gt;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&lt;title&gt;Form Elements are Strings&lt;/title&gt;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&lt;script&gt;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function calcNextYear()</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var ageThisYear, ageNextYear;</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ageThisYear = document.getElementById('txtAge').value;</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ageNextYear = </a:t>
            </a:r>
            <a:r>
              <a:rPr lang="en-US" altLang="en-US" sz="1400" b="1">
                <a:solidFill>
                  <a:srgbClr val="FF0000"/>
                </a:solidFill>
                <a:latin typeface="Courier New" panose="02070309020205020404" pitchFamily="49" charset="0"/>
                <a:cs typeface="Courier New" panose="02070309020205020404" pitchFamily="49" charset="0"/>
              </a:rPr>
              <a:t>ageThisYear + 1</a:t>
            </a:r>
            <a:r>
              <a:rPr lang="en-US" altLang="en-US" sz="1400">
                <a:latin typeface="Courier New" panose="02070309020205020404" pitchFamily="49" charset="0"/>
                <a:cs typeface="Courier New" panose="02070309020205020404" pitchFamily="49" charset="0"/>
              </a:rPr>
              <a:t>;</a:t>
            </a:r>
          </a:p>
          <a:p>
            <a:pPr eaLnBrk="1" hangingPunct="1">
              <a:spcBef>
                <a:spcPct val="0"/>
              </a:spcBef>
              <a:buFontTx/>
              <a:buNone/>
            </a:pPr>
            <a:endParaRPr lang="en-US" altLang="en-US" sz="140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alert("Next year, you will be: " + ageNextYear + " years old!");</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&lt;/script&gt;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&lt;/head&gt;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&lt;body&gt;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&lt;h1&gt;How old???!!&lt;/h1&gt;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&lt;p&gt;How old are you now? </a:t>
            </a:r>
            <a:r>
              <a:rPr lang="en-US" altLang="en-US" sz="1400" b="1">
                <a:latin typeface="Courier New" panose="02070309020205020404" pitchFamily="49" charset="0"/>
                <a:cs typeface="Courier New" panose="02070309020205020404" pitchFamily="49" charset="0"/>
              </a:rPr>
              <a:t>&lt;input type="text" id="txtAge"&gt;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&lt;p&gt;&lt;button onclick="calcNextYear()"&gt;How old will I be next year?&lt;/button&gt;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&lt;/body&gt;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&lt;/html&gt;</a:t>
            </a:r>
          </a:p>
        </p:txBody>
      </p:sp>
      <p:pic>
        <p:nvPicPr>
          <p:cNvPr id="7" name="Picture 6">
            <a:extLst>
              <a:ext uri="{FF2B5EF4-FFF2-40B4-BE49-F238E27FC236}">
                <a16:creationId xmlns:a16="http://schemas.microsoft.com/office/drawing/2014/main" id="{D5D71274-5321-49F2-8BAA-F7FDE2BECBEA}"/>
              </a:ext>
            </a:extLst>
          </p:cNvPr>
          <p:cNvPicPr>
            <a:picLocks noChangeAspect="1"/>
          </p:cNvPicPr>
          <p:nvPr/>
        </p:nvPicPr>
        <p:blipFill>
          <a:blip r:embed="rId2"/>
          <a:stretch>
            <a:fillRect/>
          </a:stretch>
        </p:blipFill>
        <p:spPr>
          <a:xfrm>
            <a:off x="5474919" y="2133601"/>
            <a:ext cx="2752303" cy="641563"/>
          </a:xfrm>
          <a:prstGeom prst="rect">
            <a:avLst/>
          </a:prstGeom>
        </p:spPr>
      </p:pic>
      <p:sp>
        <p:nvSpPr>
          <p:cNvPr id="8" name="Arrow: Right 7">
            <a:extLst>
              <a:ext uri="{FF2B5EF4-FFF2-40B4-BE49-F238E27FC236}">
                <a16:creationId xmlns:a16="http://schemas.microsoft.com/office/drawing/2014/main" id="{8FFC0A45-CB68-4375-A04E-AA6FACA89DE7}"/>
              </a:ext>
            </a:extLst>
          </p:cNvPr>
          <p:cNvSpPr/>
          <p:nvPr/>
        </p:nvSpPr>
        <p:spPr>
          <a:xfrm rot="5400000">
            <a:off x="6573341" y="1656003"/>
            <a:ext cx="555457" cy="359607"/>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E0098B54-6A3C-4A23-830E-2B1EABBAA24B}"/>
              </a:ext>
            </a:extLst>
          </p:cNvPr>
          <p:cNvPicPr>
            <a:picLocks noChangeAspect="1"/>
          </p:cNvPicPr>
          <p:nvPr/>
        </p:nvPicPr>
        <p:blipFill>
          <a:blip r:embed="rId3"/>
          <a:stretch>
            <a:fillRect/>
          </a:stretch>
        </p:blipFill>
        <p:spPr>
          <a:xfrm>
            <a:off x="5105400" y="346221"/>
            <a:ext cx="3305636" cy="1200318"/>
          </a:xfrm>
          <a:prstGeom prst="rect">
            <a:avLst/>
          </a:prstGeom>
        </p:spPr>
      </p:pic>
      <p:sp>
        <p:nvSpPr>
          <p:cNvPr id="10" name="TextBox 9">
            <a:extLst>
              <a:ext uri="{FF2B5EF4-FFF2-40B4-BE49-F238E27FC236}">
                <a16:creationId xmlns:a16="http://schemas.microsoft.com/office/drawing/2014/main" id="{71CFEB66-D265-4D9F-9129-BF57F12EE363}"/>
              </a:ext>
            </a:extLst>
          </p:cNvPr>
          <p:cNvSpPr txBox="1"/>
          <p:nvPr/>
        </p:nvSpPr>
        <p:spPr>
          <a:xfrm>
            <a:off x="1447800" y="5590245"/>
            <a:ext cx="6248400" cy="954107"/>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US" sz="1400" b="1">
                <a:latin typeface="Courier New" panose="02070309020205020404" pitchFamily="49" charset="0"/>
                <a:cs typeface="Courier New" panose="02070309020205020404" pitchFamily="49" charset="0"/>
              </a:rPr>
              <a:t>ageThisYear</a:t>
            </a:r>
            <a:r>
              <a:rPr lang="en-US" sz="1400"/>
              <a:t> is holding the </a:t>
            </a:r>
            <a:r>
              <a:rPr lang="en-US" sz="1400" u="sng"/>
              <a:t>string</a:t>
            </a:r>
            <a:r>
              <a:rPr lang="en-US" sz="1400"/>
              <a:t> "25"</a:t>
            </a:r>
          </a:p>
          <a:p>
            <a:r>
              <a:rPr lang="en-US" sz="1400"/>
              <a:t>Adding a string to a number results in concatenation.</a:t>
            </a:r>
          </a:p>
          <a:p>
            <a:r>
              <a:rPr lang="en-US" sz="1400"/>
              <a:t>Therefore, the expression   </a:t>
            </a:r>
            <a:r>
              <a:rPr lang="en-US" sz="1400" b="1">
                <a:latin typeface="Courier New" panose="02070309020205020404" pitchFamily="49" charset="0"/>
                <a:cs typeface="Courier New" panose="02070309020205020404" pitchFamily="49" charset="0"/>
              </a:rPr>
              <a:t>"25" +  1  </a:t>
            </a:r>
            <a:r>
              <a:rPr lang="en-US" sz="1400"/>
              <a:t>produces concatenation (</a:t>
            </a:r>
            <a:r>
              <a:rPr lang="en-US" sz="1400" i="1"/>
              <a:t>not</a:t>
            </a:r>
            <a:r>
              <a:rPr lang="en-US" sz="1400"/>
              <a:t> addition)!</a:t>
            </a:r>
          </a:p>
          <a:p>
            <a:r>
              <a:rPr lang="en-US" sz="1400"/>
              <a:t>Therefore, the variable  </a:t>
            </a:r>
            <a:r>
              <a:rPr lang="en-US" sz="1400" b="1">
                <a:latin typeface="Courier New" panose="02070309020205020404" pitchFamily="49" charset="0"/>
                <a:cs typeface="Courier New" panose="02070309020205020404" pitchFamily="49" charset="0"/>
              </a:rPr>
              <a:t>ageNextYear</a:t>
            </a:r>
            <a:r>
              <a:rPr lang="en-US" sz="1400"/>
              <a:t>  will hold the string "251".</a:t>
            </a:r>
          </a:p>
        </p:txBody>
      </p:sp>
    </p:spTree>
    <p:extLst>
      <p:ext uri="{BB962C8B-B14F-4D97-AF65-F5344CB8AC3E}">
        <p14:creationId xmlns:p14="http://schemas.microsoft.com/office/powerpoint/2010/main" val="1219746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4339">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339">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339">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339">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4339">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4339">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4339">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4339">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4339">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4339">
                                            <p:txEl>
                                              <p:pRg st="13" end="1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4339">
                                            <p:txEl>
                                              <p:pRg st="14" end="14"/>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4339">
                                            <p:txEl>
                                              <p:pRg st="15" end="15"/>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4339">
                                            <p:txEl>
                                              <p:pRg st="16" end="16"/>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4339">
                                            <p:txEl>
                                              <p:pRg st="17" end="17"/>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4339">
                                            <p:txEl>
                                              <p:pRg st="18" end="18"/>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4339">
                                            <p:txEl>
                                              <p:pRg st="19" end="19"/>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4339">
                                            <p:txEl>
                                              <p:pRg st="20" end="20"/>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4339">
                                            <p:txEl>
                                              <p:pRg st="21" end="2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4339">
                                            <p:txEl>
                                              <p:pRg st="9" end="9"/>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4339">
                                            <p:txEl>
                                              <p:pRg st="10" end="10"/>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0"/>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14339">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88347-BBB7-476F-878D-60E8A301248C}"/>
              </a:ext>
            </a:extLst>
          </p:cNvPr>
          <p:cNvSpPr>
            <a:spLocks noGrp="1"/>
          </p:cNvSpPr>
          <p:nvPr>
            <p:ph type="title"/>
          </p:nvPr>
        </p:nvSpPr>
        <p:spPr/>
        <p:txBody>
          <a:bodyPr/>
          <a:lstStyle/>
          <a:p>
            <a:r>
              <a:rPr lang="en-US"/>
              <a:t>File: </a:t>
            </a:r>
            <a:br>
              <a:rPr lang="en-US"/>
            </a:br>
            <a:r>
              <a:rPr lang="en-US" sz="3200"/>
              <a:t>inner_html_greeting_concatenated.html</a:t>
            </a:r>
            <a:endParaRPr lang="en-US"/>
          </a:p>
        </p:txBody>
      </p:sp>
      <p:sp>
        <p:nvSpPr>
          <p:cNvPr id="4" name="Slide Number Placeholder 3">
            <a:extLst>
              <a:ext uri="{FF2B5EF4-FFF2-40B4-BE49-F238E27FC236}">
                <a16:creationId xmlns:a16="http://schemas.microsoft.com/office/drawing/2014/main" id="{B9CFAB71-4BCE-4FAC-8F3C-6BF9E8078918}"/>
              </a:ext>
            </a:extLst>
          </p:cNvPr>
          <p:cNvSpPr>
            <a:spLocks noGrp="1"/>
          </p:cNvSpPr>
          <p:nvPr>
            <p:ph type="sldNum" sz="quarter" idx="12"/>
          </p:nvPr>
        </p:nvSpPr>
        <p:spPr/>
        <p:txBody>
          <a:bodyPr/>
          <a:lstStyle/>
          <a:p>
            <a:pPr>
              <a:defRPr/>
            </a:pPr>
            <a:fld id="{24FE86E6-588A-4154-BA9D-029AF635A19F}" type="slidenum">
              <a:rPr lang="en-US" altLang="en-US" smtClean="0"/>
              <a:pPr>
                <a:defRPr/>
              </a:pPr>
              <a:t>13</a:t>
            </a:fld>
            <a:endParaRPr lang="en-US" altLang="en-US"/>
          </a:p>
        </p:txBody>
      </p:sp>
    </p:spTree>
    <p:extLst>
      <p:ext uri="{BB962C8B-B14F-4D97-AF65-F5344CB8AC3E}">
        <p14:creationId xmlns:p14="http://schemas.microsoft.com/office/powerpoint/2010/main" val="17249028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81000" y="381000"/>
            <a:ext cx="8229600" cy="381000"/>
          </a:xfrm>
        </p:spPr>
        <p:txBody>
          <a:bodyPr/>
          <a:lstStyle/>
          <a:p>
            <a:r>
              <a:rPr lang="en-US" altLang="en-US" sz="2800"/>
              <a:t>Concatenation redux </a:t>
            </a:r>
            <a:br>
              <a:rPr lang="en-US" altLang="en-US" sz="2800"/>
            </a:br>
            <a:r>
              <a:rPr lang="en-US" altLang="en-US" sz="2800"/>
              <a:t>PASTED FROM AN OLDER LECTURE.  KEEP???</a:t>
            </a:r>
          </a:p>
        </p:txBody>
      </p:sp>
      <p:sp>
        <p:nvSpPr>
          <p:cNvPr id="6147" name="Rectangle 3"/>
          <p:cNvSpPr>
            <a:spLocks noGrp="1" noChangeArrowheads="1"/>
          </p:cNvSpPr>
          <p:nvPr>
            <p:ph idx="1"/>
          </p:nvPr>
        </p:nvSpPr>
        <p:spPr>
          <a:xfrm>
            <a:off x="533400" y="990600"/>
            <a:ext cx="8229600" cy="4648200"/>
          </a:xfrm>
        </p:spPr>
        <p:txBody>
          <a:bodyPr/>
          <a:lstStyle/>
          <a:p>
            <a:pPr marL="0" indent="0">
              <a:buNone/>
              <a:defRPr/>
            </a:pPr>
            <a:r>
              <a:rPr lang="en-US" sz="1600"/>
              <a:t>Can you fix this code so that both strings get output into the '</a:t>
            </a:r>
            <a:r>
              <a:rPr lang="en-US" sz="1600">
                <a:latin typeface="Courier New" panose="02070309020205020404" pitchFamily="49" charset="0"/>
                <a:cs typeface="Courier New" panose="02070309020205020404" pitchFamily="49" charset="0"/>
              </a:rPr>
              <a:t>output</a:t>
            </a:r>
            <a:r>
              <a:rPr lang="en-US" sz="1600"/>
              <a:t>' div?</a:t>
            </a:r>
          </a:p>
          <a:p>
            <a:pPr marL="0" indent="0">
              <a:buNone/>
              <a:defRPr/>
            </a:pPr>
            <a:endParaRPr lang="en-US" sz="1400">
              <a:latin typeface="Courier New" panose="02070309020205020404" pitchFamily="49" charset="0"/>
              <a:cs typeface="Courier New" panose="02070309020205020404" pitchFamily="49" charset="0"/>
            </a:endParaRPr>
          </a:p>
          <a:p>
            <a:pPr marL="0" indent="0">
              <a:buNone/>
              <a:defRPr/>
            </a:pPr>
            <a:r>
              <a:rPr lang="en-US" sz="1400" b="1">
                <a:latin typeface="Courier New" panose="02070309020205020404" pitchFamily="49" charset="0"/>
                <a:cs typeface="Courier New" panose="02070309020205020404" pitchFamily="49" charset="0"/>
              </a:rPr>
              <a:t>var greeting = "Hello, how are you?"</a:t>
            </a:r>
          </a:p>
          <a:p>
            <a:pPr marL="0" indent="0">
              <a:buNone/>
              <a:defRPr/>
            </a:pPr>
            <a:r>
              <a:rPr lang="en-US" sz="1400" b="1">
                <a:latin typeface="Courier New" panose="02070309020205020404" pitchFamily="49" charset="0"/>
                <a:cs typeface="Courier New" panose="02070309020205020404" pitchFamily="49" charset="0"/>
              </a:rPr>
              <a:t>var todaysDate = "Today is " + Date();</a:t>
            </a:r>
          </a:p>
          <a:p>
            <a:pPr marL="0" indent="0">
              <a:buNone/>
              <a:defRPr/>
            </a:pPr>
            <a:endParaRPr lang="en-US" sz="1400" b="1">
              <a:latin typeface="Courier New" panose="02070309020205020404" pitchFamily="49" charset="0"/>
              <a:cs typeface="Courier New" panose="02070309020205020404" pitchFamily="49" charset="0"/>
            </a:endParaRPr>
          </a:p>
          <a:p>
            <a:pPr marL="0" indent="0">
              <a:buNone/>
              <a:defRPr/>
            </a:pPr>
            <a:r>
              <a:rPr lang="en-US" sz="1400" b="1">
                <a:latin typeface="Courier New" panose="02070309020205020404" pitchFamily="49" charset="0"/>
                <a:cs typeface="Courier New" panose="02070309020205020404" pitchFamily="49" charset="0"/>
              </a:rPr>
              <a:t>document.getElementById("output").innerHTML = greeting;</a:t>
            </a:r>
          </a:p>
          <a:p>
            <a:pPr marL="0" indent="0">
              <a:buNone/>
              <a:defRPr/>
            </a:pPr>
            <a:r>
              <a:rPr lang="en-US" sz="1400" b="1">
                <a:latin typeface="Courier New" panose="02070309020205020404" pitchFamily="49" charset="0"/>
                <a:cs typeface="Courier New" panose="02070309020205020404" pitchFamily="49" charset="0"/>
              </a:rPr>
              <a:t>document.getElementById("output").innerHTML = todaysDate;</a:t>
            </a:r>
          </a:p>
          <a:p>
            <a:pPr marL="0" indent="0">
              <a:buNone/>
              <a:defRPr/>
            </a:pPr>
            <a:endParaRPr lang="en-US" sz="1800"/>
          </a:p>
          <a:p>
            <a:pPr marL="0" indent="0">
              <a:buNone/>
              <a:defRPr/>
            </a:pPr>
            <a:r>
              <a:rPr lang="en-US" sz="1600" b="1"/>
              <a:t>Answer:</a:t>
            </a:r>
          </a:p>
          <a:p>
            <a:pPr marL="0" indent="0">
              <a:buNone/>
              <a:defRPr/>
            </a:pPr>
            <a:endParaRPr lang="en-US" sz="1400" b="1">
              <a:latin typeface="Courier New" panose="02070309020205020404" pitchFamily="49" charset="0"/>
              <a:cs typeface="Courier New" panose="02070309020205020404" pitchFamily="49" charset="0"/>
            </a:endParaRPr>
          </a:p>
          <a:p>
            <a:pPr marL="0" indent="0">
              <a:buNone/>
              <a:defRPr/>
            </a:pPr>
            <a:r>
              <a:rPr lang="en-US" sz="1400" b="1">
                <a:latin typeface="Courier New" panose="02070309020205020404" pitchFamily="49" charset="0"/>
                <a:cs typeface="Courier New" panose="02070309020205020404" pitchFamily="49" charset="0"/>
              </a:rPr>
              <a:t>var greeting = "Hello, how are you?" </a:t>
            </a:r>
            <a:r>
              <a:rPr lang="en-US" sz="1400" b="1">
                <a:solidFill>
                  <a:srgbClr val="FF0000"/>
                </a:solidFill>
                <a:latin typeface="Courier New" panose="02070309020205020404" pitchFamily="49" charset="0"/>
                <a:cs typeface="Courier New" panose="02070309020205020404" pitchFamily="49" charset="0"/>
              </a:rPr>
              <a:t>+</a:t>
            </a:r>
            <a:r>
              <a:rPr lang="en-US" sz="1400" b="1">
                <a:latin typeface="Courier New" panose="02070309020205020404" pitchFamily="49" charset="0"/>
                <a:cs typeface="Courier New" panose="02070309020205020404" pitchFamily="49" charset="0"/>
              </a:rPr>
              <a:t> "&lt;br&gt;Today is " </a:t>
            </a:r>
          </a:p>
          <a:p>
            <a:pPr marL="0" indent="0">
              <a:buNone/>
              <a:defRPr/>
            </a:pPr>
            <a:r>
              <a:rPr lang="en-US" sz="1400" b="1">
                <a:solidFill>
                  <a:srgbClr val="FF0000"/>
                </a:solidFill>
                <a:latin typeface="Courier New" panose="02070309020205020404" pitchFamily="49" charset="0"/>
                <a:cs typeface="Courier New" panose="02070309020205020404" pitchFamily="49" charset="0"/>
              </a:rPr>
              <a:t>		+</a:t>
            </a:r>
            <a:r>
              <a:rPr lang="en-US" sz="1400" b="1">
                <a:latin typeface="Courier New" panose="02070309020205020404" pitchFamily="49" charset="0"/>
                <a:cs typeface="Courier New" panose="02070309020205020404" pitchFamily="49" charset="0"/>
              </a:rPr>
              <a:t> Date() </a:t>
            </a:r>
            <a:r>
              <a:rPr lang="en-US" sz="1400" b="1">
                <a:solidFill>
                  <a:srgbClr val="FF0000"/>
                </a:solidFill>
                <a:latin typeface="Courier New" panose="02070309020205020404" pitchFamily="49" charset="0"/>
                <a:cs typeface="Courier New" panose="02070309020205020404" pitchFamily="49" charset="0"/>
              </a:rPr>
              <a:t>+</a:t>
            </a:r>
            <a:r>
              <a:rPr lang="en-US" sz="1400" b="1">
                <a:latin typeface="Courier New" panose="02070309020205020404" pitchFamily="49" charset="0"/>
                <a:cs typeface="Courier New" panose="02070309020205020404" pitchFamily="49" charset="0"/>
              </a:rPr>
              <a:t> ". &lt;br&gt;I hope you have a nice day.";</a:t>
            </a:r>
          </a:p>
          <a:p>
            <a:pPr marL="0" indent="0">
              <a:buNone/>
              <a:defRPr/>
            </a:pPr>
            <a:endParaRPr lang="en-US" sz="1400" b="1">
              <a:latin typeface="Courier New" panose="02070309020205020404" pitchFamily="49" charset="0"/>
              <a:cs typeface="Courier New" panose="02070309020205020404" pitchFamily="49" charset="0"/>
            </a:endParaRPr>
          </a:p>
          <a:p>
            <a:pPr marL="0" indent="0">
              <a:buNone/>
              <a:defRPr/>
            </a:pPr>
            <a:r>
              <a:rPr lang="en-US" sz="1400" b="1">
                <a:latin typeface="Courier New" panose="02070309020205020404" pitchFamily="49" charset="0"/>
                <a:cs typeface="Courier New" panose="02070309020205020404" pitchFamily="49" charset="0"/>
              </a:rPr>
              <a:t>document.getElementById("output").innerHTML = greeting;</a:t>
            </a:r>
          </a:p>
          <a:p>
            <a:pPr marL="0" indent="0">
              <a:buNone/>
              <a:defRPr/>
            </a:pPr>
            <a:endParaRPr lang="en-US" sz="1800"/>
          </a:p>
          <a:p>
            <a:pPr marL="0" indent="0" algn="ctr">
              <a:buNone/>
              <a:defRPr/>
            </a:pPr>
            <a:endParaRPr lang="en-US" sz="1600"/>
          </a:p>
          <a:p>
            <a:pPr marL="0" indent="0" algn="ctr">
              <a:buNone/>
              <a:defRPr/>
            </a:pPr>
            <a:r>
              <a:rPr lang="en-US" sz="1600"/>
              <a:t>FILE: </a:t>
            </a:r>
            <a:r>
              <a:rPr lang="en-US" sz="1600">
                <a:latin typeface="Courier New" panose="02070309020205020404" pitchFamily="49" charset="0"/>
                <a:cs typeface="Courier New" panose="02070309020205020404" pitchFamily="49" charset="0"/>
              </a:rPr>
              <a:t>inner_html_greeting_concatenated.html</a:t>
            </a:r>
          </a:p>
          <a:p>
            <a:pPr marL="0" indent="0">
              <a:buNone/>
              <a:defRPr/>
            </a:pPr>
            <a:endParaRPr lang="en-US" sz="1800"/>
          </a:p>
          <a:p>
            <a:pPr marL="0" indent="0">
              <a:buNone/>
              <a:defRPr/>
            </a:pPr>
            <a:r>
              <a:rPr lang="en-US" sz="1600"/>
              <a:t> </a:t>
            </a:r>
          </a:p>
          <a:p>
            <a:pPr marL="0" indent="0">
              <a:buNone/>
              <a:defRPr/>
            </a:pPr>
            <a:endParaRPr lang="en-US" sz="1600"/>
          </a:p>
          <a:p>
            <a:pPr>
              <a:buFont typeface="Wingdings" pitchFamily="2" charset="2"/>
              <a:buNone/>
              <a:defRPr/>
            </a:pPr>
            <a:endParaRPr lang="en-US" sz="1600"/>
          </a:p>
          <a:p>
            <a:pPr>
              <a:buFont typeface="Wingdings" pitchFamily="2" charset="2"/>
              <a:buNone/>
              <a:defRPr/>
            </a:pPr>
            <a:endParaRPr lang="en-US" sz="2400"/>
          </a:p>
        </p:txBody>
      </p:sp>
    </p:spTree>
    <p:extLst>
      <p:ext uri="{BB962C8B-B14F-4D97-AF65-F5344CB8AC3E}">
        <p14:creationId xmlns:p14="http://schemas.microsoft.com/office/powerpoint/2010/main" val="2780423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147">
                                            <p:txEl>
                                              <p:pRg st="10" end="1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147">
                                            <p:txEl>
                                              <p:pRg st="11" end="1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147">
                                            <p:txEl>
                                              <p:pRg st="13" end="1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147">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2D06A8B8-F25C-4777-9B49-51F105E0527B}"/>
              </a:ext>
            </a:extLst>
          </p:cNvPr>
          <p:cNvSpPr>
            <a:spLocks noGrp="1"/>
          </p:cNvSpPr>
          <p:nvPr>
            <p:ph type="title"/>
          </p:nvPr>
        </p:nvSpPr>
        <p:spPr>
          <a:xfrm>
            <a:off x="457200" y="274638"/>
            <a:ext cx="8229600" cy="639762"/>
          </a:xfrm>
        </p:spPr>
        <p:txBody>
          <a:bodyPr/>
          <a:lstStyle/>
          <a:p>
            <a:r>
              <a:rPr lang="en-US" altLang="en-US"/>
              <a:t>New Topic:  “</a:t>
            </a:r>
            <a:r>
              <a:rPr lang="en-US" altLang="en-US" i="1"/>
              <a:t>Comments</a:t>
            </a:r>
            <a:r>
              <a:rPr lang="en-US" altLang="en-US"/>
              <a:t>”</a:t>
            </a:r>
          </a:p>
        </p:txBody>
      </p:sp>
      <p:sp>
        <p:nvSpPr>
          <p:cNvPr id="17411" name="Content Placeholder 2">
            <a:extLst>
              <a:ext uri="{FF2B5EF4-FFF2-40B4-BE49-F238E27FC236}">
                <a16:creationId xmlns:a16="http://schemas.microsoft.com/office/drawing/2014/main" id="{33447415-6C01-4911-8241-32493589C7EA}"/>
              </a:ext>
            </a:extLst>
          </p:cNvPr>
          <p:cNvSpPr>
            <a:spLocks noGrp="1"/>
          </p:cNvSpPr>
          <p:nvPr>
            <p:ph idx="1"/>
          </p:nvPr>
        </p:nvSpPr>
        <p:spPr>
          <a:xfrm>
            <a:off x="304800" y="1143000"/>
            <a:ext cx="8534400" cy="4525963"/>
          </a:xfrm>
        </p:spPr>
        <p:txBody>
          <a:bodyPr/>
          <a:lstStyle/>
          <a:p>
            <a:pPr marL="0" indent="0">
              <a:buFont typeface="Arial" panose="020B0604020202020204" pitchFamily="34" charset="0"/>
              <a:buNone/>
              <a:defRPr/>
            </a:pPr>
            <a:r>
              <a:rPr lang="en-US" altLang="en-US" sz="1600"/>
              <a:t>Recall that comments are very important in programming. As your code becomes increasingly complex, you will find that including comments in yrou code makes life far, far more pleasant for other programmers working with you on your code.  </a:t>
            </a:r>
          </a:p>
          <a:p>
            <a:pPr marL="0" indent="0">
              <a:buFont typeface="Arial" panose="020B0604020202020204" pitchFamily="34" charset="0"/>
              <a:buNone/>
              <a:defRPr/>
            </a:pPr>
            <a:endParaRPr lang="en-US" altLang="en-US" sz="1600"/>
          </a:p>
          <a:p>
            <a:pPr marL="0" indent="0">
              <a:buFont typeface="Arial" panose="020B0604020202020204" pitchFamily="34" charset="0"/>
              <a:buNone/>
              <a:defRPr/>
            </a:pPr>
            <a:r>
              <a:rPr lang="en-US" altLang="en-US" sz="1600"/>
              <a:t>We have already discussed how to comment in HTML. Recall that placing text inside </a:t>
            </a:r>
            <a:r>
              <a:rPr lang="en-US" altLang="en-US" sz="1600" b="1">
                <a:latin typeface="Courier New" panose="02070309020205020404" pitchFamily="49" charset="0"/>
                <a:cs typeface="Courier New" panose="02070309020205020404" pitchFamily="49" charset="0"/>
              </a:rPr>
              <a:t>&lt;!--</a:t>
            </a:r>
            <a:r>
              <a:rPr lang="en-US" altLang="en-US" sz="1600"/>
              <a:t> and </a:t>
            </a:r>
            <a:r>
              <a:rPr lang="en-US" altLang="en-US" sz="1600" b="1">
                <a:latin typeface="Courier New" panose="02070309020205020404" pitchFamily="49" charset="0"/>
                <a:cs typeface="Courier New" panose="02070309020205020404" pitchFamily="49" charset="0"/>
              </a:rPr>
              <a:t>--&gt;</a:t>
            </a:r>
            <a:r>
              <a:rPr lang="en-US" altLang="en-US" sz="1600"/>
              <a:t> will case that text to be ignored by the web browser. That is, the text will be ignored by the interpreter that is displaying content on the web browser. </a:t>
            </a:r>
          </a:p>
          <a:p>
            <a:pPr marL="0" indent="0">
              <a:buFont typeface="Arial" panose="020B0604020202020204" pitchFamily="34" charset="0"/>
              <a:buNone/>
              <a:defRPr/>
            </a:pPr>
            <a:endParaRPr lang="en-US" altLang="en-US" sz="1600"/>
          </a:p>
          <a:p>
            <a:pPr marL="0" indent="0">
              <a:buFont typeface="Arial" panose="020B0604020202020204" pitchFamily="34" charset="0"/>
              <a:buNone/>
              <a:defRPr/>
            </a:pPr>
            <a:r>
              <a:rPr lang="en-US" altLang="en-US" sz="1600"/>
              <a:t>Similarly, the JavaScript also has a syntax for including comments. In fact, it has two methods:</a:t>
            </a:r>
          </a:p>
          <a:p>
            <a:pPr marL="0" indent="0">
              <a:buFont typeface="Arial" panose="020B0604020202020204" pitchFamily="34" charset="0"/>
              <a:buNone/>
              <a:defRPr/>
            </a:pPr>
            <a:endParaRPr lang="en-US" altLang="en-US" sz="1600"/>
          </a:p>
          <a:p>
            <a:pPr>
              <a:buFont typeface="+mj-lt"/>
              <a:buAutoNum type="arabicPeriod"/>
              <a:defRPr/>
            </a:pPr>
            <a:r>
              <a:rPr lang="en-US" altLang="en-US" sz="1600"/>
              <a:t>Placing two forward slashes  </a:t>
            </a:r>
            <a:r>
              <a:rPr lang="en-US" altLang="en-US" sz="1600" b="1">
                <a:latin typeface="Courier New" panose="02070309020205020404" pitchFamily="49" charset="0"/>
                <a:cs typeface="Courier New" panose="02070309020205020404" pitchFamily="49" charset="0"/>
              </a:rPr>
              <a:t>//</a:t>
            </a:r>
            <a:r>
              <a:rPr lang="en-US" altLang="en-US" sz="1600"/>
              <a:t>  anywhere on a line of JS code tells the interpreter that anything that follows is a comment and should be ignored.</a:t>
            </a:r>
          </a:p>
          <a:p>
            <a:pPr lvl="1">
              <a:buFont typeface="Wingdings" panose="05000000000000000000" pitchFamily="2" charset="2"/>
              <a:buChar char="Ø"/>
              <a:defRPr/>
            </a:pPr>
            <a:r>
              <a:rPr lang="en-US" altLang="en-US" sz="1400"/>
              <a:t>If you have multiple lines you wish to “comment out”, then you must put the  </a:t>
            </a:r>
            <a:r>
              <a:rPr lang="en-US" altLang="en-US" sz="1600" b="1">
                <a:latin typeface="Courier New" panose="02070309020205020404" pitchFamily="49" charset="0"/>
                <a:cs typeface="Courier New" panose="02070309020205020404" pitchFamily="49" charset="0"/>
              </a:rPr>
              <a:t>//</a:t>
            </a:r>
            <a:r>
              <a:rPr lang="en-US" altLang="en-US" sz="1400"/>
              <a:t>  characters before each and every one of those lines.</a:t>
            </a:r>
          </a:p>
          <a:p>
            <a:pPr marL="457200" lvl="1" indent="0">
              <a:buNone/>
              <a:defRPr/>
            </a:pPr>
            <a:endParaRPr lang="en-US" altLang="en-US" sz="1400"/>
          </a:p>
          <a:p>
            <a:pPr>
              <a:buFont typeface="+mj-lt"/>
              <a:buAutoNum type="arabicPeriod"/>
              <a:defRPr/>
            </a:pPr>
            <a:r>
              <a:rPr lang="en-US" altLang="en-US" sz="1600"/>
              <a:t>If you wish to write several lines of comments (a common occurrence), it might be tedious to type double slashes at the beginning of each line.  In this situation, we can use "multi-line comments".  To do so, type </a:t>
            </a:r>
            <a:r>
              <a:rPr lang="en-US" altLang="en-US" sz="1600" b="1">
                <a:latin typeface="Courier New" panose="02070309020205020404" pitchFamily="49" charset="0"/>
                <a:cs typeface="Courier New" panose="02070309020205020404" pitchFamily="49" charset="0"/>
              </a:rPr>
              <a:t>/*</a:t>
            </a:r>
            <a:r>
              <a:rPr lang="en-US" altLang="en-US" sz="1600"/>
              <a:t>   Everything that follows until you type a closing  </a:t>
            </a:r>
            <a:r>
              <a:rPr lang="en-US" altLang="en-US" sz="1600" b="1">
                <a:latin typeface="Courier New" panose="02070309020205020404" pitchFamily="49" charset="0"/>
                <a:cs typeface="Courier New" panose="02070309020205020404" pitchFamily="49" charset="0"/>
              </a:rPr>
              <a:t>*/</a:t>
            </a:r>
            <a:r>
              <a:rPr lang="en-US" altLang="en-US" sz="1600"/>
              <a:t>  will be treated as a comment.</a:t>
            </a:r>
          </a:p>
          <a:p>
            <a:pPr>
              <a:defRPr/>
            </a:pPr>
            <a:endParaRPr lang="en-US" altLang="en-US" sz="1600"/>
          </a:p>
          <a:p>
            <a:pPr>
              <a:defRPr/>
            </a:pPr>
            <a:endParaRPr lang="en-US" altLang="en-US" sz="1600"/>
          </a:p>
        </p:txBody>
      </p:sp>
      <p:sp>
        <p:nvSpPr>
          <p:cNvPr id="17412" name="Slide Number Placeholder 3">
            <a:extLst>
              <a:ext uri="{FF2B5EF4-FFF2-40B4-BE49-F238E27FC236}">
                <a16:creationId xmlns:a16="http://schemas.microsoft.com/office/drawing/2014/main" id="{CC4DED1C-B6B3-4143-8B7F-24E1D7BD7C1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C2DDFD2-1FFE-4F29-A870-5D78254A15BF}" type="slidenum">
              <a:rPr lang="en-US" altLang="en-US" sz="1200" smtClean="0">
                <a:solidFill>
                  <a:srgbClr val="898989"/>
                </a:solidFill>
                <a:latin typeface="Arial" panose="020B0604020202020204" pitchFamily="34" charset="0"/>
              </a:rPr>
              <a:pPr>
                <a:spcBef>
                  <a:spcPct val="0"/>
                </a:spcBef>
                <a:buFontTx/>
                <a:buNone/>
              </a:pPr>
              <a:t>15</a:t>
            </a:fld>
            <a:endParaRPr lang="en-US" altLang="en-US" sz="1200">
              <a:solidFill>
                <a:srgbClr val="898989"/>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11">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1">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41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9BF6AAB2-4D4D-4E14-9E59-AF0352C230D3}"/>
              </a:ext>
            </a:extLst>
          </p:cNvPr>
          <p:cNvSpPr>
            <a:spLocks noGrp="1" noChangeArrowheads="1"/>
          </p:cNvSpPr>
          <p:nvPr>
            <p:ph type="title"/>
          </p:nvPr>
        </p:nvSpPr>
        <p:spPr>
          <a:xfrm>
            <a:off x="457200" y="152400"/>
            <a:ext cx="8229600" cy="563563"/>
          </a:xfrm>
        </p:spPr>
        <p:txBody>
          <a:bodyPr/>
          <a:lstStyle/>
          <a:p>
            <a:pPr eaLnBrk="1" hangingPunct="1"/>
            <a:r>
              <a:rPr lang="en-US" altLang="en-US" sz="3200"/>
              <a:t>Why we comment – part 1</a:t>
            </a:r>
          </a:p>
        </p:txBody>
      </p:sp>
      <p:sp>
        <p:nvSpPr>
          <p:cNvPr id="18435" name="Slide Number Placeholder 5">
            <a:extLst>
              <a:ext uri="{FF2B5EF4-FFF2-40B4-BE49-F238E27FC236}">
                <a16:creationId xmlns:a16="http://schemas.microsoft.com/office/drawing/2014/main" id="{47771A68-0E3D-4922-9C06-1078349C3BD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D3A5EA8-5ED3-4930-B45F-178C64AA7D73}" type="slidenum">
              <a:rPr lang="en-US" altLang="en-US" sz="1200" smtClean="0">
                <a:solidFill>
                  <a:srgbClr val="898989"/>
                </a:solidFill>
                <a:latin typeface="Arial" panose="020B0604020202020204" pitchFamily="34" charset="0"/>
              </a:rPr>
              <a:pPr>
                <a:spcBef>
                  <a:spcPct val="0"/>
                </a:spcBef>
                <a:buFontTx/>
                <a:buNone/>
              </a:pPr>
              <a:t>16</a:t>
            </a:fld>
            <a:endParaRPr lang="en-US" altLang="en-US" sz="1200">
              <a:solidFill>
                <a:srgbClr val="898989"/>
              </a:solidFill>
              <a:latin typeface="Arial" panose="020B0604020202020204" pitchFamily="34" charset="0"/>
            </a:endParaRPr>
          </a:p>
        </p:txBody>
      </p:sp>
      <p:sp>
        <p:nvSpPr>
          <p:cNvPr id="18436" name="TextBox 4">
            <a:extLst>
              <a:ext uri="{FF2B5EF4-FFF2-40B4-BE49-F238E27FC236}">
                <a16:creationId xmlns:a16="http://schemas.microsoft.com/office/drawing/2014/main" id="{AF8A0750-F0EF-45A2-9B37-10216112B7CA}"/>
              </a:ext>
            </a:extLst>
          </p:cNvPr>
          <p:cNvSpPr txBox="1">
            <a:spLocks noChangeArrowheads="1"/>
          </p:cNvSpPr>
          <p:nvPr/>
        </p:nvSpPr>
        <p:spPr bwMode="auto">
          <a:xfrm>
            <a:off x="381000" y="3048000"/>
            <a:ext cx="8534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b="1">
              <a:latin typeface="Arial" panose="020B0604020202020204" pitchFamily="34" charset="0"/>
            </a:endParaRPr>
          </a:p>
          <a:p>
            <a:pPr eaLnBrk="1" hangingPunct="1">
              <a:spcBef>
                <a:spcPct val="0"/>
              </a:spcBef>
              <a:buFontTx/>
              <a:buNone/>
            </a:pPr>
            <a:endParaRPr lang="en-US" altLang="en-US" sz="1800" b="1">
              <a:latin typeface="Arial" panose="020B0604020202020204" pitchFamily="34" charset="0"/>
            </a:endParaRPr>
          </a:p>
        </p:txBody>
      </p:sp>
      <p:sp>
        <p:nvSpPr>
          <p:cNvPr id="18437" name="Content Placeholder 2">
            <a:extLst>
              <a:ext uri="{FF2B5EF4-FFF2-40B4-BE49-F238E27FC236}">
                <a16:creationId xmlns:a16="http://schemas.microsoft.com/office/drawing/2014/main" id="{6E1116F9-3EB5-4F9A-8CDC-CC784EE936E8}"/>
              </a:ext>
            </a:extLst>
          </p:cNvPr>
          <p:cNvSpPr>
            <a:spLocks noGrp="1"/>
          </p:cNvSpPr>
          <p:nvPr>
            <p:ph idx="1"/>
          </p:nvPr>
        </p:nvSpPr>
        <p:spPr>
          <a:xfrm>
            <a:off x="533400" y="914400"/>
            <a:ext cx="8229600" cy="1981200"/>
          </a:xfrm>
        </p:spPr>
        <p:txBody>
          <a:bodyPr/>
          <a:lstStyle/>
          <a:p>
            <a:pPr marL="800100" lvl="2" indent="0" eaLnBrk="1" hangingPunct="1">
              <a:buFont typeface="Arial" panose="020B0604020202020204" pitchFamily="34" charset="0"/>
              <a:buNone/>
              <a:defRPr/>
            </a:pPr>
            <a:r>
              <a:rPr lang="en-US" altLang="en-US" sz="1800">
                <a:latin typeface="Courier New" panose="02070309020205020404" pitchFamily="49" charset="0"/>
                <a:cs typeface="Courier New" panose="02070309020205020404" pitchFamily="49" charset="0"/>
              </a:rPr>
              <a:t>alert("Hello " + "How are you?");</a:t>
            </a:r>
          </a:p>
          <a:p>
            <a:pPr marL="800100" lvl="2" indent="0" eaLnBrk="1" hangingPunct="1">
              <a:buFont typeface="Arial" panose="020B0604020202020204" pitchFamily="34" charset="0"/>
              <a:buNone/>
              <a:defRPr/>
            </a:pPr>
            <a:r>
              <a:rPr lang="en-US" altLang="en-US" sz="1800" b="1">
                <a:solidFill>
                  <a:srgbClr val="FF0000"/>
                </a:solidFill>
                <a:latin typeface="Courier New" panose="02070309020205020404" pitchFamily="49" charset="0"/>
                <a:cs typeface="Courier New" panose="02070309020205020404" pitchFamily="49" charset="0"/>
              </a:rPr>
              <a:t>//</a:t>
            </a:r>
            <a:r>
              <a:rPr lang="en-US" altLang="en-US" sz="1800">
                <a:latin typeface="Courier New" panose="02070309020205020404" pitchFamily="49" charset="0"/>
                <a:cs typeface="Courier New" panose="02070309020205020404" pitchFamily="49" charset="0"/>
              </a:rPr>
              <a:t>greets the user</a:t>
            </a:r>
          </a:p>
          <a:p>
            <a:pPr marL="800100" lvl="2" indent="0" eaLnBrk="1" hangingPunct="1">
              <a:buFont typeface="Arial" panose="020B0604020202020204" pitchFamily="34" charset="0"/>
              <a:buNone/>
              <a:defRPr/>
            </a:pPr>
            <a:r>
              <a:rPr lang="en-US" altLang="en-US" sz="1800">
                <a:latin typeface="Courier New" panose="02070309020205020404" pitchFamily="49" charset="0"/>
                <a:cs typeface="Courier New" panose="02070309020205020404" pitchFamily="49" charset="0"/>
              </a:rPr>
              <a:t>alert( Today is: + Date());</a:t>
            </a:r>
          </a:p>
          <a:p>
            <a:pPr marL="800100" lvl="2" indent="0" eaLnBrk="1" hangingPunct="1">
              <a:buFont typeface="Arial" panose="020B0604020202020204" pitchFamily="34" charset="0"/>
              <a:buNone/>
              <a:defRPr/>
            </a:pPr>
            <a:r>
              <a:rPr lang="en-US" altLang="en-US" sz="1800" b="1">
                <a:solidFill>
                  <a:srgbClr val="FF0000"/>
                </a:solidFill>
                <a:latin typeface="Courier New" panose="02070309020205020404" pitchFamily="49" charset="0"/>
                <a:cs typeface="Courier New" panose="02070309020205020404" pitchFamily="49" charset="0"/>
              </a:rPr>
              <a:t>//</a:t>
            </a:r>
            <a:r>
              <a:rPr lang="en-US" altLang="en-US" sz="1800">
                <a:latin typeface="Courier New" panose="02070309020205020404" pitchFamily="49" charset="0"/>
                <a:cs typeface="Courier New" panose="02070309020205020404" pitchFamily="49" charset="0"/>
              </a:rPr>
              <a:t>prints the date</a:t>
            </a:r>
          </a:p>
          <a:p>
            <a:pPr marL="800100" lvl="2" indent="0" eaLnBrk="1" hangingPunct="1">
              <a:buFont typeface="Arial" panose="020B0604020202020204" pitchFamily="34" charset="0"/>
              <a:buNone/>
              <a:defRPr/>
            </a:pPr>
            <a:endParaRPr lang="en-US" altLang="en-US" sz="1400" b="1">
              <a:latin typeface="Courier New" panose="02070309020205020404" pitchFamily="49" charset="0"/>
              <a:cs typeface="Courier New" panose="02070309020205020404" pitchFamily="49" charset="0"/>
            </a:endParaRPr>
          </a:p>
          <a:p>
            <a:pPr marL="0" indent="0">
              <a:buFont typeface="Arial" panose="020B0604020202020204" pitchFamily="34" charset="0"/>
              <a:buNone/>
              <a:defRPr/>
            </a:pPr>
            <a:r>
              <a:rPr lang="en-US" altLang="en-US" sz="1800"/>
              <a:t>In this example, only the 1</a:t>
            </a:r>
            <a:r>
              <a:rPr lang="en-US" altLang="en-US" sz="1800" baseline="30000"/>
              <a:t>st</a:t>
            </a:r>
            <a:r>
              <a:rPr lang="en-US" altLang="en-US" sz="1800"/>
              <a:t> and 3</a:t>
            </a:r>
            <a:r>
              <a:rPr lang="en-US" altLang="en-US" sz="1800" baseline="30000"/>
              <a:t>rd</a:t>
            </a:r>
            <a:r>
              <a:rPr lang="en-US" altLang="en-US" sz="1800"/>
              <a:t> lines will be interpreted. The 2</a:t>
            </a:r>
            <a:r>
              <a:rPr lang="en-US" altLang="en-US" sz="1800" baseline="30000"/>
              <a:t>nd</a:t>
            </a:r>
            <a:r>
              <a:rPr lang="en-US" altLang="en-US" sz="1800"/>
              <a:t> and 4</a:t>
            </a:r>
            <a:r>
              <a:rPr lang="en-US" altLang="en-US" sz="1800" baseline="30000"/>
              <a:t>th</a:t>
            </a:r>
            <a:r>
              <a:rPr lang="en-US" altLang="en-US" sz="1800"/>
              <a:t> lines will be not be executed by the JavaScript interpreter. Those lines will be ignored because they were “commented out”. </a:t>
            </a:r>
          </a:p>
          <a:p>
            <a:pPr marL="0" indent="0">
              <a:buFont typeface="Arial" panose="020B0604020202020204" pitchFamily="34" charset="0"/>
              <a:buNone/>
              <a:defRPr/>
            </a:pPr>
            <a:endParaRPr lang="en-US" altLang="en-US" sz="1800"/>
          </a:p>
          <a:p>
            <a:pPr marL="0" indent="0">
              <a:buFont typeface="Arial" panose="020B0604020202020204" pitchFamily="34" charset="0"/>
              <a:buNone/>
              <a:defRPr/>
            </a:pPr>
            <a:r>
              <a:rPr lang="en-US" altLang="en-US" sz="1800"/>
              <a:t>Commenting is </a:t>
            </a:r>
            <a:r>
              <a:rPr lang="en-US" altLang="en-US" sz="1800" u="sng"/>
              <a:t>very</a:t>
            </a:r>
            <a:r>
              <a:rPr lang="en-US" altLang="en-US" sz="1800"/>
              <a:t> frequently used in programming as a means of writing explaining what your code is doing. Over time, you will see that code can become very confusing to look at and interpret. For this reason, writing in some comments can make life much, much easier for other programmers who may look at your code down the road. </a:t>
            </a:r>
          </a:p>
          <a:p>
            <a:pPr marL="0" indent="0">
              <a:buFont typeface="Arial" panose="020B0604020202020204" pitchFamily="34" charset="0"/>
              <a:buNone/>
              <a:defRPr/>
            </a:pPr>
            <a:endParaRPr lang="en-US" altLang="en-US" sz="1800"/>
          </a:p>
          <a:p>
            <a:pPr marL="0" indent="0">
              <a:buFont typeface="Arial" panose="020B0604020202020204" pitchFamily="34" charset="0"/>
              <a:buNone/>
              <a:defRPr/>
            </a:pPr>
            <a:r>
              <a:rPr lang="en-US" altLang="en-US" sz="1800"/>
              <a:t>In the example above, the comments are not really needed since the code is very simple. However, you will come to see that, sometimes, code that makes "perfect sense" when you are writing it, can, in fact, be very confusing when you look at it out of context at a later point in time. </a:t>
            </a:r>
          </a:p>
          <a:p>
            <a:pPr>
              <a:defRPr/>
            </a:pPr>
            <a:endParaRPr lang="en-US" altLang="en-US" sz="200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7">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9BF6AAB2-4D4D-4E14-9E59-AF0352C230D3}"/>
              </a:ext>
            </a:extLst>
          </p:cNvPr>
          <p:cNvSpPr>
            <a:spLocks noGrp="1" noChangeArrowheads="1"/>
          </p:cNvSpPr>
          <p:nvPr>
            <p:ph type="title"/>
          </p:nvPr>
        </p:nvSpPr>
        <p:spPr>
          <a:xfrm>
            <a:off x="457200" y="152400"/>
            <a:ext cx="8229600" cy="563563"/>
          </a:xfrm>
        </p:spPr>
        <p:txBody>
          <a:bodyPr/>
          <a:lstStyle/>
          <a:p>
            <a:pPr eaLnBrk="1" hangingPunct="1"/>
            <a:r>
              <a:rPr lang="en-US" altLang="en-US" sz="2800"/>
              <a:t>Examples of Commenting</a:t>
            </a:r>
          </a:p>
        </p:txBody>
      </p:sp>
      <p:sp>
        <p:nvSpPr>
          <p:cNvPr id="18435" name="Slide Number Placeholder 5">
            <a:extLst>
              <a:ext uri="{FF2B5EF4-FFF2-40B4-BE49-F238E27FC236}">
                <a16:creationId xmlns:a16="http://schemas.microsoft.com/office/drawing/2014/main" id="{47771A68-0E3D-4922-9C06-1078349C3BD6}"/>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ED3A5EA8-5ED3-4930-B45F-178C64AA7D73}" type="slidenum">
              <a:rPr lang="en-US" altLang="en-US" sz="1200" smtClean="0">
                <a:solidFill>
                  <a:srgbClr val="898989"/>
                </a:solidFill>
                <a:latin typeface="Arial" panose="020B0604020202020204" pitchFamily="34" charset="0"/>
              </a:rPr>
              <a:pPr>
                <a:spcBef>
                  <a:spcPct val="0"/>
                </a:spcBef>
                <a:buFontTx/>
                <a:buNone/>
              </a:pPr>
              <a:t>17</a:t>
            </a:fld>
            <a:endParaRPr lang="en-US" altLang="en-US" sz="1200">
              <a:solidFill>
                <a:srgbClr val="898989"/>
              </a:solidFill>
              <a:latin typeface="Arial" panose="020B0604020202020204" pitchFamily="34" charset="0"/>
            </a:endParaRPr>
          </a:p>
        </p:txBody>
      </p:sp>
      <p:sp>
        <p:nvSpPr>
          <p:cNvPr id="18436" name="TextBox 4">
            <a:extLst>
              <a:ext uri="{FF2B5EF4-FFF2-40B4-BE49-F238E27FC236}">
                <a16:creationId xmlns:a16="http://schemas.microsoft.com/office/drawing/2014/main" id="{AF8A0750-F0EF-45A2-9B37-10216112B7CA}"/>
              </a:ext>
            </a:extLst>
          </p:cNvPr>
          <p:cNvSpPr txBox="1">
            <a:spLocks noChangeArrowheads="1"/>
          </p:cNvSpPr>
          <p:nvPr/>
        </p:nvSpPr>
        <p:spPr bwMode="auto">
          <a:xfrm>
            <a:off x="381000" y="3048000"/>
            <a:ext cx="8534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b="1">
              <a:latin typeface="Arial" panose="020B0604020202020204" pitchFamily="34" charset="0"/>
            </a:endParaRPr>
          </a:p>
          <a:p>
            <a:pPr eaLnBrk="1" hangingPunct="1">
              <a:spcBef>
                <a:spcPct val="0"/>
              </a:spcBef>
              <a:buFontTx/>
              <a:buNone/>
            </a:pPr>
            <a:endParaRPr lang="en-US" altLang="en-US" sz="1800" b="1">
              <a:latin typeface="Arial" panose="020B0604020202020204" pitchFamily="34" charset="0"/>
            </a:endParaRPr>
          </a:p>
        </p:txBody>
      </p:sp>
      <p:sp>
        <p:nvSpPr>
          <p:cNvPr id="18437" name="Content Placeholder 2">
            <a:extLst>
              <a:ext uri="{FF2B5EF4-FFF2-40B4-BE49-F238E27FC236}">
                <a16:creationId xmlns:a16="http://schemas.microsoft.com/office/drawing/2014/main" id="{6E1116F9-3EB5-4F9A-8CDC-CC784EE936E8}"/>
              </a:ext>
            </a:extLst>
          </p:cNvPr>
          <p:cNvSpPr>
            <a:spLocks noGrp="1"/>
          </p:cNvSpPr>
          <p:nvPr>
            <p:ph idx="1"/>
          </p:nvPr>
        </p:nvSpPr>
        <p:spPr>
          <a:xfrm>
            <a:off x="533400" y="914400"/>
            <a:ext cx="8229600" cy="1981200"/>
          </a:xfrm>
        </p:spPr>
        <p:txBody>
          <a:bodyPr/>
          <a:lstStyle/>
          <a:p>
            <a:pPr marL="800100" lvl="2" indent="0" eaLnBrk="1" hangingPunct="1">
              <a:buFont typeface="Arial" panose="020B0604020202020204" pitchFamily="34" charset="0"/>
              <a:buNone/>
              <a:defRPr/>
            </a:pPr>
            <a:r>
              <a:rPr lang="en-US" altLang="en-US" sz="1800">
                <a:latin typeface="Courier New" panose="02070309020205020404" pitchFamily="49" charset="0"/>
                <a:cs typeface="Courier New" panose="02070309020205020404" pitchFamily="49" charset="0"/>
              </a:rPr>
              <a:t>alert("Hello " + "How are you?");</a:t>
            </a:r>
          </a:p>
          <a:p>
            <a:pPr marL="800100" lvl="2" indent="0" eaLnBrk="1" hangingPunct="1">
              <a:buFont typeface="Arial" panose="020B0604020202020204" pitchFamily="34" charset="0"/>
              <a:buNone/>
              <a:defRPr/>
            </a:pPr>
            <a:r>
              <a:rPr lang="en-US" altLang="en-US" sz="1800" b="1">
                <a:latin typeface="Courier New" panose="02070309020205020404" pitchFamily="49" charset="0"/>
                <a:cs typeface="Courier New" panose="02070309020205020404" pitchFamily="49" charset="0"/>
              </a:rPr>
              <a:t>/* The above exceptionally brilliant </a:t>
            </a:r>
          </a:p>
          <a:p>
            <a:pPr marL="800100" lvl="2" indent="0" eaLnBrk="1" hangingPunct="1">
              <a:buFont typeface="Arial" panose="020B0604020202020204" pitchFamily="34" charset="0"/>
              <a:buNone/>
              <a:defRPr/>
            </a:pPr>
            <a:r>
              <a:rPr lang="en-US" altLang="en-US" sz="1800" b="1">
                <a:latin typeface="Courier New" panose="02070309020205020404" pitchFamily="49" charset="0"/>
                <a:cs typeface="Courier New" panose="02070309020205020404" pitchFamily="49" charset="0"/>
              </a:rPr>
              <a:t>example of JavaScript code was written by</a:t>
            </a:r>
          </a:p>
          <a:p>
            <a:pPr marL="800100" lvl="2" indent="0" eaLnBrk="1" hangingPunct="1">
              <a:buFont typeface="Arial" panose="020B0604020202020204" pitchFamily="34" charset="0"/>
              <a:buNone/>
              <a:defRPr/>
            </a:pPr>
            <a:r>
              <a:rPr lang="en-US" altLang="en-US" sz="1800" b="1">
                <a:latin typeface="Courier New" panose="02070309020205020404" pitchFamily="49" charset="0"/>
                <a:cs typeface="Courier New" panose="02070309020205020404" pitchFamily="49" charset="0"/>
              </a:rPr>
              <a:t>a tragically under-appreciated prodigy. */</a:t>
            </a:r>
          </a:p>
          <a:p>
            <a:pPr marL="800100" lvl="2" indent="0" eaLnBrk="1" hangingPunct="1">
              <a:buFont typeface="Arial" panose="020B0604020202020204" pitchFamily="34" charset="0"/>
              <a:buNone/>
              <a:defRPr/>
            </a:pPr>
            <a:endParaRPr lang="en-US" altLang="en-US" sz="1800" b="1">
              <a:solidFill>
                <a:srgbClr val="FF0000"/>
              </a:solidFill>
              <a:latin typeface="Courier New" panose="02070309020205020404" pitchFamily="49" charset="0"/>
              <a:cs typeface="Courier New" panose="02070309020205020404" pitchFamily="49" charset="0"/>
            </a:endParaRPr>
          </a:p>
          <a:p>
            <a:pPr marL="800100" lvl="2" indent="0" eaLnBrk="1" hangingPunct="1">
              <a:buNone/>
              <a:defRPr/>
            </a:pPr>
            <a:r>
              <a:rPr lang="en-US" altLang="en-US" sz="1800">
                <a:latin typeface="Courier New" panose="02070309020205020404" pitchFamily="49" charset="0"/>
                <a:cs typeface="Courier New" panose="02070309020205020404" pitchFamily="49" charset="0"/>
              </a:rPr>
              <a:t>alert("My talents have been wasted.");</a:t>
            </a:r>
          </a:p>
          <a:p>
            <a:pPr marL="800100" lvl="2" indent="0" eaLnBrk="1" hangingPunct="1">
              <a:buNone/>
              <a:defRPr/>
            </a:pPr>
            <a:endParaRPr lang="en-US" altLang="en-US" sz="1800">
              <a:latin typeface="Courier New" panose="02070309020205020404" pitchFamily="49" charset="0"/>
              <a:cs typeface="Courier New" panose="02070309020205020404" pitchFamily="49" charset="0"/>
            </a:endParaRPr>
          </a:p>
          <a:p>
            <a:pPr marL="800100" lvl="2" indent="0" eaLnBrk="1" hangingPunct="1">
              <a:buNone/>
              <a:defRPr/>
            </a:pPr>
            <a:r>
              <a:rPr lang="en-US" altLang="en-US" sz="1800">
                <a:latin typeface="Courier New" panose="02070309020205020404" pitchFamily="49" charset="0"/>
                <a:cs typeface="Courier New" panose="02070309020205020404" pitchFamily="49" charset="0"/>
              </a:rPr>
              <a:t>alert("But I'll keep trying");  </a:t>
            </a:r>
            <a:r>
              <a:rPr lang="en-US" altLang="en-US" sz="1800" b="1">
                <a:latin typeface="Courier New" panose="02070309020205020404" pitchFamily="49" charset="0"/>
                <a:cs typeface="Courier New" panose="02070309020205020404" pitchFamily="49" charset="0"/>
              </a:rPr>
              <a:t>//Feeling optomistic</a:t>
            </a:r>
          </a:p>
          <a:p>
            <a:pPr marL="800100" lvl="2" indent="0" eaLnBrk="1" hangingPunct="1">
              <a:buNone/>
              <a:defRPr/>
            </a:pPr>
            <a:endParaRPr lang="en-US" altLang="en-US" sz="1800">
              <a:latin typeface="Courier New" panose="02070309020205020404" pitchFamily="49" charset="0"/>
              <a:cs typeface="Courier New" panose="02070309020205020404" pitchFamily="49" charset="0"/>
            </a:endParaRPr>
          </a:p>
          <a:p>
            <a:pPr marL="800100" lvl="2" indent="0" eaLnBrk="1" hangingPunct="1">
              <a:buFont typeface="Arial" panose="020B0604020202020204" pitchFamily="34" charset="0"/>
              <a:buNone/>
              <a:defRPr/>
            </a:pPr>
            <a:endParaRPr lang="en-US" altLang="en-US" sz="1800">
              <a:latin typeface="Courier New" panose="02070309020205020404" pitchFamily="49" charset="0"/>
              <a:cs typeface="Courier New" panose="02070309020205020404" pitchFamily="49" charset="0"/>
            </a:endParaRPr>
          </a:p>
          <a:p>
            <a:pPr marL="800100" lvl="2" indent="0" eaLnBrk="1" hangingPunct="1">
              <a:buFont typeface="Arial" panose="020B0604020202020204" pitchFamily="34" charset="0"/>
              <a:buNone/>
              <a:defRPr/>
            </a:pPr>
            <a:endParaRPr lang="en-US" altLang="en-US" sz="1400" b="1">
              <a:latin typeface="Courier New" panose="02070309020205020404" pitchFamily="49" charset="0"/>
              <a:cs typeface="Courier New" panose="02070309020205020404" pitchFamily="49" charset="0"/>
            </a:endParaRPr>
          </a:p>
          <a:p>
            <a:pPr marL="0" indent="0">
              <a:buNone/>
              <a:defRPr/>
            </a:pPr>
            <a:endParaRPr lang="en-US" altLang="en-US" sz="2000"/>
          </a:p>
        </p:txBody>
      </p:sp>
      <p:sp>
        <p:nvSpPr>
          <p:cNvPr id="2" name="TextBox 1">
            <a:extLst>
              <a:ext uri="{FF2B5EF4-FFF2-40B4-BE49-F238E27FC236}">
                <a16:creationId xmlns:a16="http://schemas.microsoft.com/office/drawing/2014/main" id="{92E79B9B-FF4C-4764-9D7D-5AF2F64C0042}"/>
              </a:ext>
            </a:extLst>
          </p:cNvPr>
          <p:cNvSpPr txBox="1"/>
          <p:nvPr/>
        </p:nvSpPr>
        <p:spPr>
          <a:xfrm>
            <a:off x="7579322" y="1424494"/>
            <a:ext cx="1219200" cy="58477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z="1600"/>
              <a:t>A multi-line comment</a:t>
            </a:r>
          </a:p>
        </p:txBody>
      </p:sp>
      <p:sp>
        <p:nvSpPr>
          <p:cNvPr id="7" name="TextBox 6">
            <a:extLst>
              <a:ext uri="{FF2B5EF4-FFF2-40B4-BE49-F238E27FC236}">
                <a16:creationId xmlns:a16="http://schemas.microsoft.com/office/drawing/2014/main" id="{439786DC-DC6B-4D2A-B3EB-4CAF02AF4E55}"/>
              </a:ext>
            </a:extLst>
          </p:cNvPr>
          <p:cNvSpPr txBox="1"/>
          <p:nvPr/>
        </p:nvSpPr>
        <p:spPr>
          <a:xfrm>
            <a:off x="5791200" y="3657600"/>
            <a:ext cx="2895600"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sz="1600"/>
              <a:t>A single-line comment.</a:t>
            </a:r>
          </a:p>
          <a:p>
            <a:r>
              <a:rPr lang="en-US" sz="1600"/>
              <a:t>Recall that everything from the // and forward is a comment.</a:t>
            </a:r>
          </a:p>
        </p:txBody>
      </p:sp>
    </p:spTree>
    <p:extLst>
      <p:ext uri="{BB962C8B-B14F-4D97-AF65-F5344CB8AC3E}">
        <p14:creationId xmlns:p14="http://schemas.microsoft.com/office/powerpoint/2010/main" val="3484714160"/>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7">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437">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8437">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437">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437">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a:extLst>
              <a:ext uri="{FF2B5EF4-FFF2-40B4-BE49-F238E27FC236}">
                <a16:creationId xmlns:a16="http://schemas.microsoft.com/office/drawing/2014/main" id="{921471E6-B567-4C4E-A5B8-A673EEA0D09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9E167EA-04AB-43F2-AD3D-474121372740}" type="slidenum">
              <a:rPr lang="en-US" altLang="en-US" sz="1200" smtClean="0">
                <a:solidFill>
                  <a:srgbClr val="898989"/>
                </a:solidFill>
                <a:latin typeface="Arial" panose="020B0604020202020204" pitchFamily="34" charset="0"/>
              </a:rPr>
              <a:pPr>
                <a:spcBef>
                  <a:spcPct val="0"/>
                </a:spcBef>
                <a:buFontTx/>
                <a:buNone/>
              </a:pPr>
              <a:t>18</a:t>
            </a:fld>
            <a:endParaRPr lang="en-US" altLang="en-US" sz="1200">
              <a:solidFill>
                <a:srgbClr val="898989"/>
              </a:solidFill>
              <a:latin typeface="Arial" panose="020B0604020202020204" pitchFamily="34" charset="0"/>
            </a:endParaRPr>
          </a:p>
        </p:txBody>
      </p:sp>
      <p:sp>
        <p:nvSpPr>
          <p:cNvPr id="20483" name="TextBox 4">
            <a:extLst>
              <a:ext uri="{FF2B5EF4-FFF2-40B4-BE49-F238E27FC236}">
                <a16:creationId xmlns:a16="http://schemas.microsoft.com/office/drawing/2014/main" id="{274C57C1-BDEA-4EA4-B504-161670CF859A}"/>
              </a:ext>
            </a:extLst>
          </p:cNvPr>
          <p:cNvSpPr txBox="1">
            <a:spLocks noChangeArrowheads="1"/>
          </p:cNvSpPr>
          <p:nvPr/>
        </p:nvSpPr>
        <p:spPr bwMode="auto">
          <a:xfrm>
            <a:off x="381000" y="3048000"/>
            <a:ext cx="8534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b="1">
              <a:latin typeface="Arial" panose="020B0604020202020204" pitchFamily="34" charset="0"/>
            </a:endParaRPr>
          </a:p>
          <a:p>
            <a:pPr eaLnBrk="1" hangingPunct="1">
              <a:spcBef>
                <a:spcPct val="0"/>
              </a:spcBef>
              <a:buFontTx/>
              <a:buNone/>
            </a:pPr>
            <a:endParaRPr lang="en-US" altLang="en-US" sz="1800" b="1">
              <a:latin typeface="Arial" panose="020B0604020202020204" pitchFamily="34" charset="0"/>
            </a:endParaRPr>
          </a:p>
        </p:txBody>
      </p:sp>
      <p:sp>
        <p:nvSpPr>
          <p:cNvPr id="3" name="Content Placeholder 2">
            <a:extLst>
              <a:ext uri="{FF2B5EF4-FFF2-40B4-BE49-F238E27FC236}">
                <a16:creationId xmlns:a16="http://schemas.microsoft.com/office/drawing/2014/main" id="{3E686DA0-BCA2-4229-A8B2-E49D8BE6362E}"/>
              </a:ext>
            </a:extLst>
          </p:cNvPr>
          <p:cNvSpPr>
            <a:spLocks noGrp="1"/>
          </p:cNvSpPr>
          <p:nvPr>
            <p:ph idx="1"/>
          </p:nvPr>
        </p:nvSpPr>
        <p:spPr>
          <a:xfrm>
            <a:off x="533400" y="952500"/>
            <a:ext cx="8229600" cy="1981200"/>
          </a:xfrm>
        </p:spPr>
        <p:txBody>
          <a:bodyPr/>
          <a:lstStyle/>
          <a:p>
            <a:pPr marL="0" indent="0" eaLnBrk="1" hangingPunct="1">
              <a:buFont typeface="Arial" charset="0"/>
              <a:buNone/>
              <a:defRPr/>
            </a:pPr>
            <a:r>
              <a:rPr lang="en-US" sz="1600"/>
              <a:t>Perhaps an even more every-day use for comments is as a debugging tool! </a:t>
            </a:r>
          </a:p>
          <a:p>
            <a:pPr marL="0" indent="0" eaLnBrk="1" hangingPunct="1">
              <a:buFont typeface="Arial" charset="0"/>
              <a:buNone/>
              <a:defRPr/>
            </a:pPr>
            <a:endParaRPr lang="en-US" sz="1600">
              <a:latin typeface="Courier New" pitchFamily="49" charset="0"/>
              <a:cs typeface="Courier New" pitchFamily="49" charset="0"/>
            </a:endParaRPr>
          </a:p>
          <a:p>
            <a:pPr marL="0" indent="0" eaLnBrk="1" hangingPunct="1">
              <a:buFont typeface="Arial" charset="0"/>
              <a:buNone/>
              <a:defRPr/>
            </a:pPr>
            <a:r>
              <a:rPr lang="en-US" sz="1600">
                <a:latin typeface="Courier New" pitchFamily="49" charset="0"/>
                <a:cs typeface="Courier New" pitchFamily="49" charset="0"/>
              </a:rPr>
              <a:t>var number, name, age;</a:t>
            </a:r>
          </a:p>
          <a:p>
            <a:pPr marL="0" indent="0" eaLnBrk="1" hangingPunct="1">
              <a:buFont typeface="Arial" charset="0"/>
              <a:buNone/>
              <a:defRPr/>
            </a:pPr>
            <a:r>
              <a:rPr lang="en-US" sz="1600">
                <a:latin typeface="Courier New" pitchFamily="49" charset="0"/>
                <a:cs typeface="Courier New" pitchFamily="49" charset="0"/>
              </a:rPr>
              <a:t>age = document.getElementById('txtAge').value;</a:t>
            </a:r>
          </a:p>
          <a:p>
            <a:pPr marL="0" indent="0" eaLnBrk="1" hangingPunct="1">
              <a:buFont typeface="Arial" charset="0"/>
              <a:buNone/>
              <a:defRPr/>
            </a:pPr>
            <a:r>
              <a:rPr lang="en-US" sz="1600">
                <a:latin typeface="Courier New" pitchFamily="49" charset="0"/>
                <a:cs typeface="Courier New" pitchFamily="49" charset="0"/>
              </a:rPr>
              <a:t>name = document.getElementById('txtName').value;</a:t>
            </a:r>
          </a:p>
          <a:p>
            <a:pPr marL="0" indent="0" eaLnBrk="1" hangingPunct="1">
              <a:buFont typeface="Arial" charset="0"/>
              <a:buNone/>
              <a:defRPr/>
            </a:pPr>
            <a:r>
              <a:rPr lang="en-US" sz="1600">
                <a:latin typeface="Courier New" pitchFamily="49" charset="0"/>
                <a:cs typeface="Courier New" pitchFamily="49" charset="0"/>
              </a:rPr>
              <a:t>number = Math.Sqrt(33);</a:t>
            </a:r>
          </a:p>
          <a:p>
            <a:pPr marL="0" indent="0" eaLnBrk="1" hangingPunct="1">
              <a:buFont typeface="Arial" charset="0"/>
              <a:buNone/>
              <a:defRPr/>
            </a:pPr>
            <a:endParaRPr lang="en-US" sz="1600">
              <a:latin typeface="Courier New" pitchFamily="49" charset="0"/>
              <a:cs typeface="Courier New" pitchFamily="49" charset="0"/>
            </a:endParaRPr>
          </a:p>
          <a:p>
            <a:pPr marL="0" indent="0" eaLnBrk="1" hangingPunct="1">
              <a:buFont typeface="Arial" charset="0"/>
              <a:buNone/>
              <a:defRPr/>
            </a:pPr>
            <a:r>
              <a:rPr lang="en-US" sz="1600">
                <a:latin typeface="Courier New" pitchFamily="49" charset="0"/>
                <a:cs typeface="Courier New" pitchFamily="49" charset="0"/>
              </a:rPr>
              <a:t>alert(name);</a:t>
            </a:r>
          </a:p>
          <a:p>
            <a:pPr marL="0" indent="0" eaLnBrk="1" hangingPunct="1">
              <a:buFont typeface="Arial" charset="0"/>
              <a:buNone/>
              <a:defRPr/>
            </a:pPr>
            <a:r>
              <a:rPr lang="en-US" sz="1600">
                <a:latin typeface="Courier New" pitchFamily="49" charset="0"/>
                <a:cs typeface="Courier New" pitchFamily="49" charset="0"/>
              </a:rPr>
              <a:t>alert(age);</a:t>
            </a:r>
          </a:p>
          <a:p>
            <a:pPr marL="0" indent="0" eaLnBrk="1" hangingPunct="1">
              <a:buFont typeface="Arial" charset="0"/>
              <a:buNone/>
              <a:defRPr/>
            </a:pPr>
            <a:r>
              <a:rPr lang="en-US" sz="1600">
                <a:latin typeface="Courier New" pitchFamily="49" charset="0"/>
                <a:cs typeface="Courier New" pitchFamily="49" charset="0"/>
              </a:rPr>
              <a:t>alert(number);</a:t>
            </a:r>
          </a:p>
          <a:p>
            <a:pPr marL="0" indent="0" eaLnBrk="1" hangingPunct="1">
              <a:buFont typeface="Arial" charset="0"/>
              <a:buNone/>
              <a:defRPr/>
            </a:pPr>
            <a:endParaRPr lang="en-US" sz="1200" b="1">
              <a:latin typeface="Courier New" pitchFamily="49" charset="0"/>
              <a:cs typeface="Courier New" pitchFamily="49" charset="0"/>
            </a:endParaRPr>
          </a:p>
          <a:p>
            <a:pPr>
              <a:buFont typeface="Arial" charset="0"/>
              <a:buChar char="•"/>
              <a:defRPr/>
            </a:pPr>
            <a:r>
              <a:rPr lang="en-US" sz="1600"/>
              <a:t>Let’s say that we suspect that our page is failing to work properly due to an error in the line that is calculating the square root.  </a:t>
            </a:r>
          </a:p>
          <a:p>
            <a:pPr>
              <a:buFont typeface="Arial" charset="0"/>
              <a:buChar char="•"/>
              <a:defRPr/>
            </a:pPr>
            <a:r>
              <a:rPr lang="en-US" sz="1600"/>
              <a:t>The easiest way to debug, is to temporarily </a:t>
            </a:r>
            <a:r>
              <a:rPr lang="en-US" sz="1600" u="sng"/>
              <a:t>delete</a:t>
            </a:r>
            <a:r>
              <a:rPr lang="en-US" sz="1600"/>
              <a:t> this line (along with its corresponding alert statement).  However, in addition to being time-consuming, if we forget to copy the line somewhere, we will probably lose it. This may not seem like a big deal, but imagine if the line of code was very detailed and/or complicated. If we delete it and forget to save it somewhere else, we will end up extremely frustrated!</a:t>
            </a:r>
          </a:p>
          <a:p>
            <a:pPr>
              <a:buFont typeface="Arial" charset="0"/>
              <a:buChar char="•"/>
              <a:defRPr/>
            </a:pPr>
            <a:r>
              <a:rPr lang="en-US" sz="1600"/>
              <a:t>One VERY convenient tool, therefore, is to simply comment out the line(s) of code that we think may be causing the problem. We can then  reload the page in your browser, and if the file now works, we will have isolated the approximate location of the bug! </a:t>
            </a:r>
          </a:p>
          <a:p>
            <a:pPr>
              <a:buFont typeface="Arial" charset="0"/>
              <a:buChar char="•"/>
              <a:defRPr/>
            </a:pPr>
            <a:endParaRPr lang="en-US" sz="1800"/>
          </a:p>
        </p:txBody>
      </p:sp>
      <p:sp>
        <p:nvSpPr>
          <p:cNvPr id="20485" name="Rectangle 2">
            <a:extLst>
              <a:ext uri="{FF2B5EF4-FFF2-40B4-BE49-F238E27FC236}">
                <a16:creationId xmlns:a16="http://schemas.microsoft.com/office/drawing/2014/main" id="{602F18E2-81E3-4A46-99DF-EFFC4DA28694}"/>
              </a:ext>
            </a:extLst>
          </p:cNvPr>
          <p:cNvSpPr>
            <a:spLocks noGrp="1" noChangeArrowheads="1"/>
          </p:cNvSpPr>
          <p:nvPr>
            <p:ph type="title"/>
          </p:nvPr>
        </p:nvSpPr>
        <p:spPr>
          <a:xfrm>
            <a:off x="457200" y="152400"/>
            <a:ext cx="8229600" cy="563563"/>
          </a:xfrm>
        </p:spPr>
        <p:txBody>
          <a:bodyPr/>
          <a:lstStyle/>
          <a:p>
            <a:pPr eaLnBrk="1" hangingPunct="1"/>
            <a:r>
              <a:rPr lang="en-US" altLang="en-US" sz="3200"/>
              <a:t>Comments as a debugging tool</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58272EC2-CE50-4D40-B2E6-7C45B5C903C5}"/>
              </a:ext>
            </a:extLst>
          </p:cNvPr>
          <p:cNvSpPr>
            <a:spLocks noGrp="1" noChangeArrowheads="1"/>
          </p:cNvSpPr>
          <p:nvPr>
            <p:ph type="title"/>
          </p:nvPr>
        </p:nvSpPr>
        <p:spPr>
          <a:xfrm>
            <a:off x="457200" y="274638"/>
            <a:ext cx="8229600" cy="563562"/>
          </a:xfrm>
        </p:spPr>
        <p:txBody>
          <a:bodyPr/>
          <a:lstStyle/>
          <a:p>
            <a:pPr eaLnBrk="1" hangingPunct="1"/>
            <a:r>
              <a:rPr lang="en-US" altLang="en-US" sz="2800"/>
              <a:t>The ‘suspicious’ lines commented out:</a:t>
            </a:r>
          </a:p>
        </p:txBody>
      </p:sp>
      <p:sp>
        <p:nvSpPr>
          <p:cNvPr id="22531" name="Slide Number Placeholder 5">
            <a:extLst>
              <a:ext uri="{FF2B5EF4-FFF2-40B4-BE49-F238E27FC236}">
                <a16:creationId xmlns:a16="http://schemas.microsoft.com/office/drawing/2014/main" id="{85B7FBFA-E4B1-4E7A-87F2-F381438F5DB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092A386-32AC-45A9-AC02-E5932E095025}" type="slidenum">
              <a:rPr lang="en-US" altLang="en-US" sz="1200" smtClean="0">
                <a:solidFill>
                  <a:srgbClr val="898989"/>
                </a:solidFill>
                <a:latin typeface="Arial" panose="020B0604020202020204" pitchFamily="34" charset="0"/>
              </a:rPr>
              <a:pPr>
                <a:spcBef>
                  <a:spcPct val="0"/>
                </a:spcBef>
                <a:buFontTx/>
                <a:buNone/>
              </a:pPr>
              <a:t>19</a:t>
            </a:fld>
            <a:endParaRPr lang="en-US" altLang="en-US" sz="1200">
              <a:solidFill>
                <a:srgbClr val="898989"/>
              </a:solidFill>
              <a:latin typeface="Arial" panose="020B0604020202020204" pitchFamily="34" charset="0"/>
            </a:endParaRPr>
          </a:p>
        </p:txBody>
      </p:sp>
      <p:sp>
        <p:nvSpPr>
          <p:cNvPr id="22532" name="TextBox 4">
            <a:extLst>
              <a:ext uri="{FF2B5EF4-FFF2-40B4-BE49-F238E27FC236}">
                <a16:creationId xmlns:a16="http://schemas.microsoft.com/office/drawing/2014/main" id="{A93EE85D-97BB-452D-9058-E1251F38D307}"/>
              </a:ext>
            </a:extLst>
          </p:cNvPr>
          <p:cNvSpPr txBox="1">
            <a:spLocks noChangeArrowheads="1"/>
          </p:cNvSpPr>
          <p:nvPr/>
        </p:nvSpPr>
        <p:spPr bwMode="auto">
          <a:xfrm>
            <a:off x="381000" y="3048000"/>
            <a:ext cx="8534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b="1">
              <a:latin typeface="Arial" panose="020B0604020202020204" pitchFamily="34" charset="0"/>
            </a:endParaRPr>
          </a:p>
          <a:p>
            <a:pPr eaLnBrk="1" hangingPunct="1">
              <a:spcBef>
                <a:spcPct val="0"/>
              </a:spcBef>
              <a:buFontTx/>
              <a:buNone/>
            </a:pPr>
            <a:endParaRPr lang="en-US" altLang="en-US" sz="1800" b="1">
              <a:latin typeface="Arial" panose="020B0604020202020204" pitchFamily="34" charset="0"/>
            </a:endParaRPr>
          </a:p>
        </p:txBody>
      </p:sp>
      <p:sp>
        <p:nvSpPr>
          <p:cNvPr id="3" name="Content Placeholder 2">
            <a:extLst>
              <a:ext uri="{FF2B5EF4-FFF2-40B4-BE49-F238E27FC236}">
                <a16:creationId xmlns:a16="http://schemas.microsoft.com/office/drawing/2014/main" id="{984CDD1D-E58A-4BAF-BE61-6CAEBDD24F58}"/>
              </a:ext>
            </a:extLst>
          </p:cNvPr>
          <p:cNvSpPr>
            <a:spLocks noGrp="1"/>
          </p:cNvSpPr>
          <p:nvPr>
            <p:ph idx="1"/>
          </p:nvPr>
        </p:nvSpPr>
        <p:spPr>
          <a:xfrm>
            <a:off x="533400" y="963613"/>
            <a:ext cx="8229600" cy="1981200"/>
          </a:xfrm>
        </p:spPr>
        <p:txBody>
          <a:bodyPr/>
          <a:lstStyle/>
          <a:p>
            <a:pPr marL="0" indent="0" eaLnBrk="1" hangingPunct="1">
              <a:buFont typeface="Arial" charset="0"/>
              <a:buNone/>
              <a:defRPr/>
            </a:pPr>
            <a:r>
              <a:rPr lang="en-US" sz="1600" dirty="0" err="1">
                <a:latin typeface="Courier New" pitchFamily="49" charset="0"/>
                <a:cs typeface="Courier New" pitchFamily="49" charset="0"/>
              </a:rPr>
              <a:t>var</a:t>
            </a:r>
            <a:r>
              <a:rPr lang="en-US" sz="1600" dirty="0">
                <a:latin typeface="Courier New" pitchFamily="49" charset="0"/>
                <a:cs typeface="Courier New" pitchFamily="49" charset="0"/>
              </a:rPr>
              <a:t> number, name, age;</a:t>
            </a:r>
          </a:p>
          <a:p>
            <a:pPr marL="0" indent="0" eaLnBrk="1" hangingPunct="1">
              <a:buFont typeface="Arial" charset="0"/>
              <a:buNone/>
              <a:defRPr/>
            </a:pPr>
            <a:r>
              <a:rPr lang="en-US" sz="1600" dirty="0">
                <a:latin typeface="Courier New" pitchFamily="49" charset="0"/>
                <a:cs typeface="Courier New" pitchFamily="49" charset="0"/>
              </a:rPr>
              <a:t>age </a:t>
            </a:r>
            <a:r>
              <a:rPr lang="en-US" sz="1600">
                <a:latin typeface="Courier New" pitchFamily="49" charset="0"/>
                <a:cs typeface="Courier New" pitchFamily="49" charset="0"/>
              </a:rPr>
              <a:t>= document.getElementById('txtAge').value</a:t>
            </a:r>
            <a:r>
              <a:rPr lang="en-US" sz="1600" dirty="0">
                <a:latin typeface="Courier New" pitchFamily="49" charset="0"/>
                <a:cs typeface="Courier New" pitchFamily="49" charset="0"/>
              </a:rPr>
              <a:t>;</a:t>
            </a:r>
          </a:p>
          <a:p>
            <a:pPr marL="0" indent="0" eaLnBrk="1" hangingPunct="1">
              <a:buFont typeface="Arial" charset="0"/>
              <a:buNone/>
              <a:defRPr/>
            </a:pPr>
            <a:r>
              <a:rPr lang="en-US" sz="1600" dirty="0">
                <a:latin typeface="Courier New" pitchFamily="49" charset="0"/>
                <a:cs typeface="Courier New" pitchFamily="49" charset="0"/>
              </a:rPr>
              <a:t>name </a:t>
            </a:r>
            <a:r>
              <a:rPr lang="en-US" sz="1600">
                <a:latin typeface="Courier New" pitchFamily="49" charset="0"/>
                <a:cs typeface="Courier New" pitchFamily="49" charset="0"/>
              </a:rPr>
              <a:t>= document.getElementById('txtName').</a:t>
            </a:r>
            <a:r>
              <a:rPr lang="en-US" sz="1600" dirty="0" err="1">
                <a:latin typeface="Courier New" pitchFamily="49" charset="0"/>
                <a:cs typeface="Courier New" pitchFamily="49" charset="0"/>
              </a:rPr>
              <a:t>value</a:t>
            </a:r>
            <a:r>
              <a:rPr lang="en-US" sz="1600" dirty="0">
                <a:latin typeface="Courier New" pitchFamily="49" charset="0"/>
                <a:cs typeface="Courier New" pitchFamily="49" charset="0"/>
              </a:rPr>
              <a:t>;</a:t>
            </a:r>
          </a:p>
          <a:p>
            <a:pPr marL="0" indent="0" eaLnBrk="1" hangingPunct="1">
              <a:buFont typeface="Arial" charset="0"/>
              <a:buNone/>
              <a:defRPr/>
            </a:pPr>
            <a:r>
              <a:rPr lang="en-US" sz="1600" b="1" dirty="0">
                <a:solidFill>
                  <a:srgbClr val="FF0000"/>
                </a:solidFill>
                <a:latin typeface="Courier New" pitchFamily="49" charset="0"/>
                <a:cs typeface="Courier New" pitchFamily="49" charset="0"/>
              </a:rPr>
              <a:t>//</a:t>
            </a:r>
            <a:r>
              <a:rPr lang="en-US" sz="1600" dirty="0">
                <a:latin typeface="Courier New" pitchFamily="49" charset="0"/>
                <a:cs typeface="Courier New" pitchFamily="49" charset="0"/>
              </a:rPr>
              <a:t>number = </a:t>
            </a:r>
            <a:r>
              <a:rPr lang="en-US" sz="1600" dirty="0" err="1">
                <a:latin typeface="Courier New" pitchFamily="49" charset="0"/>
                <a:cs typeface="Courier New" pitchFamily="49" charset="0"/>
              </a:rPr>
              <a:t>Math.Sqrt</a:t>
            </a:r>
            <a:r>
              <a:rPr lang="en-US" sz="1600" dirty="0">
                <a:latin typeface="Courier New" pitchFamily="49" charset="0"/>
                <a:cs typeface="Courier New" pitchFamily="49" charset="0"/>
              </a:rPr>
              <a:t>(33);</a:t>
            </a:r>
          </a:p>
          <a:p>
            <a:pPr marL="0" indent="0" eaLnBrk="1" hangingPunct="1">
              <a:buFont typeface="Arial" charset="0"/>
              <a:buNone/>
              <a:defRPr/>
            </a:pPr>
            <a:endParaRPr lang="en-US" sz="1600" dirty="0">
              <a:latin typeface="Courier New" pitchFamily="49" charset="0"/>
              <a:cs typeface="Courier New" pitchFamily="49" charset="0"/>
            </a:endParaRPr>
          </a:p>
          <a:p>
            <a:pPr marL="0" indent="0" eaLnBrk="1" hangingPunct="1">
              <a:buFont typeface="Arial" charset="0"/>
              <a:buNone/>
              <a:defRPr/>
            </a:pPr>
            <a:r>
              <a:rPr lang="en-US" sz="1600" dirty="0">
                <a:latin typeface="Courier New" pitchFamily="49" charset="0"/>
                <a:cs typeface="Courier New" pitchFamily="49" charset="0"/>
              </a:rPr>
              <a:t>alert(name);</a:t>
            </a:r>
          </a:p>
          <a:p>
            <a:pPr marL="0" indent="0" eaLnBrk="1" hangingPunct="1">
              <a:buFont typeface="Arial" charset="0"/>
              <a:buNone/>
              <a:defRPr/>
            </a:pPr>
            <a:r>
              <a:rPr lang="en-US" sz="1600" dirty="0">
                <a:latin typeface="Courier New" pitchFamily="49" charset="0"/>
                <a:cs typeface="Courier New" pitchFamily="49" charset="0"/>
              </a:rPr>
              <a:t>alert(age);</a:t>
            </a:r>
          </a:p>
          <a:p>
            <a:pPr marL="0" indent="0" eaLnBrk="1" hangingPunct="1">
              <a:buFont typeface="Arial" charset="0"/>
              <a:buNone/>
              <a:defRPr/>
            </a:pPr>
            <a:r>
              <a:rPr lang="en-US" sz="1600" b="1" dirty="0">
                <a:solidFill>
                  <a:srgbClr val="FF0000"/>
                </a:solidFill>
                <a:latin typeface="Courier New" pitchFamily="49" charset="0"/>
                <a:cs typeface="Courier New" pitchFamily="49" charset="0"/>
              </a:rPr>
              <a:t>//</a:t>
            </a:r>
            <a:r>
              <a:rPr lang="en-US" sz="1600" dirty="0">
                <a:latin typeface="Courier New" pitchFamily="49" charset="0"/>
                <a:cs typeface="Courier New" pitchFamily="49" charset="0"/>
              </a:rPr>
              <a:t>alert(number);</a:t>
            </a:r>
            <a:endParaRPr lang="en-US" sz="1200" b="1" dirty="0">
              <a:latin typeface="Courier New" pitchFamily="49" charset="0"/>
              <a:cs typeface="Courier New" pitchFamily="49" charset="0"/>
            </a:endParaRPr>
          </a:p>
          <a:p>
            <a:pPr>
              <a:buFont typeface="Arial" charset="0"/>
              <a:buChar char="•"/>
              <a:defRPr/>
            </a:pPr>
            <a:endParaRPr lang="en-US" sz="2400" dirty="0"/>
          </a:p>
          <a:p>
            <a:pPr marL="0" indent="0">
              <a:buFont typeface="Arial" panose="020B0604020202020204" pitchFamily="34" charset="0"/>
              <a:buNone/>
              <a:defRPr/>
            </a:pPr>
            <a:r>
              <a:rPr lang="en-US" sz="1800"/>
              <a:t>Because we suspect that the error is in the square root line somewhere, it is commented out. (We also had to comment out the related </a:t>
            </a:r>
            <a:r>
              <a:rPr lang="en-US" sz="1800">
                <a:latin typeface="Courier New" panose="02070309020205020404" pitchFamily="49" charset="0"/>
                <a:cs typeface="Courier New" panose="02070309020205020404" pitchFamily="49" charset="0"/>
              </a:rPr>
              <a:t>alert()</a:t>
            </a:r>
            <a:r>
              <a:rPr lang="en-US" sz="1800"/>
              <a:t> statement). </a:t>
            </a:r>
          </a:p>
          <a:p>
            <a:pPr marL="0" indent="0">
              <a:buFont typeface="Arial" panose="020B0604020202020204" pitchFamily="34" charset="0"/>
              <a:buNone/>
              <a:defRPr/>
            </a:pPr>
            <a:endParaRPr lang="en-US" sz="1800"/>
          </a:p>
          <a:p>
            <a:pPr marL="0" indent="0">
              <a:buFont typeface="Arial" panose="020B0604020202020204" pitchFamily="34" charset="0"/>
              <a:buNone/>
              <a:defRPr/>
            </a:pPr>
            <a:r>
              <a:rPr lang="en-US" sz="1800"/>
              <a:t>When we go back and reload our page, we </a:t>
            </a:r>
            <a:r>
              <a:rPr lang="en-US" sz="1800" dirty="0"/>
              <a:t>see that things are working fine. As a result</a:t>
            </a:r>
            <a:r>
              <a:rPr lang="en-US" sz="1800"/>
              <a:t>, we know that we do appear to have isolated the error. We can now focus </a:t>
            </a:r>
            <a:r>
              <a:rPr lang="en-US" sz="1800" dirty="0"/>
              <a:t>in on that particular line in order to find the bug.</a:t>
            </a:r>
          </a:p>
          <a:p>
            <a:pPr marL="0" indent="0">
              <a:buFont typeface="Arial" charset="0"/>
              <a:buNone/>
              <a:defRPr/>
            </a:pPr>
            <a:endParaRPr lang="en-US" sz="1800" dirty="0"/>
          </a:p>
          <a:p>
            <a:pPr marL="0" indent="0">
              <a:buFont typeface="Arial" panose="020B0604020202020204" pitchFamily="34" charset="0"/>
              <a:buNone/>
              <a:defRPr/>
            </a:pPr>
            <a:r>
              <a:rPr lang="en-US" sz="1800" dirty="0"/>
              <a:t>Incidentally</a:t>
            </a:r>
            <a:r>
              <a:rPr lang="en-US" sz="1800"/>
              <a:t>, have you spotted the </a:t>
            </a:r>
            <a:r>
              <a:rPr lang="en-US" sz="1800" dirty="0"/>
              <a:t>bug?</a:t>
            </a:r>
          </a:p>
          <a:p>
            <a:pPr lvl="1">
              <a:buFont typeface="Arial" charset="0"/>
              <a:buChar char="–"/>
              <a:defRPr/>
            </a:pPr>
            <a:r>
              <a:rPr lang="en-US" sz="1600" dirty="0"/>
              <a:t>Recall that JS is case-sensitive – the function is </a:t>
            </a:r>
            <a:r>
              <a:rPr lang="en-US" sz="1600"/>
              <a:t>called </a:t>
            </a:r>
            <a:r>
              <a:rPr lang="en-US" sz="1600" b="1" u="sng">
                <a:latin typeface="Courier New" panose="02070309020205020404" pitchFamily="49" charset="0"/>
                <a:cs typeface="Courier New" panose="02070309020205020404" pitchFamily="49" charset="0"/>
              </a:rPr>
              <a:t>s</a:t>
            </a:r>
            <a:r>
              <a:rPr lang="en-US" sz="1600" b="1">
                <a:latin typeface="Courier New" panose="02070309020205020404" pitchFamily="49" charset="0"/>
                <a:cs typeface="Courier New" panose="02070309020205020404" pitchFamily="49" charset="0"/>
              </a:rPr>
              <a:t>qrt() </a:t>
            </a:r>
            <a:r>
              <a:rPr lang="en-US" sz="1600"/>
              <a:t>NOT   </a:t>
            </a:r>
            <a:r>
              <a:rPr lang="en-US" sz="1600" b="1" u="sng">
                <a:latin typeface="Courier New" panose="02070309020205020404" pitchFamily="49" charset="0"/>
                <a:cs typeface="Courier New" panose="02070309020205020404" pitchFamily="49" charset="0"/>
              </a:rPr>
              <a:t>S</a:t>
            </a:r>
            <a:r>
              <a:rPr lang="en-US" sz="1600" b="1">
                <a:latin typeface="Courier New" panose="02070309020205020404" pitchFamily="49" charset="0"/>
                <a:cs typeface="Courier New" panose="02070309020205020404" pitchFamily="49" charset="0"/>
              </a:rPr>
              <a:t>qrt()</a:t>
            </a:r>
            <a:r>
              <a:rPr lang="en-US" sz="1600"/>
              <a:t>!</a:t>
            </a:r>
            <a:endParaRPr lang="en-US" sz="1600" dirty="0"/>
          </a:p>
          <a:p>
            <a:pPr>
              <a:buFont typeface="Arial" charset="0"/>
              <a:buChar char="•"/>
              <a:defRPr/>
            </a:pPr>
            <a:endParaRPr lang="en-US" sz="1800"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AC6CB1C7-A172-4BF7-B54C-02A45F086F53}"/>
              </a:ext>
            </a:extLst>
          </p:cNvPr>
          <p:cNvSpPr>
            <a:spLocks noGrp="1"/>
          </p:cNvSpPr>
          <p:nvPr>
            <p:ph type="title"/>
          </p:nvPr>
        </p:nvSpPr>
        <p:spPr>
          <a:xfrm>
            <a:off x="4582123" y="908344"/>
            <a:ext cx="3933226" cy="1538130"/>
          </a:xfrm>
        </p:spPr>
        <p:txBody>
          <a:bodyPr>
            <a:normAutofit/>
          </a:bodyPr>
          <a:lstStyle/>
          <a:p>
            <a:pPr eaLnBrk="1" hangingPunct="1"/>
            <a:r>
              <a:rPr lang="en-US" altLang="en-US"/>
              <a:t>Learning Objectives</a:t>
            </a:r>
          </a:p>
        </p:txBody>
      </p:sp>
      <p:sp>
        <p:nvSpPr>
          <p:cNvPr id="5126" name="Freeform 6">
            <a:extLst>
              <a:ext uri="{FF2B5EF4-FFF2-40B4-BE49-F238E27FC236}">
                <a16:creationId xmlns:a16="http://schemas.microsoft.com/office/drawing/2014/main" id="{B6C29DB0-17E9-42FF-986E-0B7F493F4D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649688" y="1685652"/>
            <a:ext cx="2456259"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rgbClr val="4C4C4C"/>
          </a:solidFill>
          <a:ln w="0">
            <a:noFill/>
            <a:prstDash val="solid"/>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6" name="Freeform 6">
            <a:extLst>
              <a:ext uri="{FF2B5EF4-FFF2-40B4-BE49-F238E27FC236}">
                <a16:creationId xmlns:a16="http://schemas.microsoft.com/office/drawing/2014/main" id="{115AD956-A5B6-4760-B8B2-11E2DF6B02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564643" y="744469"/>
            <a:ext cx="2456751"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rgbClr val="4C4C4C"/>
          </a:solidFill>
          <a:ln w="0">
            <a:noFill/>
            <a:prstDash val="solid"/>
            <a:round/>
            <a:headEnd/>
            <a:tailEnd/>
          </a:ln>
        </p:spPr>
      </p:sp>
      <p:pic>
        <p:nvPicPr>
          <p:cNvPr id="5124" name="Picture 4" descr="C:\Users\yosef\Dropbox\130 Expression Web\images\question_mark_learning.jpg">
            <a:extLst>
              <a:ext uri="{FF2B5EF4-FFF2-40B4-BE49-F238E27FC236}">
                <a16:creationId xmlns:a16="http://schemas.microsoft.com/office/drawing/2014/main" id="{15ED64F2-3899-41BF-BD1B-BB97AB74E192}"/>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rot="21600000">
            <a:off x="1110129" y="2199225"/>
            <a:ext cx="2450957" cy="245095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Content Placeholder 2">
            <a:extLst>
              <a:ext uri="{FF2B5EF4-FFF2-40B4-BE49-F238E27FC236}">
                <a16:creationId xmlns:a16="http://schemas.microsoft.com/office/drawing/2014/main" id="{9272B977-F1E2-4079-A7F1-7078EC32FBBD}"/>
              </a:ext>
            </a:extLst>
          </p:cNvPr>
          <p:cNvSpPr>
            <a:spLocks noGrp="1"/>
          </p:cNvSpPr>
          <p:nvPr>
            <p:ph idx="1"/>
          </p:nvPr>
        </p:nvSpPr>
        <p:spPr>
          <a:xfrm>
            <a:off x="4433368" y="2706865"/>
            <a:ext cx="4037739" cy="3470097"/>
          </a:xfrm>
        </p:spPr>
        <p:txBody>
          <a:bodyPr>
            <a:normAutofit/>
          </a:bodyPr>
          <a:lstStyle/>
          <a:p>
            <a:pPr marL="57150" indent="0" eaLnBrk="1" hangingPunct="1">
              <a:lnSpc>
                <a:spcPct val="90000"/>
              </a:lnSpc>
              <a:buFont typeface="Arial" charset="0"/>
              <a:buNone/>
              <a:defRPr/>
            </a:pPr>
            <a:r>
              <a:rPr lang="en-US" sz="1200"/>
              <a:t>By the end of this lecture, you should be able to:</a:t>
            </a:r>
          </a:p>
          <a:p>
            <a:pPr marL="57150" indent="0" eaLnBrk="1" hangingPunct="1">
              <a:lnSpc>
                <a:spcPct val="90000"/>
              </a:lnSpc>
              <a:buFont typeface="Arial" charset="0"/>
              <a:buNone/>
              <a:defRPr/>
            </a:pPr>
            <a:endParaRPr lang="en-US" sz="1200"/>
          </a:p>
          <a:p>
            <a:pPr marL="457200" lvl="1" indent="0" eaLnBrk="1" hangingPunct="1">
              <a:lnSpc>
                <a:spcPct val="90000"/>
              </a:lnSpc>
              <a:buFont typeface="Arial" charset="0"/>
              <a:buNone/>
              <a:defRPr/>
            </a:pPr>
            <a:r>
              <a:rPr lang="en-US" sz="1200" b="1"/>
              <a:t>Concatenation:</a:t>
            </a:r>
          </a:p>
          <a:p>
            <a:pPr lvl="1" eaLnBrk="1" hangingPunct="1">
              <a:lnSpc>
                <a:spcPct val="90000"/>
              </a:lnSpc>
              <a:buFont typeface="Arial" charset="0"/>
              <a:buChar char="–"/>
              <a:defRPr/>
            </a:pPr>
            <a:r>
              <a:rPr lang="en-US" sz="1200"/>
              <a:t>Describe the two different operations carried out by the ‘+’ operator.</a:t>
            </a:r>
          </a:p>
          <a:p>
            <a:pPr lvl="1" eaLnBrk="1" hangingPunct="1">
              <a:lnSpc>
                <a:spcPct val="90000"/>
              </a:lnSpc>
              <a:buFont typeface="Arial" charset="0"/>
              <a:buChar char="–"/>
              <a:defRPr/>
            </a:pPr>
            <a:r>
              <a:rPr lang="en-US" sz="1200"/>
              <a:t>Describe the circumstances under which the operator does addition, and when it does concatenation. </a:t>
            </a:r>
          </a:p>
          <a:p>
            <a:pPr lvl="1" eaLnBrk="1" hangingPunct="1">
              <a:lnSpc>
                <a:spcPct val="90000"/>
              </a:lnSpc>
              <a:buFont typeface="Arial" charset="0"/>
              <a:buChar char="–"/>
              <a:defRPr/>
            </a:pPr>
            <a:r>
              <a:rPr lang="en-US" sz="1200"/>
              <a:t>Join variables, literal text, and even numbers into a single string using concatenation.</a:t>
            </a:r>
          </a:p>
          <a:p>
            <a:pPr marL="457200" lvl="1" indent="0" eaLnBrk="1" hangingPunct="1">
              <a:lnSpc>
                <a:spcPct val="90000"/>
              </a:lnSpc>
              <a:buFont typeface="Arial" charset="0"/>
              <a:buNone/>
              <a:defRPr/>
            </a:pPr>
            <a:endParaRPr lang="en-US" sz="1200"/>
          </a:p>
          <a:p>
            <a:pPr marL="457200" lvl="1" indent="0" eaLnBrk="1" hangingPunct="1">
              <a:lnSpc>
                <a:spcPct val="90000"/>
              </a:lnSpc>
              <a:buFont typeface="Arial" charset="0"/>
              <a:buNone/>
              <a:defRPr/>
            </a:pPr>
            <a:r>
              <a:rPr lang="en-US" sz="1200" b="1"/>
              <a:t>Comments:</a:t>
            </a:r>
            <a:r>
              <a:rPr lang="en-US" sz="1200"/>
              <a:t> </a:t>
            </a:r>
          </a:p>
          <a:p>
            <a:pPr lvl="1" eaLnBrk="1" hangingPunct="1">
              <a:lnSpc>
                <a:spcPct val="90000"/>
              </a:lnSpc>
              <a:buFont typeface="Arial" charset="0"/>
              <a:buChar char="–"/>
              <a:defRPr/>
            </a:pPr>
            <a:r>
              <a:rPr lang="en-US" sz="1200"/>
              <a:t> Be comfortable inserting comments in your code.</a:t>
            </a:r>
          </a:p>
          <a:p>
            <a:pPr lvl="1" eaLnBrk="1" hangingPunct="1">
              <a:lnSpc>
                <a:spcPct val="90000"/>
              </a:lnSpc>
              <a:buFont typeface="Arial" charset="0"/>
              <a:buChar char="–"/>
              <a:defRPr/>
            </a:pPr>
            <a:r>
              <a:rPr lang="en-US" sz="1200"/>
              <a:t>Demonstrate how comments can be used to temporarily remove code for debugging and testing purposes.</a:t>
            </a:r>
          </a:p>
          <a:p>
            <a:pPr marL="457200" lvl="1" indent="0" eaLnBrk="1" hangingPunct="1">
              <a:lnSpc>
                <a:spcPct val="90000"/>
              </a:lnSpc>
              <a:buFont typeface="Arial" charset="0"/>
              <a:buNone/>
              <a:defRPr/>
            </a:pPr>
            <a:endParaRPr lang="en-US" sz="1200"/>
          </a:p>
          <a:p>
            <a:pPr lvl="1" eaLnBrk="1" hangingPunct="1">
              <a:lnSpc>
                <a:spcPct val="90000"/>
              </a:lnSpc>
              <a:buFont typeface="Arial" charset="0"/>
              <a:buChar char="–"/>
              <a:defRPr/>
            </a:pPr>
            <a:endParaRPr lang="en-US" sz="1200"/>
          </a:p>
          <a:p>
            <a:pPr lvl="1" eaLnBrk="1" hangingPunct="1">
              <a:lnSpc>
                <a:spcPct val="90000"/>
              </a:lnSpc>
              <a:buFont typeface="Arial" charset="0"/>
              <a:buChar char="–"/>
              <a:defRPr/>
            </a:pPr>
            <a:endParaRPr lang="en-US" sz="1200"/>
          </a:p>
          <a:p>
            <a:pPr lvl="1" eaLnBrk="1" hangingPunct="1">
              <a:lnSpc>
                <a:spcPct val="90000"/>
              </a:lnSpc>
              <a:buFont typeface="Arial" charset="0"/>
              <a:buChar char="–"/>
              <a:defRPr/>
            </a:pPr>
            <a:endParaRPr lang="en-US" sz="1200"/>
          </a:p>
          <a:p>
            <a:pPr lvl="1" eaLnBrk="1" hangingPunct="1">
              <a:lnSpc>
                <a:spcPct val="90000"/>
              </a:lnSpc>
              <a:buFont typeface="Arial" charset="0"/>
              <a:buChar char="–"/>
              <a:defRPr/>
            </a:pPr>
            <a:endParaRPr lang="en-US" sz="1200"/>
          </a:p>
          <a:p>
            <a:pPr lvl="1" eaLnBrk="1" hangingPunct="1">
              <a:lnSpc>
                <a:spcPct val="90000"/>
              </a:lnSpc>
              <a:buFont typeface="Arial" charset="0"/>
              <a:buChar char="–"/>
              <a:defRPr/>
            </a:pPr>
            <a:endParaRPr lang="en-US" sz="1200"/>
          </a:p>
          <a:p>
            <a:pPr lvl="1" eaLnBrk="1" hangingPunct="1">
              <a:lnSpc>
                <a:spcPct val="90000"/>
              </a:lnSpc>
              <a:buFont typeface="Arial" charset="0"/>
              <a:buChar char="–"/>
              <a:defRPr/>
            </a:pPr>
            <a:endParaRPr lang="en-US" sz="1200"/>
          </a:p>
          <a:p>
            <a:pPr lvl="1" eaLnBrk="1" hangingPunct="1">
              <a:lnSpc>
                <a:spcPct val="90000"/>
              </a:lnSpc>
              <a:buFont typeface="Arial" charset="0"/>
              <a:buChar char="–"/>
              <a:defRPr/>
            </a:pPr>
            <a:endParaRPr lang="en-US" sz="12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3">
            <a:extLst>
              <a:ext uri="{FF2B5EF4-FFF2-40B4-BE49-F238E27FC236}">
                <a16:creationId xmlns:a16="http://schemas.microsoft.com/office/drawing/2014/main" id="{15FD5DAC-F2D6-4737-827F-820B509A270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871B12F-94C8-4B76-BABC-8AAF52EDE3A1}" type="slidenum">
              <a:rPr lang="en-US" altLang="en-US" sz="1200" smtClean="0">
                <a:solidFill>
                  <a:srgbClr val="898989"/>
                </a:solidFill>
                <a:latin typeface="Arial" panose="020B0604020202020204" pitchFamily="34" charset="0"/>
              </a:rPr>
              <a:pPr>
                <a:spcBef>
                  <a:spcPct val="0"/>
                </a:spcBef>
                <a:buFontTx/>
                <a:buNone/>
              </a:pPr>
              <a:t>20</a:t>
            </a:fld>
            <a:endParaRPr lang="en-US" altLang="en-US" sz="1200">
              <a:solidFill>
                <a:srgbClr val="898989"/>
              </a:solidFill>
              <a:latin typeface="Arial" panose="020B0604020202020204" pitchFamily="34" charset="0"/>
            </a:endParaRPr>
          </a:p>
        </p:txBody>
      </p:sp>
      <p:sp>
        <p:nvSpPr>
          <p:cNvPr id="24579" name="TextBox 4">
            <a:extLst>
              <a:ext uri="{FF2B5EF4-FFF2-40B4-BE49-F238E27FC236}">
                <a16:creationId xmlns:a16="http://schemas.microsoft.com/office/drawing/2014/main" id="{D62916F0-08FA-42F7-8A61-2B90FB1879F4}"/>
              </a:ext>
            </a:extLst>
          </p:cNvPr>
          <p:cNvSpPr txBox="1">
            <a:spLocks noChangeArrowheads="1"/>
          </p:cNvSpPr>
          <p:nvPr/>
        </p:nvSpPr>
        <p:spPr bwMode="auto">
          <a:xfrm>
            <a:off x="76200" y="302359"/>
            <a:ext cx="8534400" cy="6555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&lt;!DOCTYPE html&gt;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&lt;html lang="en"&gt;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&lt;head&gt;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&lt;meta charset="utf-8"&gt;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&lt;title&gt;Practice Makes Perfect&lt;/title&gt;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&lt;script&gt;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function testComments()</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var number, name, age;</a:t>
            </a:r>
          </a:p>
          <a:p>
            <a:pPr eaLnBrk="1" hangingPunct="1">
              <a:spcBef>
                <a:spcPct val="0"/>
              </a:spcBef>
              <a:buFontTx/>
              <a:buNone/>
            </a:pPr>
            <a:endParaRPr lang="en-US" altLang="en-US" sz="140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age = document.getElementById('txtAge').value;</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name = document.getElementById('txtName').value;</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number = Math.Sqrt(33);</a:t>
            </a:r>
          </a:p>
          <a:p>
            <a:pPr eaLnBrk="1" hangingPunct="1">
              <a:spcBef>
                <a:spcPct val="0"/>
              </a:spcBef>
              <a:buFontTx/>
              <a:buNone/>
            </a:pPr>
            <a:endParaRPr lang="en-US" altLang="en-US" sz="140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alert(name);</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alert(age);</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alert(number);</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&lt;/script&gt;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&lt;/head&gt;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&lt;body&gt;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&lt;h1&gt;Debugging Example&lt;/h1&gt;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Go ahead and comment out the lines you think are causing the problem.</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&lt;form id="formName"&gt;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&lt;p&gt;Name: &lt;input type="text" id="txtName" &gt;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&lt;p&gt;Age: &lt;input type="text" id="txtAge" &gt;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&lt;p&gt;&lt;button onclick="testComments()" &gt;Submit&lt;/button&gt;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&lt;/form&gt;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&lt;/body&gt;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&lt;/html&gt;</a:t>
            </a:r>
          </a:p>
        </p:txBody>
      </p:sp>
      <p:sp>
        <p:nvSpPr>
          <p:cNvPr id="24580" name="Title 1">
            <a:extLst>
              <a:ext uri="{FF2B5EF4-FFF2-40B4-BE49-F238E27FC236}">
                <a16:creationId xmlns:a16="http://schemas.microsoft.com/office/drawing/2014/main" id="{37CE6D2C-5396-4D25-A46E-D1CD11742198}"/>
              </a:ext>
            </a:extLst>
          </p:cNvPr>
          <p:cNvSpPr>
            <a:spLocks noGrp="1"/>
          </p:cNvSpPr>
          <p:nvPr>
            <p:ph type="title"/>
          </p:nvPr>
        </p:nvSpPr>
        <p:spPr>
          <a:xfrm>
            <a:off x="5257800" y="7926"/>
            <a:ext cx="3886200" cy="752475"/>
          </a:xfrm>
        </p:spPr>
        <p:style>
          <a:lnRef idx="3">
            <a:schemeClr val="lt1"/>
          </a:lnRef>
          <a:fillRef idx="1">
            <a:schemeClr val="accent1"/>
          </a:fillRef>
          <a:effectRef idx="1">
            <a:schemeClr val="accent1"/>
          </a:effectRef>
          <a:fontRef idx="minor">
            <a:schemeClr val="lt1"/>
          </a:fontRef>
        </p:style>
        <p:txBody>
          <a:bodyPr/>
          <a:lstStyle/>
          <a:p>
            <a:r>
              <a:rPr lang="en-US" altLang="en-US" sz="2000"/>
              <a:t>File: </a:t>
            </a:r>
            <a:r>
              <a:rPr lang="en-US" altLang="en-US" sz="2000">
                <a:latin typeface="Courier New" panose="02070309020205020404" pitchFamily="49" charset="0"/>
                <a:cs typeface="Courier New" panose="02070309020205020404" pitchFamily="49" charset="0"/>
              </a:rPr>
              <a:t>debug_practice.html</a:t>
            </a:r>
          </a:p>
        </p:txBody>
      </p:sp>
      <p:sp>
        <p:nvSpPr>
          <p:cNvPr id="3" name="TextBox 2">
            <a:extLst>
              <a:ext uri="{FF2B5EF4-FFF2-40B4-BE49-F238E27FC236}">
                <a16:creationId xmlns:a16="http://schemas.microsoft.com/office/drawing/2014/main" id="{E6D4FF98-A6B2-4ABA-BD93-09B6F40721E3}"/>
              </a:ext>
            </a:extLst>
          </p:cNvPr>
          <p:cNvSpPr txBox="1"/>
          <p:nvPr/>
        </p:nvSpPr>
        <p:spPr>
          <a:xfrm>
            <a:off x="4572000" y="3200400"/>
            <a:ext cx="3962400" cy="1546577"/>
          </a:xfrm>
          <a:prstGeom prst="rect">
            <a:avLst/>
          </a:prstGeom>
          <a:ln/>
        </p:spPr>
        <p:style>
          <a:lnRef idx="3">
            <a:schemeClr val="lt1"/>
          </a:lnRef>
          <a:fillRef idx="1">
            <a:schemeClr val="accent2"/>
          </a:fillRef>
          <a:effectRef idx="1">
            <a:schemeClr val="accent2"/>
          </a:effectRef>
          <a:fontRef idx="minor">
            <a:schemeClr val="lt1"/>
          </a:fontRef>
        </p:style>
        <p:txBody>
          <a:bodyPr wrap="square">
            <a:spAutoFit/>
          </a:bodyPr>
          <a:lstStyle/>
          <a:p>
            <a:pPr eaLnBrk="1" hangingPunct="1">
              <a:defRPr/>
            </a:pPr>
            <a:r>
              <a:rPr lang="en-US" sz="1050">
                <a:latin typeface="Arial" charset="0"/>
              </a:rPr>
              <a:t>Try it! You’ll see that when you run this page, the </a:t>
            </a:r>
            <a:r>
              <a:rPr lang="en-US" sz="1050" u="sng">
                <a:latin typeface="Arial" charset="0"/>
              </a:rPr>
              <a:t>entire</a:t>
            </a:r>
            <a:r>
              <a:rPr lang="en-US" sz="1050">
                <a:latin typeface="Arial" charset="0"/>
              </a:rPr>
              <a:t> script fails! This is because of the bug in the ‘sqrt’ line. Note that a SINGLE line of mistyped code can often cause the ENTIRE script to fail!</a:t>
            </a:r>
          </a:p>
          <a:p>
            <a:pPr eaLnBrk="1" hangingPunct="1">
              <a:defRPr/>
            </a:pPr>
            <a:endParaRPr lang="en-US" sz="1050">
              <a:latin typeface="Arial" charset="0"/>
            </a:endParaRPr>
          </a:p>
          <a:p>
            <a:pPr eaLnBrk="1" hangingPunct="1">
              <a:defRPr/>
            </a:pPr>
            <a:r>
              <a:rPr lang="en-US" sz="1050">
                <a:latin typeface="Arial" charset="0"/>
              </a:rPr>
              <a:t>Now ‘comment out’ the  </a:t>
            </a:r>
            <a:r>
              <a:rPr lang="en-US" sz="1000">
                <a:latin typeface="Courier New" panose="02070309020205020404" pitchFamily="49" charset="0"/>
                <a:cs typeface="Courier New" panose="02070309020205020404" pitchFamily="49" charset="0"/>
              </a:rPr>
              <a:t>sqrt()</a:t>
            </a:r>
            <a:r>
              <a:rPr lang="en-US" sz="1050">
                <a:latin typeface="Arial" charset="0"/>
              </a:rPr>
              <a:t> line and see what happens…</a:t>
            </a:r>
          </a:p>
          <a:p>
            <a:pPr eaLnBrk="1" hangingPunct="1">
              <a:defRPr/>
            </a:pPr>
            <a:endParaRPr lang="en-US" sz="1050">
              <a:latin typeface="Arial" charset="0"/>
            </a:endParaRPr>
          </a:p>
          <a:p>
            <a:pPr eaLnBrk="1" hangingPunct="1">
              <a:defRPr/>
            </a:pPr>
            <a:r>
              <a:rPr lang="en-US" sz="1050">
                <a:latin typeface="Arial" charset="0"/>
              </a:rPr>
              <a:t>Of course, it </a:t>
            </a:r>
            <a:r>
              <a:rPr lang="en-US" sz="1050" i="1">
                <a:latin typeface="Arial" charset="0"/>
              </a:rPr>
              <a:t>still</a:t>
            </a:r>
            <a:r>
              <a:rPr lang="en-US" sz="1050">
                <a:latin typeface="Arial" charset="0"/>
              </a:rPr>
              <a:t> won't work because of the </a:t>
            </a:r>
            <a:r>
              <a:rPr lang="en-US" sz="1050">
                <a:latin typeface="Courier New" panose="02070309020205020404" pitchFamily="49" charset="0"/>
                <a:cs typeface="Courier New" panose="02070309020205020404" pitchFamily="49" charset="0"/>
              </a:rPr>
              <a:t>alert(number)</a:t>
            </a:r>
            <a:r>
              <a:rPr lang="en-US" sz="1000">
                <a:latin typeface="Courier New" panose="02070309020205020404" pitchFamily="49" charset="0"/>
                <a:cs typeface="Courier New" panose="02070309020205020404" pitchFamily="49" charset="0"/>
              </a:rPr>
              <a:t> </a:t>
            </a:r>
            <a:r>
              <a:rPr lang="en-US" sz="1050">
                <a:latin typeface="Arial" charset="0"/>
              </a:rPr>
              <a:t>statement. So comment that one out as well…</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useBgFill="1">
        <p:nvSpPr>
          <p:cNvPr id="18" name="Rectangle 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615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a:extLst>
              <a:ext uri="{FF2B5EF4-FFF2-40B4-BE49-F238E27FC236}">
                <a16:creationId xmlns:a16="http://schemas.microsoft.com/office/drawing/2014/main" id="{1D68D3C1-287A-46D6-808C-24B775AD3CC8}"/>
              </a:ext>
            </a:extLst>
          </p:cNvPr>
          <p:cNvSpPr>
            <a:spLocks noGrp="1"/>
          </p:cNvSpPr>
          <p:nvPr>
            <p:ph type="title"/>
          </p:nvPr>
        </p:nvSpPr>
        <p:spPr>
          <a:xfrm>
            <a:off x="480059" y="2053641"/>
            <a:ext cx="2751871" cy="2760098"/>
          </a:xfrm>
        </p:spPr>
        <p:txBody>
          <a:bodyPr>
            <a:normAutofit/>
          </a:bodyPr>
          <a:lstStyle/>
          <a:p>
            <a:r>
              <a:rPr lang="en-US">
                <a:solidFill>
                  <a:srgbClr val="FFFFFF"/>
                </a:solidFill>
              </a:rPr>
              <a:t>Summary</a:t>
            </a:r>
          </a:p>
        </p:txBody>
      </p:sp>
      <p:sp>
        <p:nvSpPr>
          <p:cNvPr id="19" name="Content Placeholder 2">
            <a:extLst>
              <a:ext uri="{FF2B5EF4-FFF2-40B4-BE49-F238E27FC236}">
                <a16:creationId xmlns:a16="http://schemas.microsoft.com/office/drawing/2014/main" id="{D28C429E-779A-43D6-AEB8-2FD9F5A01C5C}"/>
              </a:ext>
            </a:extLst>
          </p:cNvPr>
          <p:cNvSpPr>
            <a:spLocks noGrp="1"/>
          </p:cNvSpPr>
          <p:nvPr>
            <p:ph idx="1"/>
          </p:nvPr>
        </p:nvSpPr>
        <p:spPr>
          <a:xfrm>
            <a:off x="4567930" y="801866"/>
            <a:ext cx="3979563" cy="5230634"/>
          </a:xfrm>
        </p:spPr>
        <p:txBody>
          <a:bodyPr anchor="ctr">
            <a:normAutofit/>
          </a:bodyPr>
          <a:lstStyle/>
          <a:p>
            <a:r>
              <a:rPr lang="en-US" sz="1900">
                <a:solidFill>
                  <a:srgbClr val="000000"/>
                </a:solidFill>
              </a:rPr>
              <a:t>Comments are </a:t>
            </a:r>
            <a:r>
              <a:rPr lang="en-US" sz="1900" i="1">
                <a:solidFill>
                  <a:srgbClr val="000000"/>
                </a:solidFill>
              </a:rPr>
              <a:t>extremely </a:t>
            </a:r>
            <a:r>
              <a:rPr lang="en-US" sz="1900">
                <a:solidFill>
                  <a:srgbClr val="000000"/>
                </a:solidFill>
              </a:rPr>
              <a:t>helpful for explaining your code to other programmers (including your future self!).</a:t>
            </a:r>
          </a:p>
          <a:p>
            <a:endParaRPr lang="en-US" sz="1900">
              <a:solidFill>
                <a:srgbClr val="000000"/>
              </a:solidFill>
            </a:endParaRPr>
          </a:p>
          <a:p>
            <a:r>
              <a:rPr lang="en-US" sz="1900">
                <a:solidFill>
                  <a:srgbClr val="000000"/>
                </a:solidFill>
              </a:rPr>
              <a:t>They are perhaps even more widely as a debugging tool. Whenever you are stuck in the middle of a block of code somewhere, try "commenting out" one or more lines of code that you think as causing problems.  After doing this a few times, you will come to see commenting out as an invaluable tool to help you isolate and fix bugs in your code.</a:t>
            </a:r>
          </a:p>
        </p:txBody>
      </p:sp>
      <p:sp>
        <p:nvSpPr>
          <p:cNvPr id="4" name="Slide Number Placeholder 3">
            <a:extLst>
              <a:ext uri="{FF2B5EF4-FFF2-40B4-BE49-F238E27FC236}">
                <a16:creationId xmlns:a16="http://schemas.microsoft.com/office/drawing/2014/main" id="{219DBDB0-54DD-43D2-AC2F-7F0E07CFBE44}"/>
              </a:ext>
            </a:extLst>
          </p:cNvPr>
          <p:cNvSpPr>
            <a:spLocks noGrp="1"/>
          </p:cNvSpPr>
          <p:nvPr>
            <p:ph type="sldNum" sz="quarter" idx="12"/>
          </p:nvPr>
        </p:nvSpPr>
        <p:spPr>
          <a:xfrm>
            <a:off x="8119447" y="6223702"/>
            <a:ext cx="428046" cy="314067"/>
          </a:xfrm>
        </p:spPr>
        <p:txBody>
          <a:bodyPr>
            <a:normAutofit/>
          </a:bodyPr>
          <a:lstStyle/>
          <a:p>
            <a:pPr>
              <a:spcAft>
                <a:spcPts val="600"/>
              </a:spcAft>
              <a:defRPr/>
            </a:pPr>
            <a:fld id="{24FE86E6-588A-4154-BA9D-029AF635A19F}" type="slidenum">
              <a:rPr lang="en-US" altLang="en-US" sz="900"/>
              <a:pPr>
                <a:spcAft>
                  <a:spcPts val="600"/>
                </a:spcAft>
                <a:defRPr/>
              </a:pPr>
              <a:t>21</a:t>
            </a:fld>
            <a:endParaRPr lang="en-US" altLang="en-US" sz="900"/>
          </a:p>
        </p:txBody>
      </p:sp>
    </p:spTree>
    <p:extLst>
      <p:ext uri="{BB962C8B-B14F-4D97-AF65-F5344CB8AC3E}">
        <p14:creationId xmlns:p14="http://schemas.microsoft.com/office/powerpoint/2010/main" val="360731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60045"/>
            <a:ext cx="4694659" cy="573405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75" name="Picture 74">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r="10299"/>
          <a:stretch/>
        </p:blipFill>
        <p:spPr>
          <a:xfrm>
            <a:off x="-1" y="857250"/>
            <a:ext cx="9144001" cy="5734050"/>
          </a:xfrm>
          <a:prstGeom prst="rect">
            <a:avLst/>
          </a:prstGeom>
        </p:spPr>
      </p:pic>
      <p:sp>
        <p:nvSpPr>
          <p:cNvPr id="77"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25" y="1468363"/>
            <a:ext cx="4180922" cy="4515805"/>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a:p>
        </p:txBody>
      </p:sp>
      <p:pic>
        <p:nvPicPr>
          <p:cNvPr id="6148" name="Picture 5" descr="C:\Users\ymendels\Dropbox\130\stop.jpg">
            <a:extLst>
              <a:ext uri="{FF2B5EF4-FFF2-40B4-BE49-F238E27FC236}">
                <a16:creationId xmlns:a16="http://schemas.microsoft.com/office/drawing/2014/main" id="{EC1826D4-D322-455C-9921-267ADAF23EAB}"/>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22012" y="2235256"/>
            <a:ext cx="3061697" cy="271436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6" name="Content Placeholder 2">
            <a:extLst>
              <a:ext uri="{FF2B5EF4-FFF2-40B4-BE49-F238E27FC236}">
                <a16:creationId xmlns:a16="http://schemas.microsoft.com/office/drawing/2014/main" id="{0E8BE741-1E64-45EC-87D9-E89C16F6EBD4}"/>
              </a:ext>
            </a:extLst>
          </p:cNvPr>
          <p:cNvSpPr>
            <a:spLocks noGrp="1"/>
          </p:cNvSpPr>
          <p:nvPr>
            <p:ph idx="1"/>
          </p:nvPr>
        </p:nvSpPr>
        <p:spPr>
          <a:xfrm>
            <a:off x="4716430" y="1676400"/>
            <a:ext cx="4003614" cy="2927188"/>
          </a:xfrm>
        </p:spPr>
        <p:txBody>
          <a:bodyPr anchor="ctr">
            <a:normAutofit/>
          </a:bodyPr>
          <a:lstStyle/>
          <a:p>
            <a:pPr marL="0" indent="0">
              <a:buFont typeface="Arial" panose="020B0604020202020204" pitchFamily="34" charset="0"/>
              <a:buNone/>
            </a:pPr>
            <a:r>
              <a:rPr lang="en-US" altLang="en-US" sz="2400" b="1">
                <a:solidFill>
                  <a:srgbClr val="000000"/>
                </a:solidFill>
              </a:rPr>
              <a:t>Reminder: </a:t>
            </a:r>
          </a:p>
          <a:p>
            <a:pPr marL="400050" lvl="1" indent="0">
              <a:buFont typeface="Arial" panose="020B0604020202020204" pitchFamily="34" charset="0"/>
              <a:buNone/>
            </a:pPr>
            <a:r>
              <a:rPr lang="en-US" altLang="en-US" sz="2400" b="1" i="1">
                <a:solidFill>
                  <a:srgbClr val="000000"/>
                </a:solidFill>
              </a:rPr>
              <a:t>Only move on from a concept </a:t>
            </a:r>
            <a:r>
              <a:rPr lang="en-US" altLang="en-US" sz="2400" b="1" i="1" u="sng">
                <a:solidFill>
                  <a:srgbClr val="000000"/>
                </a:solidFill>
              </a:rPr>
              <a:t>after</a:t>
            </a:r>
            <a:r>
              <a:rPr lang="en-US" altLang="en-US" sz="2400" b="1" i="1">
                <a:solidFill>
                  <a:srgbClr val="000000"/>
                </a:solidFill>
              </a:rPr>
              <a:t> you can apply the concept in your code with few if any peeks at the notes. </a:t>
            </a:r>
          </a:p>
        </p:txBody>
      </p:sp>
      <p:sp>
        <p:nvSpPr>
          <p:cNvPr id="6147" name="Slide Number Placeholder 3">
            <a:extLst>
              <a:ext uri="{FF2B5EF4-FFF2-40B4-BE49-F238E27FC236}">
                <a16:creationId xmlns:a16="http://schemas.microsoft.com/office/drawing/2014/main" id="{0718BF51-F461-4031-B2F7-B9B8BE3C8D34}"/>
              </a:ext>
            </a:extLst>
          </p:cNvPr>
          <p:cNvSpPr>
            <a:spLocks noGrp="1"/>
          </p:cNvSpPr>
          <p:nvPr>
            <p:ph type="sldNum" sz="quarter" idx="12"/>
          </p:nvPr>
        </p:nvSpPr>
        <p:spPr bwMode="auto">
          <a:xfrm>
            <a:off x="8267450" y="6372752"/>
            <a:ext cx="428046" cy="2355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spcAft>
                <a:spcPts val="600"/>
              </a:spcAft>
              <a:buFontTx/>
              <a:buNone/>
            </a:pPr>
            <a:fld id="{3B3FE3A8-A656-4EE5-A97E-72608E5FBC25}" type="slidenum">
              <a:rPr lang="en-US" altLang="en-US" sz="825">
                <a:solidFill>
                  <a:srgbClr val="898989"/>
                </a:solidFill>
                <a:latin typeface="Arial" panose="020B0604020202020204" pitchFamily="34" charset="0"/>
              </a:rPr>
              <a:pPr>
                <a:spcBef>
                  <a:spcPct val="0"/>
                </a:spcBef>
                <a:spcAft>
                  <a:spcPts val="600"/>
                </a:spcAft>
                <a:buFontTx/>
                <a:buNone/>
              </a:pPr>
              <a:t>3</a:t>
            </a:fld>
            <a:endParaRPr lang="en-US" altLang="en-US" sz="825">
              <a:solidFill>
                <a:srgbClr val="898989"/>
              </a:solidFill>
              <a:latin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A3A545A4-054A-4D57-BA04-D9D7B294B879}"/>
              </a:ext>
            </a:extLst>
          </p:cNvPr>
          <p:cNvSpPr>
            <a:spLocks noGrp="1"/>
          </p:cNvSpPr>
          <p:nvPr>
            <p:ph type="title"/>
          </p:nvPr>
        </p:nvSpPr>
        <p:spPr/>
        <p:txBody>
          <a:bodyPr/>
          <a:lstStyle/>
          <a:p>
            <a:r>
              <a:rPr lang="en-US" altLang="en-US"/>
              <a:t>The lowly ‘+’ operator</a:t>
            </a:r>
          </a:p>
        </p:txBody>
      </p:sp>
      <p:sp>
        <p:nvSpPr>
          <p:cNvPr id="7171" name="Content Placeholder 2">
            <a:extLst>
              <a:ext uri="{FF2B5EF4-FFF2-40B4-BE49-F238E27FC236}">
                <a16:creationId xmlns:a16="http://schemas.microsoft.com/office/drawing/2014/main" id="{FEE64AC4-6003-40EA-A6C4-5B6166061426}"/>
              </a:ext>
            </a:extLst>
          </p:cNvPr>
          <p:cNvSpPr>
            <a:spLocks noGrp="1"/>
          </p:cNvSpPr>
          <p:nvPr>
            <p:ph idx="1"/>
          </p:nvPr>
        </p:nvSpPr>
        <p:spPr/>
        <p:txBody>
          <a:bodyPr/>
          <a:lstStyle/>
          <a:p>
            <a:pPr marL="0" indent="0">
              <a:buFont typeface="Arial" panose="020B0604020202020204" pitchFamily="34" charset="0"/>
              <a:buNone/>
              <a:defRPr/>
            </a:pPr>
            <a:r>
              <a:rPr lang="en-US" altLang="en-US" sz="2000"/>
              <a:t>We are all familiar with this operator… we use it for addition all the time. </a:t>
            </a:r>
          </a:p>
          <a:p>
            <a:pPr lvl="2">
              <a:defRPr/>
            </a:pPr>
            <a:r>
              <a:rPr lang="en-US" altLang="en-US" sz="1800">
                <a:latin typeface="Courier New" panose="02070309020205020404" pitchFamily="49" charset="0"/>
                <a:cs typeface="Courier New" panose="02070309020205020404" pitchFamily="49" charset="0"/>
              </a:rPr>
              <a:t>alert(5+2); </a:t>
            </a:r>
            <a:r>
              <a:rPr lang="en-US" altLang="en-US" sz="1800"/>
              <a:t>	</a:t>
            </a:r>
            <a:r>
              <a:rPr lang="en-US" altLang="en-US" sz="1800">
                <a:sym typeface="Wingdings" panose="05000000000000000000" pitchFamily="2" charset="2"/>
              </a:rPr>
              <a:t> outputs 7</a:t>
            </a:r>
          </a:p>
          <a:p>
            <a:pPr lvl="2">
              <a:defRPr/>
            </a:pPr>
            <a:r>
              <a:rPr lang="en-US" altLang="en-US" sz="1800">
                <a:latin typeface="Courier New" panose="02070309020205020404" pitchFamily="49" charset="0"/>
                <a:cs typeface="Courier New" panose="02070309020205020404" pitchFamily="49" charset="0"/>
                <a:sym typeface="Wingdings" panose="05000000000000000000" pitchFamily="2" charset="2"/>
              </a:rPr>
              <a:t>alert(5+5); </a:t>
            </a:r>
            <a:r>
              <a:rPr lang="en-US" altLang="en-US" sz="1800">
                <a:sym typeface="Wingdings" panose="05000000000000000000" pitchFamily="2" charset="2"/>
              </a:rPr>
              <a:t>	 outputs 10</a:t>
            </a:r>
          </a:p>
          <a:p>
            <a:pPr marL="914400" lvl="2" indent="0">
              <a:buFont typeface="Arial" panose="020B0604020202020204" pitchFamily="34" charset="0"/>
              <a:buNone/>
              <a:defRPr/>
            </a:pPr>
            <a:endParaRPr lang="en-US" altLang="en-US" sz="1800"/>
          </a:p>
          <a:p>
            <a:pPr marL="0" indent="0">
              <a:buFont typeface="Arial" panose="020B0604020202020204" pitchFamily="34" charset="0"/>
              <a:buNone/>
              <a:defRPr/>
            </a:pPr>
            <a:r>
              <a:rPr lang="en-US" altLang="en-US" sz="2000"/>
              <a:t>However, this '+' operator is unusual in that it has </a:t>
            </a:r>
            <a:r>
              <a:rPr lang="en-US" altLang="en-US" sz="2000" i="1"/>
              <a:t>two</a:t>
            </a:r>
            <a:r>
              <a:rPr lang="en-US" altLang="en-US" sz="2000"/>
              <a:t> different uses. In addition to ‘adding’, the </a:t>
            </a:r>
            <a:r>
              <a:rPr lang="en-US" altLang="en-US" sz="2400" i="1"/>
              <a:t>+</a:t>
            </a:r>
            <a:r>
              <a:rPr lang="en-US" altLang="en-US" sz="2000"/>
              <a:t> operator, if used with strings, can “concatenate” (join) those strings together.</a:t>
            </a:r>
          </a:p>
          <a:p>
            <a:pPr lvl="1">
              <a:defRPr/>
            </a:pPr>
            <a:r>
              <a:rPr lang="pt-BR" altLang="en-US" sz="1400">
                <a:latin typeface="Courier New" panose="02070309020205020404" pitchFamily="49" charset="0"/>
                <a:cs typeface="Courier New" panose="02070309020205020404" pitchFamily="49" charset="0"/>
              </a:rPr>
              <a:t>alert("H" + "e" + "l" + "l" + "o" + "."); </a:t>
            </a:r>
            <a:r>
              <a:rPr lang="pt-BR" altLang="en-US" sz="2000"/>
              <a:t>	</a:t>
            </a:r>
            <a:r>
              <a:rPr lang="pt-BR" altLang="en-US" sz="2000">
                <a:sym typeface="Wingdings" panose="05000000000000000000" pitchFamily="2" charset="2"/>
              </a:rPr>
              <a:t>ouputs:      </a:t>
            </a:r>
            <a:r>
              <a:rPr lang="pt-BR" altLang="en-US" sz="2000" i="1">
                <a:sym typeface="Wingdings" panose="05000000000000000000" pitchFamily="2" charset="2"/>
              </a:rPr>
              <a:t>Hello.</a:t>
            </a:r>
            <a:endParaRPr lang="en-US" altLang="en-US" sz="2000" i="1"/>
          </a:p>
          <a:p>
            <a:pPr lvl="1">
              <a:defRPr/>
            </a:pPr>
            <a:r>
              <a:rPr lang="en-US" altLang="en-US" sz="1400">
                <a:latin typeface="Courier New" panose="02070309020205020404" pitchFamily="49" charset="0"/>
                <a:cs typeface="Courier New" panose="02070309020205020404" pitchFamily="49" charset="0"/>
              </a:rPr>
              <a:t>alert("Hello, " + "How are you?");</a:t>
            </a:r>
            <a:r>
              <a:rPr lang="en-US" altLang="en-US" sz="2000"/>
              <a:t>	</a:t>
            </a:r>
            <a:r>
              <a:rPr lang="en-US" altLang="en-US" sz="2000">
                <a:sym typeface="Wingdings" panose="05000000000000000000" pitchFamily="2" charset="2"/>
              </a:rPr>
              <a:t> outputs:   </a:t>
            </a:r>
            <a:r>
              <a:rPr lang="en-US" altLang="en-US" sz="2000" i="1">
                <a:sym typeface="Wingdings" panose="05000000000000000000" pitchFamily="2" charset="2"/>
              </a:rPr>
              <a:t>Hello, How are you?</a:t>
            </a:r>
          </a:p>
          <a:p>
            <a:pPr lvl="1">
              <a:defRPr/>
            </a:pPr>
            <a:r>
              <a:rPr lang="en-US" altLang="en-US" sz="1400">
                <a:latin typeface="Courier New" panose="02070309020205020404" pitchFamily="49" charset="0"/>
                <a:cs typeface="Courier New" panose="02070309020205020404" pitchFamily="49" charset="0"/>
              </a:rPr>
              <a:t>alert("5" + "5");	</a:t>
            </a:r>
            <a:r>
              <a:rPr lang="en-US" altLang="en-US" sz="2000"/>
              <a:t>		</a:t>
            </a:r>
            <a:r>
              <a:rPr lang="en-US" altLang="en-US" sz="2000">
                <a:sym typeface="Wingdings" panose="05000000000000000000" pitchFamily="2" charset="2"/>
              </a:rPr>
              <a:t> </a:t>
            </a:r>
            <a:r>
              <a:rPr lang="en-US" altLang="en-US" sz="2000" b="1" i="1">
                <a:sym typeface="Wingdings" panose="05000000000000000000" pitchFamily="2" charset="2"/>
              </a:rPr>
              <a:t>what do you think??</a:t>
            </a:r>
          </a:p>
          <a:p>
            <a:pPr marL="457200" lvl="1" indent="0">
              <a:buNone/>
              <a:defRPr/>
            </a:pPr>
            <a:r>
              <a:rPr lang="en-US" altLang="en-US" sz="2000" b="1" i="1">
                <a:sym typeface="Wingdings" panose="05000000000000000000" pitchFamily="2" charset="2"/>
              </a:rPr>
              <a:t>					</a:t>
            </a:r>
            <a:r>
              <a:rPr lang="en-US" altLang="en-US" sz="2000">
                <a:sym typeface="Wingdings" panose="05000000000000000000" pitchFamily="2" charset="2"/>
              </a:rPr>
              <a:t>  </a:t>
            </a:r>
            <a:r>
              <a:rPr lang="en-US" altLang="en-US" sz="2000" b="1" i="1">
                <a:sym typeface="Wingdings" panose="05000000000000000000" pitchFamily="2" charset="2"/>
              </a:rPr>
              <a:t>Answer: </a:t>
            </a:r>
            <a:r>
              <a:rPr lang="en-US" altLang="en-US" sz="1800" i="1">
                <a:sym typeface="Wingdings" panose="05000000000000000000" pitchFamily="2" charset="2"/>
              </a:rPr>
              <a:t>outputs the string "55"</a:t>
            </a:r>
            <a:endParaRPr lang="en-US" altLang="en-US" sz="2000" b="1" i="1"/>
          </a:p>
          <a:p>
            <a:pPr>
              <a:defRPr/>
            </a:pPr>
            <a:endParaRPr lang="en-US" altLang="en-US" sz="2400"/>
          </a:p>
          <a:p>
            <a:pPr>
              <a:defRPr/>
            </a:pPr>
            <a:endParaRPr lang="en-US" altLang="en-US" sz="2400"/>
          </a:p>
        </p:txBody>
      </p:sp>
      <p:sp>
        <p:nvSpPr>
          <p:cNvPr id="7172" name="Slide Number Placeholder 3">
            <a:extLst>
              <a:ext uri="{FF2B5EF4-FFF2-40B4-BE49-F238E27FC236}">
                <a16:creationId xmlns:a16="http://schemas.microsoft.com/office/drawing/2014/main" id="{7C89E803-4C54-4EA4-A668-49D79F10E69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6A36EAF-4AD3-4F1A-9D94-36945DAEAAA9}" type="slidenum">
              <a:rPr lang="en-US" altLang="en-US" sz="1200" smtClean="0">
                <a:solidFill>
                  <a:srgbClr val="898989"/>
                </a:solidFill>
                <a:latin typeface="Arial" panose="020B0604020202020204" pitchFamily="34" charset="0"/>
              </a:rPr>
              <a:pPr>
                <a:spcBef>
                  <a:spcPct val="0"/>
                </a:spcBef>
                <a:buFontTx/>
                <a:buNone/>
              </a:pPr>
              <a:t>4</a:t>
            </a:fld>
            <a:endParaRPr lang="en-US" altLang="en-US" sz="1200">
              <a:solidFill>
                <a:srgbClr val="898989"/>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1">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1">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171">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17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8B609836-C78A-4DE2-828E-3840AE3D86FA}"/>
              </a:ext>
            </a:extLst>
          </p:cNvPr>
          <p:cNvSpPr>
            <a:spLocks noGrp="1"/>
          </p:cNvSpPr>
          <p:nvPr>
            <p:ph type="title"/>
          </p:nvPr>
        </p:nvSpPr>
        <p:spPr>
          <a:xfrm>
            <a:off x="457200" y="274638"/>
            <a:ext cx="8229600" cy="563562"/>
          </a:xfrm>
        </p:spPr>
        <p:txBody>
          <a:bodyPr/>
          <a:lstStyle/>
          <a:p>
            <a:r>
              <a:rPr lang="en-US" altLang="en-US"/>
              <a:t>Can’t we all just get along?</a:t>
            </a:r>
          </a:p>
        </p:txBody>
      </p:sp>
      <p:sp>
        <p:nvSpPr>
          <p:cNvPr id="8195" name="Content Placeholder 2">
            <a:extLst>
              <a:ext uri="{FF2B5EF4-FFF2-40B4-BE49-F238E27FC236}">
                <a16:creationId xmlns:a16="http://schemas.microsoft.com/office/drawing/2014/main" id="{27635777-2AB3-40F8-99D3-79AF5C1E7032}"/>
              </a:ext>
            </a:extLst>
          </p:cNvPr>
          <p:cNvSpPr>
            <a:spLocks noGrp="1"/>
          </p:cNvSpPr>
          <p:nvPr>
            <p:ph idx="1"/>
          </p:nvPr>
        </p:nvSpPr>
        <p:spPr>
          <a:xfrm>
            <a:off x="457200" y="1143000"/>
            <a:ext cx="8229600" cy="5105400"/>
          </a:xfrm>
        </p:spPr>
        <p:txBody>
          <a:bodyPr/>
          <a:lstStyle/>
          <a:p>
            <a:pPr marL="0" indent="0">
              <a:buFont typeface="Arial" panose="020B0604020202020204" pitchFamily="34" charset="0"/>
              <a:buNone/>
              <a:defRPr/>
            </a:pPr>
            <a:r>
              <a:rPr lang="en-US" altLang="en-US" sz="2400"/>
              <a:t>Consider:</a:t>
            </a:r>
          </a:p>
          <a:p>
            <a:pPr lvl="2">
              <a:defRPr/>
            </a:pPr>
            <a:r>
              <a:rPr lang="en-US" altLang="en-US" sz="1800">
                <a:latin typeface="Courier New" panose="02070309020205020404" pitchFamily="49" charset="0"/>
                <a:cs typeface="Courier New" panose="02070309020205020404" pitchFamily="49" charset="0"/>
              </a:rPr>
              <a:t>alert("5" + "5"); </a:t>
            </a:r>
            <a:r>
              <a:rPr lang="en-US" altLang="en-US" sz="1800"/>
              <a:t>	</a:t>
            </a:r>
            <a:r>
              <a:rPr lang="en-US" altLang="en-US" sz="1800">
                <a:sym typeface="Wingdings" panose="05000000000000000000" pitchFamily="2" charset="2"/>
              </a:rPr>
              <a:t> </a:t>
            </a:r>
            <a:r>
              <a:rPr lang="en-US" altLang="en-US" sz="1800" b="1">
                <a:sym typeface="Wingdings" panose="05000000000000000000" pitchFamily="2" charset="2"/>
              </a:rPr>
              <a:t>two strings, so </a:t>
            </a:r>
            <a:r>
              <a:rPr lang="en-US" altLang="en-US" sz="1800" b="1" u="sng">
                <a:sym typeface="Wingdings" panose="05000000000000000000" pitchFamily="2" charset="2"/>
              </a:rPr>
              <a:t>concatenation</a:t>
            </a:r>
            <a:r>
              <a:rPr lang="en-US" altLang="en-US" sz="1800" b="1">
                <a:sym typeface="Wingdings" panose="05000000000000000000" pitchFamily="2" charset="2"/>
              </a:rPr>
              <a:t>: </a:t>
            </a:r>
            <a:r>
              <a:rPr lang="en-US" altLang="en-US" sz="1800">
                <a:sym typeface="Wingdings" panose="05000000000000000000" pitchFamily="2" charset="2"/>
              </a:rPr>
              <a:t>outputs 55</a:t>
            </a:r>
            <a:endParaRPr lang="en-US" altLang="en-US" sz="1800"/>
          </a:p>
          <a:p>
            <a:pPr lvl="2">
              <a:defRPr/>
            </a:pPr>
            <a:r>
              <a:rPr lang="en-US" altLang="en-US" sz="1800">
                <a:latin typeface="Courier New" panose="02070309020205020404" pitchFamily="49" charset="0"/>
                <a:cs typeface="Courier New" panose="02070309020205020404" pitchFamily="49" charset="0"/>
              </a:rPr>
              <a:t>alert(5+5);</a:t>
            </a:r>
            <a:r>
              <a:rPr lang="en-US" altLang="en-US" sz="1800"/>
              <a:t>		</a:t>
            </a:r>
            <a:r>
              <a:rPr lang="en-US" altLang="en-US" sz="1800">
                <a:sym typeface="Wingdings" panose="05000000000000000000" pitchFamily="2" charset="2"/>
              </a:rPr>
              <a:t> </a:t>
            </a:r>
            <a:r>
              <a:rPr lang="en-US" altLang="en-US" sz="1800" b="1">
                <a:sym typeface="Wingdings" panose="05000000000000000000" pitchFamily="2" charset="2"/>
              </a:rPr>
              <a:t>two integers, so </a:t>
            </a:r>
            <a:r>
              <a:rPr lang="en-US" altLang="en-US" sz="1800" b="1" u="sng">
                <a:sym typeface="Wingdings" panose="05000000000000000000" pitchFamily="2" charset="2"/>
              </a:rPr>
              <a:t>addition</a:t>
            </a:r>
            <a:r>
              <a:rPr lang="en-US" altLang="en-US" sz="1800">
                <a:sym typeface="Wingdings" panose="05000000000000000000" pitchFamily="2" charset="2"/>
              </a:rPr>
              <a:t>:   outputs 10</a:t>
            </a:r>
            <a:endParaRPr lang="en-US" altLang="en-US" sz="1800"/>
          </a:p>
          <a:p>
            <a:pPr marL="0" indent="0">
              <a:buFont typeface="Arial" panose="020B0604020202020204" pitchFamily="34" charset="0"/>
              <a:buNone/>
              <a:defRPr/>
            </a:pPr>
            <a:endParaRPr lang="en-US" altLang="en-US" sz="2400" b="1" i="1"/>
          </a:p>
          <a:p>
            <a:pPr marL="0" indent="0">
              <a:buFont typeface="Arial" panose="020B0604020202020204" pitchFamily="34" charset="0"/>
              <a:buNone/>
              <a:defRPr/>
            </a:pPr>
            <a:r>
              <a:rPr lang="en-US" altLang="en-US" sz="2400" b="1" i="1"/>
              <a:t>What if there is a disagreement?</a:t>
            </a:r>
          </a:p>
          <a:p>
            <a:pPr lvl="2">
              <a:defRPr/>
            </a:pPr>
            <a:r>
              <a:rPr lang="en-US" altLang="en-US" sz="1600">
                <a:latin typeface="Courier New" panose="02070309020205020404" pitchFamily="49" charset="0"/>
                <a:cs typeface="Courier New" panose="02070309020205020404" pitchFamily="49" charset="0"/>
              </a:rPr>
              <a:t>alert("5" + 5);</a:t>
            </a:r>
          </a:p>
          <a:p>
            <a:pPr lvl="1">
              <a:defRPr/>
            </a:pPr>
            <a:r>
              <a:rPr lang="en-US" altLang="en-US" sz="1800"/>
              <a:t>Notice that we have a string and a number</a:t>
            </a:r>
            <a:r>
              <a:rPr lang="en-US" altLang="en-US" sz="1800" b="1"/>
              <a:t>. So… which version of the ‘+’ operator will the JS interpreter use? </a:t>
            </a:r>
          </a:p>
          <a:p>
            <a:pPr lvl="1">
              <a:defRPr/>
            </a:pPr>
            <a:r>
              <a:rPr lang="en-US" altLang="en-US" sz="1800"/>
              <a:t>Answer: The way the ‘+’ operator works, is that a string always “wins”. That is, if there is a string on EITHER side of the ‘+’ operator, you will get concatenation.</a:t>
            </a:r>
          </a:p>
          <a:p>
            <a:pPr lvl="1">
              <a:defRPr/>
            </a:pPr>
            <a:r>
              <a:rPr lang="en-US" altLang="en-US" sz="1800"/>
              <a:t>Therefore, in this example, because there is a string on the left side, and a number on the right side, the presence of the string “wins out”, and thus, the operator will </a:t>
            </a:r>
            <a:r>
              <a:rPr lang="en-US" altLang="en-US" sz="1800" u="sng"/>
              <a:t>concatenate</a:t>
            </a:r>
            <a:r>
              <a:rPr lang="en-US" altLang="en-US" sz="1800"/>
              <a:t> as opposed to add. </a:t>
            </a:r>
          </a:p>
          <a:p>
            <a:pPr lvl="1">
              <a:defRPr/>
            </a:pPr>
            <a:r>
              <a:rPr lang="en-US" altLang="en-US" sz="1800"/>
              <a:t>So in this case, the output of:  </a:t>
            </a:r>
            <a:r>
              <a:rPr lang="en-US" altLang="en-US" sz="1800">
                <a:latin typeface="Courier New" panose="02070309020205020404" pitchFamily="49" charset="0"/>
                <a:cs typeface="Courier New" panose="02070309020205020404" pitchFamily="49" charset="0"/>
              </a:rPr>
              <a:t>alert("5" + 5);  </a:t>
            </a:r>
            <a:r>
              <a:rPr lang="en-US" altLang="en-US" sz="1800"/>
              <a:t>will be </a:t>
            </a:r>
            <a:r>
              <a:rPr lang="en-US" altLang="en-US" sz="1800" u="sng"/>
              <a:t>55</a:t>
            </a:r>
            <a:endParaRPr lang="en-US" altLang="en-US" sz="1800"/>
          </a:p>
          <a:p>
            <a:pPr>
              <a:defRPr/>
            </a:pPr>
            <a:endParaRPr lang="en-US" altLang="en-US" sz="2400"/>
          </a:p>
        </p:txBody>
      </p:sp>
      <p:sp>
        <p:nvSpPr>
          <p:cNvPr id="8196" name="Slide Number Placeholder 3">
            <a:extLst>
              <a:ext uri="{FF2B5EF4-FFF2-40B4-BE49-F238E27FC236}">
                <a16:creationId xmlns:a16="http://schemas.microsoft.com/office/drawing/2014/main" id="{2FB88C1B-E7B8-460D-849B-72640D22B28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9DB05C1-5CE9-4B02-A648-DC0DCC3C67A5}" type="slidenum">
              <a:rPr lang="en-US" altLang="en-US" sz="1200" smtClean="0">
                <a:solidFill>
                  <a:srgbClr val="898989"/>
                </a:solidFill>
                <a:latin typeface="Arial" panose="020B0604020202020204" pitchFamily="34" charset="0"/>
              </a:rPr>
              <a:pPr>
                <a:spcBef>
                  <a:spcPct val="0"/>
                </a:spcBef>
                <a:buFontTx/>
                <a:buNone/>
              </a:pPr>
              <a:t>5</a:t>
            </a:fld>
            <a:endParaRPr lang="en-US" altLang="en-US" sz="1200">
              <a:solidFill>
                <a:srgbClr val="898989"/>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195">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195">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195">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195">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8195">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819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3114CB84-5745-4E4F-BC69-63FAEEDE307D}"/>
              </a:ext>
            </a:extLst>
          </p:cNvPr>
          <p:cNvSpPr>
            <a:spLocks noGrp="1"/>
          </p:cNvSpPr>
          <p:nvPr>
            <p:ph type="title"/>
          </p:nvPr>
        </p:nvSpPr>
        <p:spPr>
          <a:xfrm>
            <a:off x="457200" y="228600"/>
            <a:ext cx="8229600" cy="334962"/>
          </a:xfrm>
        </p:spPr>
        <p:txBody>
          <a:bodyPr/>
          <a:lstStyle/>
          <a:p>
            <a:r>
              <a:rPr lang="en-US" altLang="en-US" sz="3600"/>
              <a:t>Form values are retrieved as strings</a:t>
            </a:r>
          </a:p>
        </p:txBody>
      </p:sp>
      <p:sp>
        <p:nvSpPr>
          <p:cNvPr id="3" name="Content Placeholder 2">
            <a:extLst>
              <a:ext uri="{FF2B5EF4-FFF2-40B4-BE49-F238E27FC236}">
                <a16:creationId xmlns:a16="http://schemas.microsoft.com/office/drawing/2014/main" id="{197E6907-9DA1-4997-B740-423E242CE26B}"/>
              </a:ext>
            </a:extLst>
          </p:cNvPr>
          <p:cNvSpPr>
            <a:spLocks noGrp="1"/>
          </p:cNvSpPr>
          <p:nvPr>
            <p:ph idx="1"/>
          </p:nvPr>
        </p:nvSpPr>
        <p:spPr>
          <a:xfrm>
            <a:off x="457200" y="1371600"/>
            <a:ext cx="8229600" cy="4525963"/>
          </a:xfrm>
        </p:spPr>
        <p:txBody>
          <a:bodyPr/>
          <a:lstStyle/>
          <a:p>
            <a:pPr marL="0" indent="0">
              <a:buFont typeface="Arial" panose="020B0604020202020204" pitchFamily="34" charset="0"/>
              <a:buNone/>
              <a:defRPr/>
            </a:pPr>
            <a:r>
              <a:rPr lang="en-US" altLang="en-US" sz="1600"/>
              <a:t> </a:t>
            </a:r>
          </a:p>
          <a:p>
            <a:pPr marL="0" indent="0">
              <a:buFont typeface="Arial" panose="020B0604020202020204" pitchFamily="34" charset="0"/>
              <a:buNone/>
              <a:defRPr/>
            </a:pPr>
            <a:r>
              <a:rPr lang="en-US" altLang="en-US" sz="1600"/>
              <a:t>	   </a:t>
            </a:r>
            <a:r>
              <a:rPr lang="en-US" altLang="en-US" sz="1400" b="1" i="1"/>
              <a:t>Any time you retrieve a value from a form, that value comes back as a </a:t>
            </a:r>
            <a:r>
              <a:rPr lang="en-US" altLang="en-US" sz="1400" b="1" i="1" u="sng"/>
              <a:t>string</a:t>
            </a:r>
            <a:r>
              <a:rPr lang="en-US" altLang="en-US" sz="1400" b="1" i="1"/>
              <a:t>.</a:t>
            </a:r>
          </a:p>
          <a:p>
            <a:pPr marL="0" indent="0">
              <a:buFont typeface="Arial" panose="020B0604020202020204" pitchFamily="34" charset="0"/>
              <a:buNone/>
              <a:defRPr/>
            </a:pPr>
            <a:endParaRPr lang="en-US" altLang="en-US" sz="1400" b="1" i="1"/>
          </a:p>
          <a:p>
            <a:pPr marL="0" indent="0">
              <a:buFont typeface="Arial" panose="020B0604020202020204" pitchFamily="34" charset="0"/>
              <a:buNone/>
              <a:defRPr/>
            </a:pPr>
            <a:r>
              <a:rPr lang="en-US" altLang="en-US" sz="1600"/>
              <a:t>Even if the value looks </a:t>
            </a:r>
            <a:r>
              <a:rPr lang="en-US" altLang="en-US" sz="1600" i="1"/>
              <a:t>exactly</a:t>
            </a:r>
            <a:r>
              <a:rPr lang="en-US" altLang="en-US" sz="1600"/>
              <a:t> like a number, that "number" is in fact, a string!  </a:t>
            </a:r>
          </a:p>
          <a:p>
            <a:pPr marL="0" indent="0">
              <a:buFont typeface="Arial" panose="020B0604020202020204" pitchFamily="34" charset="0"/>
              <a:buNone/>
              <a:defRPr/>
            </a:pPr>
            <a:endParaRPr lang="en-US" altLang="en-US" sz="1600"/>
          </a:p>
          <a:p>
            <a:pPr marL="0" indent="0">
              <a:buFont typeface="Arial" panose="020B0604020202020204" pitchFamily="34" charset="0"/>
              <a:buNone/>
              <a:defRPr/>
            </a:pPr>
            <a:r>
              <a:rPr lang="en-US" altLang="en-US" sz="1600" b="1"/>
              <a:t>Concept check:  </a:t>
            </a:r>
            <a:r>
              <a:rPr lang="en-US" altLang="en-US" sz="1600"/>
              <a:t>Can you predict what will be output by the alert box here?</a:t>
            </a:r>
          </a:p>
          <a:p>
            <a:pPr marL="800100" lvl="2" indent="0">
              <a:buFont typeface="Arial" panose="020B0604020202020204" pitchFamily="34" charset="0"/>
              <a:buNone/>
              <a:defRPr/>
            </a:pPr>
            <a:r>
              <a:rPr lang="en-US" altLang="en-US" sz="1200" b="1">
                <a:latin typeface="Courier New" panose="02070309020205020404" pitchFamily="49" charset="0"/>
                <a:cs typeface="Courier New" panose="02070309020205020404" pitchFamily="49" charset="0"/>
              </a:rPr>
              <a:t>var age;</a:t>
            </a:r>
          </a:p>
          <a:p>
            <a:pPr marL="800100" lvl="2" indent="0">
              <a:buFont typeface="Arial" panose="020B0604020202020204" pitchFamily="34" charset="0"/>
              <a:buNone/>
              <a:defRPr/>
            </a:pPr>
            <a:r>
              <a:rPr lang="en-US" altLang="en-US" sz="1200" b="1">
                <a:latin typeface="Courier New" panose="02070309020205020404" pitchFamily="49" charset="0"/>
                <a:cs typeface="Courier New" panose="02070309020205020404" pitchFamily="49" charset="0"/>
              </a:rPr>
              <a:t>age = document.getElementById('txtAge').value;  </a:t>
            </a:r>
          </a:p>
          <a:p>
            <a:pPr marL="800100" lvl="2" indent="0">
              <a:buFont typeface="Arial" panose="020B0604020202020204" pitchFamily="34" charset="0"/>
              <a:buNone/>
              <a:defRPr/>
            </a:pPr>
            <a:r>
              <a:rPr lang="en-US" altLang="en-US" sz="1200" b="1">
                <a:latin typeface="Courier New" panose="02070309020205020404" pitchFamily="49" charset="0"/>
                <a:cs typeface="Courier New" panose="02070309020205020404" pitchFamily="49" charset="0"/>
              </a:rPr>
              <a:t>//Let's suppose that the user entered 25 for their age</a:t>
            </a:r>
          </a:p>
          <a:p>
            <a:pPr marL="800100" lvl="2" indent="0">
              <a:buFont typeface="Arial" panose="020B0604020202020204" pitchFamily="34" charset="0"/>
              <a:buNone/>
              <a:defRPr/>
            </a:pPr>
            <a:endParaRPr lang="en-US" altLang="en-US" sz="1200" b="1">
              <a:latin typeface="Courier New" panose="02070309020205020404" pitchFamily="49" charset="0"/>
              <a:cs typeface="Courier New" panose="02070309020205020404" pitchFamily="49" charset="0"/>
            </a:endParaRPr>
          </a:p>
          <a:p>
            <a:pPr marL="800100" lvl="2" indent="0">
              <a:buFont typeface="Arial" panose="020B0604020202020204" pitchFamily="34" charset="0"/>
              <a:buNone/>
              <a:defRPr/>
            </a:pPr>
            <a:r>
              <a:rPr lang="en-US" altLang="en-US" sz="1200" b="1">
                <a:latin typeface="Courier New" panose="02070309020205020404" pitchFamily="49" charset="0"/>
                <a:cs typeface="Courier New" panose="02070309020205020404" pitchFamily="49" charset="0"/>
              </a:rPr>
              <a:t>alert(age+age);</a:t>
            </a:r>
          </a:p>
          <a:p>
            <a:pPr marL="800100" lvl="2" indent="0">
              <a:buFont typeface="Arial" panose="020B0604020202020204" pitchFamily="34" charset="0"/>
              <a:buNone/>
              <a:defRPr/>
            </a:pPr>
            <a:endParaRPr lang="en-US" altLang="en-US" b="1">
              <a:latin typeface="Courier New" panose="02070309020205020404" pitchFamily="49" charset="0"/>
              <a:cs typeface="Courier New" panose="02070309020205020404" pitchFamily="49" charset="0"/>
            </a:endParaRPr>
          </a:p>
          <a:p>
            <a:pPr marL="0" indent="0">
              <a:buNone/>
              <a:defRPr/>
            </a:pPr>
            <a:endParaRPr lang="en-US" altLang="en-US" sz="1400"/>
          </a:p>
          <a:p>
            <a:pPr>
              <a:defRPr/>
            </a:pPr>
            <a:r>
              <a:rPr lang="en-US" altLang="en-US" sz="1400"/>
              <a:t>Because ‘age’ is holding a string (as opposed to a number), the ‘+’ operator will do concatenation as opposed to addition.</a:t>
            </a:r>
          </a:p>
          <a:p>
            <a:pPr>
              <a:defRPr/>
            </a:pPr>
            <a:r>
              <a:rPr lang="en-US" altLang="en-US" sz="1400"/>
              <a:t>This type of thing comes up </a:t>
            </a:r>
            <a:r>
              <a:rPr lang="en-US" altLang="en-US" sz="1400" u="sng"/>
              <a:t>a lot!</a:t>
            </a:r>
            <a:r>
              <a:rPr lang="en-US" altLang="en-US" sz="1400"/>
              <a:t> And if we don't learn how to "fix" it, all kinds of errors and bugs in your code will result.  </a:t>
            </a:r>
          </a:p>
          <a:p>
            <a:pPr>
              <a:defRPr/>
            </a:pPr>
            <a:endParaRPr lang="en-US" altLang="en-US" sz="1400"/>
          </a:p>
          <a:p>
            <a:pPr>
              <a:defRPr/>
            </a:pPr>
            <a:r>
              <a:rPr lang="en-US" altLang="en-US" sz="1400" b="1"/>
              <a:t>Be </a:t>
            </a:r>
            <a:r>
              <a:rPr lang="en-US" altLang="en-US" sz="1400" b="1" i="1"/>
              <a:t>absolutely certain </a:t>
            </a:r>
            <a:r>
              <a:rPr lang="en-US" altLang="en-US" sz="1400" b="1"/>
              <a:t>that you understand this situation. It will be vital in upcoming assignments, and I can </a:t>
            </a:r>
            <a:r>
              <a:rPr lang="en-US" altLang="en-US" sz="1400" b="1" i="1"/>
              <a:t>guarantee </a:t>
            </a:r>
            <a:r>
              <a:rPr lang="en-US" altLang="en-US" sz="1400" b="1"/>
              <a:t>exam questions relating to it!</a:t>
            </a:r>
          </a:p>
        </p:txBody>
      </p:sp>
      <p:sp>
        <p:nvSpPr>
          <p:cNvPr id="9220" name="Slide Number Placeholder 3">
            <a:extLst>
              <a:ext uri="{FF2B5EF4-FFF2-40B4-BE49-F238E27FC236}">
                <a16:creationId xmlns:a16="http://schemas.microsoft.com/office/drawing/2014/main" id="{AD63B5ED-A658-4E53-BF5F-EA4C35042D0D}"/>
              </a:ext>
            </a:extLst>
          </p:cNvPr>
          <p:cNvSpPr>
            <a:spLocks noGrp="1"/>
          </p:cNvSpPr>
          <p:nvPr>
            <p:ph type="sldNum" sz="quarter" idx="12"/>
          </p:nvPr>
        </p:nvSpPr>
        <p:spPr bwMode="auto">
          <a:xfrm>
            <a:off x="6858000" y="6400800"/>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AD5EC94-52B6-4CA3-AED3-070067E3462F}" type="slidenum">
              <a:rPr lang="en-US" altLang="en-US" sz="1200" smtClean="0">
                <a:solidFill>
                  <a:srgbClr val="898989"/>
                </a:solidFill>
                <a:latin typeface="Arial" panose="020B0604020202020204" pitchFamily="34" charset="0"/>
              </a:rPr>
              <a:pPr>
                <a:spcBef>
                  <a:spcPct val="0"/>
                </a:spcBef>
                <a:buFontTx/>
                <a:buNone/>
              </a:pPr>
              <a:t>6</a:t>
            </a:fld>
            <a:endParaRPr lang="en-US" altLang="en-US" sz="1200">
              <a:solidFill>
                <a:srgbClr val="898989"/>
              </a:solidFill>
              <a:latin typeface="Arial" panose="020B0604020202020204" pitchFamily="34" charset="0"/>
            </a:endParaRPr>
          </a:p>
        </p:txBody>
      </p:sp>
      <p:sp>
        <p:nvSpPr>
          <p:cNvPr id="2" name="Right Arrow 1">
            <a:extLst>
              <a:ext uri="{FF2B5EF4-FFF2-40B4-BE49-F238E27FC236}">
                <a16:creationId xmlns:a16="http://schemas.microsoft.com/office/drawing/2014/main" id="{7E2C8D51-7162-48E4-BBBC-8243FC94E188}"/>
              </a:ext>
            </a:extLst>
          </p:cNvPr>
          <p:cNvSpPr/>
          <p:nvPr/>
        </p:nvSpPr>
        <p:spPr>
          <a:xfrm>
            <a:off x="914400" y="1752600"/>
            <a:ext cx="304800" cy="2286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Arrow 5">
            <a:extLst>
              <a:ext uri="{FF2B5EF4-FFF2-40B4-BE49-F238E27FC236}">
                <a16:creationId xmlns:a16="http://schemas.microsoft.com/office/drawing/2014/main" id="{A53B91EE-659D-49CB-B8B3-041EA03F31DA}"/>
              </a:ext>
            </a:extLst>
          </p:cNvPr>
          <p:cNvSpPr/>
          <p:nvPr/>
        </p:nvSpPr>
        <p:spPr>
          <a:xfrm rot="10800000">
            <a:off x="8153400" y="1752600"/>
            <a:ext cx="304800" cy="2286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 name="TextBox 3">
            <a:extLst>
              <a:ext uri="{FF2B5EF4-FFF2-40B4-BE49-F238E27FC236}">
                <a16:creationId xmlns:a16="http://schemas.microsoft.com/office/drawing/2014/main" id="{1CF2D7A8-1447-4530-A078-3DDCAD3655A1}"/>
              </a:ext>
            </a:extLst>
          </p:cNvPr>
          <p:cNvSpPr txBox="1"/>
          <p:nvPr/>
        </p:nvSpPr>
        <p:spPr>
          <a:xfrm>
            <a:off x="1600200" y="914400"/>
            <a:ext cx="5867400"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en-US" altLang="en-US"/>
              <a:t>The following is a very very important point</a:t>
            </a:r>
            <a:endParaRPr lang="en-US"/>
          </a:p>
        </p:txBody>
      </p:sp>
      <p:pic>
        <p:nvPicPr>
          <p:cNvPr id="7" name="Picture 6">
            <a:extLst>
              <a:ext uri="{FF2B5EF4-FFF2-40B4-BE49-F238E27FC236}">
                <a16:creationId xmlns:a16="http://schemas.microsoft.com/office/drawing/2014/main" id="{7109D06C-C9D6-45C6-AB8A-F80B1C19361A}"/>
              </a:ext>
            </a:extLst>
          </p:cNvPr>
          <p:cNvPicPr>
            <a:picLocks noChangeAspect="1"/>
          </p:cNvPicPr>
          <p:nvPr/>
        </p:nvPicPr>
        <p:blipFill>
          <a:blip r:embed="rId2"/>
          <a:stretch>
            <a:fillRect/>
          </a:stretch>
        </p:blipFill>
        <p:spPr>
          <a:xfrm>
            <a:off x="3276600" y="3962400"/>
            <a:ext cx="2333929" cy="85032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1" presetClass="entr" presetSubtype="1" fill="hold"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wheel(1)">
                                      <p:cBhvr>
                                        <p:cTn id="31" dur="2000"/>
                                        <p:tgtEl>
                                          <p:spTgt spid="7"/>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9A117945-CAF1-4270-8EE5-774F6D2EBC5A}"/>
              </a:ext>
            </a:extLst>
          </p:cNvPr>
          <p:cNvSpPr>
            <a:spLocks noGrp="1" noChangeArrowheads="1"/>
          </p:cNvSpPr>
          <p:nvPr>
            <p:ph type="title"/>
          </p:nvPr>
        </p:nvSpPr>
        <p:spPr>
          <a:xfrm>
            <a:off x="457200" y="274638"/>
            <a:ext cx="8229600" cy="182562"/>
          </a:xfrm>
        </p:spPr>
        <p:txBody>
          <a:bodyPr/>
          <a:lstStyle/>
          <a:p>
            <a:pPr eaLnBrk="1" hangingPunct="1"/>
            <a:r>
              <a:rPr lang="en-US" altLang="en-US" sz="3200"/>
              <a:t>Concatenation Example</a:t>
            </a:r>
          </a:p>
        </p:txBody>
      </p:sp>
      <p:sp>
        <p:nvSpPr>
          <p:cNvPr id="5124" name="Rectangle 3">
            <a:extLst>
              <a:ext uri="{FF2B5EF4-FFF2-40B4-BE49-F238E27FC236}">
                <a16:creationId xmlns:a16="http://schemas.microsoft.com/office/drawing/2014/main" id="{6C15BD08-D0E7-478C-9230-C7E6336E218E}"/>
              </a:ext>
            </a:extLst>
          </p:cNvPr>
          <p:cNvSpPr>
            <a:spLocks noGrp="1" noChangeArrowheads="1"/>
          </p:cNvSpPr>
          <p:nvPr>
            <p:ph idx="1"/>
          </p:nvPr>
        </p:nvSpPr>
        <p:spPr>
          <a:xfrm>
            <a:off x="279018" y="830262"/>
            <a:ext cx="8382000" cy="1752600"/>
          </a:xfrm>
        </p:spPr>
        <p:txBody>
          <a:bodyPr rtlCol="0">
            <a:noAutofit/>
          </a:bodyPr>
          <a:lstStyle/>
          <a:p>
            <a:pPr marL="0" indent="0" eaLnBrk="1" fontAlgn="auto" hangingPunct="1">
              <a:spcAft>
                <a:spcPts val="0"/>
              </a:spcAft>
              <a:buFont typeface="Arial" panose="020B0604020202020204" pitchFamily="34" charset="0"/>
              <a:buNone/>
              <a:defRPr/>
            </a:pPr>
            <a:r>
              <a:rPr lang="en-US" sz="1400"/>
              <a:t>Concatenation becomes extremely useful when we want to output the value of different strings and variables together. Consider this situation:</a:t>
            </a:r>
          </a:p>
          <a:p>
            <a:pPr marL="0" indent="0" eaLnBrk="1" fontAlgn="auto" hangingPunct="1">
              <a:spcAft>
                <a:spcPts val="0"/>
              </a:spcAft>
              <a:buFont typeface="Arial" panose="020B0604020202020204" pitchFamily="34" charset="0"/>
              <a:buNone/>
              <a:defRPr/>
            </a:pPr>
            <a:endParaRPr lang="en-US" sz="1400"/>
          </a:p>
          <a:p>
            <a:pPr marL="1314450" lvl="3" indent="0" eaLnBrk="1" fontAlgn="auto" hangingPunct="1">
              <a:spcAft>
                <a:spcPts val="0"/>
              </a:spcAft>
              <a:buFont typeface="Arial" charset="0"/>
              <a:buNone/>
              <a:defRPr/>
            </a:pPr>
            <a:r>
              <a:rPr lang="en-US" sz="1200" b="1">
                <a:latin typeface="Courier New" pitchFamily="49" charset="0"/>
                <a:cs typeface="Courier New" pitchFamily="49" charset="0"/>
              </a:rPr>
              <a:t>var firstName = "Bob";</a:t>
            </a:r>
          </a:p>
          <a:p>
            <a:pPr marL="1314450" lvl="3" indent="0" eaLnBrk="1" fontAlgn="auto" hangingPunct="1">
              <a:spcAft>
                <a:spcPts val="0"/>
              </a:spcAft>
              <a:buFont typeface="Arial" charset="0"/>
              <a:buNone/>
              <a:defRPr/>
            </a:pPr>
            <a:r>
              <a:rPr lang="en-US" sz="1200" b="1">
                <a:latin typeface="Courier New" pitchFamily="49" charset="0"/>
                <a:cs typeface="Courier New" pitchFamily="49" charset="0"/>
              </a:rPr>
              <a:t>var lastName = "Smith";</a:t>
            </a:r>
          </a:p>
          <a:p>
            <a:pPr marL="1314450" lvl="3" indent="0" eaLnBrk="1" fontAlgn="auto" hangingPunct="1">
              <a:spcAft>
                <a:spcPts val="0"/>
              </a:spcAft>
              <a:buFont typeface="Arial" charset="0"/>
              <a:buNone/>
              <a:defRPr/>
            </a:pPr>
            <a:r>
              <a:rPr lang="en-US" sz="1200" b="1">
                <a:latin typeface="Courier New" pitchFamily="49" charset="0"/>
                <a:cs typeface="Courier New" pitchFamily="49" charset="0"/>
              </a:rPr>
              <a:t>var favColor = "blue";</a:t>
            </a:r>
          </a:p>
          <a:p>
            <a:pPr marL="1314450" lvl="3" indent="0" eaLnBrk="1" fontAlgn="auto" hangingPunct="1">
              <a:spcAft>
                <a:spcPts val="0"/>
              </a:spcAft>
              <a:buFont typeface="Arial" charset="0"/>
              <a:buNone/>
              <a:defRPr/>
            </a:pPr>
            <a:r>
              <a:rPr lang="en-US" sz="1200" b="1">
                <a:latin typeface="Courier New" pitchFamily="49" charset="0"/>
                <a:cs typeface="Courier New" pitchFamily="49" charset="0"/>
              </a:rPr>
              <a:t>alert(firstName);</a:t>
            </a:r>
          </a:p>
          <a:p>
            <a:pPr marL="1314450" lvl="3" indent="0" eaLnBrk="1" fontAlgn="auto" hangingPunct="1">
              <a:spcAft>
                <a:spcPts val="0"/>
              </a:spcAft>
              <a:buFont typeface="Arial" charset="0"/>
              <a:buNone/>
              <a:defRPr/>
            </a:pPr>
            <a:r>
              <a:rPr lang="en-US" sz="1200" b="1">
                <a:latin typeface="Courier New" pitchFamily="49" charset="0"/>
                <a:cs typeface="Courier New" pitchFamily="49" charset="0"/>
              </a:rPr>
              <a:t>alert(lastName);</a:t>
            </a:r>
          </a:p>
          <a:p>
            <a:pPr marL="1314450" lvl="3" indent="0" eaLnBrk="1" fontAlgn="auto" hangingPunct="1">
              <a:spcAft>
                <a:spcPts val="0"/>
              </a:spcAft>
              <a:buFont typeface="Arial" charset="0"/>
              <a:buNone/>
              <a:defRPr/>
            </a:pPr>
            <a:r>
              <a:rPr lang="en-US" sz="1200" b="1">
                <a:latin typeface="Courier New" pitchFamily="49" charset="0"/>
                <a:cs typeface="Courier New" pitchFamily="49" charset="0"/>
              </a:rPr>
              <a:t>alert(favColor);</a:t>
            </a:r>
            <a:endParaRPr lang="en-US" sz="600" b="1">
              <a:latin typeface="Courier New" pitchFamily="49" charset="0"/>
              <a:cs typeface="Courier New" pitchFamily="49" charset="0"/>
            </a:endParaRPr>
          </a:p>
          <a:p>
            <a:pPr marL="0" indent="0" eaLnBrk="1" fontAlgn="auto" hangingPunct="1">
              <a:spcAft>
                <a:spcPts val="0"/>
              </a:spcAft>
              <a:buFont typeface="Arial" panose="020B0604020202020204" pitchFamily="34" charset="0"/>
              <a:buNone/>
              <a:defRPr/>
            </a:pPr>
            <a:endParaRPr lang="en-US" sz="1400"/>
          </a:p>
          <a:p>
            <a:pPr marL="0" indent="0" eaLnBrk="1" fontAlgn="auto" hangingPunct="1">
              <a:spcAft>
                <a:spcPts val="0"/>
              </a:spcAft>
              <a:buFont typeface="Arial" panose="020B0604020202020204" pitchFamily="34" charset="0"/>
              <a:buNone/>
              <a:defRPr/>
            </a:pPr>
            <a:r>
              <a:rPr lang="en-US" sz="1400"/>
              <a:t>Hopefully you will agree that it is hardly good scripting!</a:t>
            </a:r>
          </a:p>
          <a:p>
            <a:pPr marL="0" indent="0" eaLnBrk="1" fontAlgn="auto" hangingPunct="1">
              <a:spcAft>
                <a:spcPts val="0"/>
              </a:spcAft>
              <a:buFont typeface="Arial" panose="020B0604020202020204" pitchFamily="34" charset="0"/>
              <a:buNone/>
              <a:defRPr/>
            </a:pPr>
            <a:endParaRPr lang="en-US" sz="1400"/>
          </a:p>
          <a:p>
            <a:pPr marL="0" indent="0" eaLnBrk="1" fontAlgn="auto" hangingPunct="1">
              <a:spcAft>
                <a:spcPts val="0"/>
              </a:spcAft>
              <a:buFont typeface="Arial" panose="020B0604020202020204" pitchFamily="34" charset="0"/>
              <a:buNone/>
              <a:defRPr/>
            </a:pPr>
            <a:r>
              <a:rPr lang="en-US" sz="1400"/>
              <a:t>Now compare it with: </a:t>
            </a:r>
          </a:p>
          <a:p>
            <a:pPr marL="1257300" lvl="3" indent="0" eaLnBrk="1" fontAlgn="auto" hangingPunct="1">
              <a:spcAft>
                <a:spcPts val="0"/>
              </a:spcAft>
              <a:buFont typeface="Arial" charset="0"/>
              <a:buNone/>
              <a:defRPr/>
            </a:pPr>
            <a:r>
              <a:rPr lang="en-US" sz="1400" b="1">
                <a:latin typeface="Courier New" pitchFamily="49" charset="0"/>
                <a:cs typeface="Courier New" pitchFamily="49" charset="0"/>
              </a:rPr>
              <a:t>alert(firstName + " " + lastName + " " + favColor);</a:t>
            </a:r>
          </a:p>
          <a:p>
            <a:pPr marL="0" indent="0" eaLnBrk="1" fontAlgn="auto" hangingPunct="1">
              <a:spcAft>
                <a:spcPts val="0"/>
              </a:spcAft>
              <a:buFont typeface="Arial" panose="020B0604020202020204" pitchFamily="34" charset="0"/>
              <a:buNone/>
              <a:defRPr/>
            </a:pPr>
            <a:endParaRPr lang="en-US" sz="1400"/>
          </a:p>
          <a:p>
            <a:pPr marL="0" indent="0" eaLnBrk="1" fontAlgn="auto" hangingPunct="1">
              <a:spcAft>
                <a:spcPts val="0"/>
              </a:spcAft>
              <a:buFont typeface="Arial" panose="020B0604020202020204" pitchFamily="34" charset="0"/>
              <a:buNone/>
              <a:defRPr/>
            </a:pPr>
            <a:endParaRPr lang="en-US" sz="1400"/>
          </a:p>
          <a:p>
            <a:pPr marL="0" indent="0" eaLnBrk="1" fontAlgn="auto" hangingPunct="1">
              <a:spcAft>
                <a:spcPts val="0"/>
              </a:spcAft>
              <a:buFont typeface="Arial" panose="020B0604020202020204" pitchFamily="34" charset="0"/>
              <a:buNone/>
              <a:defRPr/>
            </a:pPr>
            <a:endParaRPr lang="en-US" sz="1400"/>
          </a:p>
          <a:p>
            <a:pPr marL="0" indent="0" eaLnBrk="1" fontAlgn="auto" hangingPunct="1">
              <a:spcAft>
                <a:spcPts val="0"/>
              </a:spcAft>
              <a:buFont typeface="Arial" panose="020B0604020202020204" pitchFamily="34" charset="0"/>
              <a:buNone/>
              <a:defRPr/>
            </a:pPr>
            <a:endParaRPr lang="en-US" sz="1400"/>
          </a:p>
          <a:p>
            <a:pPr marL="0" indent="0" eaLnBrk="1" fontAlgn="auto" hangingPunct="1">
              <a:spcAft>
                <a:spcPts val="0"/>
              </a:spcAft>
              <a:buFont typeface="Arial" panose="020B0604020202020204" pitchFamily="34" charset="0"/>
              <a:buNone/>
              <a:defRPr/>
            </a:pPr>
            <a:r>
              <a:rPr lang="en-US" sz="1400"/>
              <a:t>By concatenating the five strings together, this line of code will output all three variables in only </a:t>
            </a:r>
            <a:r>
              <a:rPr lang="en-US" sz="1400" u="sng"/>
              <a:t>one</a:t>
            </a:r>
            <a:r>
              <a:rPr lang="en-US" sz="1400"/>
              <a:t> alert box.</a:t>
            </a:r>
          </a:p>
          <a:p>
            <a:pPr marL="0" indent="0" eaLnBrk="1" fontAlgn="auto" hangingPunct="1">
              <a:spcAft>
                <a:spcPts val="0"/>
              </a:spcAft>
              <a:buFont typeface="Arial" panose="020B0604020202020204" pitchFamily="34" charset="0"/>
              <a:buNone/>
              <a:defRPr/>
            </a:pPr>
            <a:endParaRPr lang="en-US" sz="1400"/>
          </a:p>
          <a:p>
            <a:pPr marL="0" indent="0" eaLnBrk="1" fontAlgn="auto" hangingPunct="1">
              <a:spcAft>
                <a:spcPts val="0"/>
              </a:spcAft>
              <a:buFont typeface="Arial" panose="020B0604020202020204" pitchFamily="34" charset="0"/>
              <a:buNone/>
              <a:defRPr/>
            </a:pPr>
            <a:r>
              <a:rPr lang="en-US" sz="1400"/>
              <a:t>Note the need to put spaces between each string. If we did not, we would end up with one long string.</a:t>
            </a:r>
          </a:p>
        </p:txBody>
      </p:sp>
      <p:sp>
        <p:nvSpPr>
          <p:cNvPr id="10244" name="Slide Number Placeholder 5">
            <a:extLst>
              <a:ext uri="{FF2B5EF4-FFF2-40B4-BE49-F238E27FC236}">
                <a16:creationId xmlns:a16="http://schemas.microsoft.com/office/drawing/2014/main" id="{05439B29-0EDA-4A74-B2B8-AB729B19CB6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EB37CF7-E4DF-457E-9E39-30C3D8366AA0}" type="slidenum">
              <a:rPr lang="en-US" altLang="en-US" sz="1200" smtClean="0">
                <a:solidFill>
                  <a:srgbClr val="898989"/>
                </a:solidFill>
                <a:latin typeface="Arial" panose="020B0604020202020204" pitchFamily="34" charset="0"/>
              </a:rPr>
              <a:pPr>
                <a:spcBef>
                  <a:spcPct val="0"/>
                </a:spcBef>
                <a:buFontTx/>
                <a:buNone/>
              </a:pPr>
              <a:t>7</a:t>
            </a:fld>
            <a:endParaRPr lang="en-US" altLang="en-US" sz="1200">
              <a:solidFill>
                <a:srgbClr val="898989"/>
              </a:solidFill>
              <a:latin typeface="Arial" panose="020B0604020202020204" pitchFamily="34" charset="0"/>
            </a:endParaRPr>
          </a:p>
        </p:txBody>
      </p:sp>
      <p:pic>
        <p:nvPicPr>
          <p:cNvPr id="2" name="Picture 1">
            <a:extLst>
              <a:ext uri="{FF2B5EF4-FFF2-40B4-BE49-F238E27FC236}">
                <a16:creationId xmlns:a16="http://schemas.microsoft.com/office/drawing/2014/main" id="{63E8644A-A072-4F25-A665-7EA2216D0244}"/>
              </a:ext>
            </a:extLst>
          </p:cNvPr>
          <p:cNvPicPr>
            <a:picLocks noChangeAspect="1"/>
          </p:cNvPicPr>
          <p:nvPr/>
        </p:nvPicPr>
        <p:blipFill>
          <a:blip r:embed="rId3"/>
          <a:stretch>
            <a:fillRect/>
          </a:stretch>
        </p:blipFill>
        <p:spPr>
          <a:xfrm>
            <a:off x="4267200" y="1464756"/>
            <a:ext cx="2524424" cy="746108"/>
          </a:xfrm>
          <a:prstGeom prst="rect">
            <a:avLst/>
          </a:prstGeom>
        </p:spPr>
      </p:pic>
      <p:pic>
        <p:nvPicPr>
          <p:cNvPr id="3" name="Picture 2">
            <a:extLst>
              <a:ext uri="{FF2B5EF4-FFF2-40B4-BE49-F238E27FC236}">
                <a16:creationId xmlns:a16="http://schemas.microsoft.com/office/drawing/2014/main" id="{4542BDF0-61C3-42A4-83A4-1EBEB748DE3A}"/>
              </a:ext>
            </a:extLst>
          </p:cNvPr>
          <p:cNvPicPr>
            <a:picLocks noChangeAspect="1"/>
          </p:cNvPicPr>
          <p:nvPr/>
        </p:nvPicPr>
        <p:blipFill>
          <a:blip r:embed="rId4"/>
          <a:stretch>
            <a:fillRect/>
          </a:stretch>
        </p:blipFill>
        <p:spPr>
          <a:xfrm>
            <a:off x="4724400" y="1864224"/>
            <a:ext cx="2524424" cy="735594"/>
          </a:xfrm>
          <a:prstGeom prst="rect">
            <a:avLst/>
          </a:prstGeom>
        </p:spPr>
      </p:pic>
      <p:pic>
        <p:nvPicPr>
          <p:cNvPr id="4" name="Picture 3">
            <a:extLst>
              <a:ext uri="{FF2B5EF4-FFF2-40B4-BE49-F238E27FC236}">
                <a16:creationId xmlns:a16="http://schemas.microsoft.com/office/drawing/2014/main" id="{E375212E-31DD-4253-B99B-2A40C529F009}"/>
              </a:ext>
            </a:extLst>
          </p:cNvPr>
          <p:cNvPicPr>
            <a:picLocks noChangeAspect="1"/>
          </p:cNvPicPr>
          <p:nvPr/>
        </p:nvPicPr>
        <p:blipFill>
          <a:blip r:embed="rId5"/>
          <a:stretch>
            <a:fillRect/>
          </a:stretch>
        </p:blipFill>
        <p:spPr>
          <a:xfrm>
            <a:off x="5290988" y="2215064"/>
            <a:ext cx="2524424" cy="769507"/>
          </a:xfrm>
          <a:prstGeom prst="rect">
            <a:avLst/>
          </a:prstGeom>
        </p:spPr>
      </p:pic>
      <p:pic>
        <p:nvPicPr>
          <p:cNvPr id="5" name="Picture 4">
            <a:extLst>
              <a:ext uri="{FF2B5EF4-FFF2-40B4-BE49-F238E27FC236}">
                <a16:creationId xmlns:a16="http://schemas.microsoft.com/office/drawing/2014/main" id="{55790331-1509-4DF8-8616-4948DED38AC0}"/>
              </a:ext>
            </a:extLst>
          </p:cNvPr>
          <p:cNvPicPr>
            <a:picLocks noChangeAspect="1"/>
          </p:cNvPicPr>
          <p:nvPr/>
        </p:nvPicPr>
        <p:blipFill>
          <a:blip r:embed="rId6"/>
          <a:stretch>
            <a:fillRect/>
          </a:stretch>
        </p:blipFill>
        <p:spPr>
          <a:xfrm>
            <a:off x="2971800" y="4258183"/>
            <a:ext cx="2462514" cy="739298"/>
          </a:xfrm>
          <a:prstGeom prst="rect">
            <a:avLst/>
          </a:prstGeom>
        </p:spPr>
      </p:pic>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124">
                                            <p:txEl>
                                              <p:pRg st="0" end="0"/>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124">
                                            <p:txEl>
                                              <p:pRg st="2" end="2"/>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124">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124">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124">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124">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124">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124">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124">
                                            <p:txEl>
                                              <p:pRg st="11" end="11"/>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5124">
                                            <p:txEl>
                                              <p:pRg st="12" end="12"/>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5124">
                                            <p:txEl>
                                              <p:pRg st="17" end="17"/>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5124">
                                            <p:txEl>
                                              <p:pRg st="19" end="1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B653EDE4-D6A6-4279-B03F-942FD67743E0}"/>
              </a:ext>
            </a:extLst>
          </p:cNvPr>
          <p:cNvSpPr>
            <a:spLocks noGrp="1" noChangeArrowheads="1"/>
          </p:cNvSpPr>
          <p:nvPr>
            <p:ph type="title"/>
          </p:nvPr>
        </p:nvSpPr>
        <p:spPr>
          <a:xfrm>
            <a:off x="447675" y="104775"/>
            <a:ext cx="8229600" cy="563563"/>
          </a:xfrm>
        </p:spPr>
        <p:txBody>
          <a:bodyPr/>
          <a:lstStyle/>
          <a:p>
            <a:pPr eaLnBrk="1" hangingPunct="1"/>
            <a:r>
              <a:rPr lang="en-US" altLang="en-US" sz="3200"/>
              <a:t>Concatenation example</a:t>
            </a:r>
          </a:p>
        </p:txBody>
      </p:sp>
      <p:sp>
        <p:nvSpPr>
          <p:cNvPr id="12291" name="Slide Number Placeholder 5">
            <a:extLst>
              <a:ext uri="{FF2B5EF4-FFF2-40B4-BE49-F238E27FC236}">
                <a16:creationId xmlns:a16="http://schemas.microsoft.com/office/drawing/2014/main" id="{B020FC85-AD19-4760-9219-F588B50F00D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05FBC91-DB38-4D15-A734-023A397CC972}" type="slidenum">
              <a:rPr lang="en-US" altLang="en-US" sz="1200" smtClean="0">
                <a:solidFill>
                  <a:srgbClr val="898989"/>
                </a:solidFill>
                <a:latin typeface="Arial" panose="020B0604020202020204" pitchFamily="34" charset="0"/>
              </a:rPr>
              <a:pPr>
                <a:spcBef>
                  <a:spcPct val="0"/>
                </a:spcBef>
                <a:buFontTx/>
                <a:buNone/>
              </a:pPr>
              <a:t>8</a:t>
            </a:fld>
            <a:endParaRPr lang="en-US" altLang="en-US" sz="1200">
              <a:solidFill>
                <a:srgbClr val="898989"/>
              </a:solidFill>
              <a:latin typeface="Arial" panose="020B0604020202020204" pitchFamily="34" charset="0"/>
            </a:endParaRPr>
          </a:p>
        </p:txBody>
      </p:sp>
      <p:sp>
        <p:nvSpPr>
          <p:cNvPr id="12292" name="TextBox 4">
            <a:extLst>
              <a:ext uri="{FF2B5EF4-FFF2-40B4-BE49-F238E27FC236}">
                <a16:creationId xmlns:a16="http://schemas.microsoft.com/office/drawing/2014/main" id="{743F1194-DA8F-4BD5-9A05-DC02F1B8419F}"/>
              </a:ext>
            </a:extLst>
          </p:cNvPr>
          <p:cNvSpPr txBox="1">
            <a:spLocks noChangeArrowheads="1"/>
          </p:cNvSpPr>
          <p:nvPr/>
        </p:nvSpPr>
        <p:spPr bwMode="auto">
          <a:xfrm>
            <a:off x="381000" y="3048000"/>
            <a:ext cx="8534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b="1">
              <a:latin typeface="Arial" panose="020B0604020202020204" pitchFamily="34" charset="0"/>
            </a:endParaRPr>
          </a:p>
          <a:p>
            <a:pPr eaLnBrk="1" hangingPunct="1">
              <a:spcBef>
                <a:spcPct val="0"/>
              </a:spcBef>
              <a:buFontTx/>
              <a:buNone/>
            </a:pPr>
            <a:endParaRPr lang="en-US" altLang="en-US" sz="1800" b="1">
              <a:latin typeface="Arial" panose="020B0604020202020204" pitchFamily="34" charset="0"/>
            </a:endParaRPr>
          </a:p>
        </p:txBody>
      </p:sp>
      <p:sp>
        <p:nvSpPr>
          <p:cNvPr id="3" name="Content Placeholder 2">
            <a:extLst>
              <a:ext uri="{FF2B5EF4-FFF2-40B4-BE49-F238E27FC236}">
                <a16:creationId xmlns:a16="http://schemas.microsoft.com/office/drawing/2014/main" id="{BC25AF00-2627-4DB9-9D9E-B37420A9608B}"/>
              </a:ext>
            </a:extLst>
          </p:cNvPr>
          <p:cNvSpPr>
            <a:spLocks noGrp="1"/>
          </p:cNvSpPr>
          <p:nvPr>
            <p:ph idx="1"/>
          </p:nvPr>
        </p:nvSpPr>
        <p:spPr>
          <a:xfrm>
            <a:off x="533400" y="727075"/>
            <a:ext cx="8229600" cy="1981200"/>
          </a:xfrm>
        </p:spPr>
        <p:txBody>
          <a:bodyPr/>
          <a:lstStyle/>
          <a:p>
            <a:pPr marL="0" indent="0">
              <a:buFont typeface="Arial" panose="020B0604020202020204" pitchFamily="34" charset="0"/>
              <a:buNone/>
              <a:defRPr/>
            </a:pPr>
            <a:r>
              <a:rPr lang="en-US" sz="2000"/>
              <a:t>Study this example to ensure that you understand it. </a:t>
            </a:r>
          </a:p>
          <a:p>
            <a:pPr>
              <a:buFont typeface="Arial" charset="0"/>
              <a:buChar char="•"/>
              <a:defRPr/>
            </a:pPr>
            <a:endParaRPr lang="en-US" sz="2400"/>
          </a:p>
          <a:p>
            <a:pPr marL="800100" lvl="2" indent="0" eaLnBrk="1" hangingPunct="1">
              <a:buFont typeface="Arial" charset="0"/>
              <a:buNone/>
              <a:defRPr/>
            </a:pPr>
            <a:r>
              <a:rPr lang="en-US" sz="1600" b="1">
                <a:latin typeface="Courier New" pitchFamily="49" charset="0"/>
                <a:cs typeface="Courier New" pitchFamily="49" charset="0"/>
              </a:rPr>
              <a:t>var firstName, lastName, age;</a:t>
            </a:r>
          </a:p>
          <a:p>
            <a:pPr marL="800100" lvl="2" indent="0" eaLnBrk="1" hangingPunct="1">
              <a:buFont typeface="Arial" charset="0"/>
              <a:buNone/>
              <a:defRPr/>
            </a:pPr>
            <a:r>
              <a:rPr lang="en-US" sz="1600" b="1">
                <a:latin typeface="Courier New" pitchFamily="49" charset="0"/>
                <a:cs typeface="Courier New" pitchFamily="49" charset="0"/>
              </a:rPr>
              <a:t>firstName = document.getElementById('txtFirstName').value;</a:t>
            </a:r>
          </a:p>
          <a:p>
            <a:pPr marL="800100" lvl="2" indent="0" eaLnBrk="1" hangingPunct="1">
              <a:buFont typeface="Arial" charset="0"/>
              <a:buNone/>
              <a:defRPr/>
            </a:pPr>
            <a:r>
              <a:rPr lang="en-US" sz="1600" b="1">
                <a:latin typeface="Courier New" pitchFamily="49" charset="0"/>
                <a:cs typeface="Courier New" pitchFamily="49" charset="0"/>
              </a:rPr>
              <a:t>lastName = document.getElementById('txtLastName').value;</a:t>
            </a:r>
          </a:p>
          <a:p>
            <a:pPr marL="800100" lvl="2" indent="0" eaLnBrk="1" hangingPunct="1">
              <a:buFont typeface="Arial" charset="0"/>
              <a:buNone/>
              <a:defRPr/>
            </a:pPr>
            <a:r>
              <a:rPr lang="en-US" sz="1600" b="1">
                <a:latin typeface="Courier New" pitchFamily="49" charset="0"/>
                <a:cs typeface="Courier New" pitchFamily="49" charset="0"/>
              </a:rPr>
              <a:t>age = document. getElementById('txtAge').value;</a:t>
            </a:r>
          </a:p>
          <a:p>
            <a:pPr marL="800100" lvl="2" indent="0" eaLnBrk="1" hangingPunct="1">
              <a:buFont typeface="Arial" charset="0"/>
              <a:buNone/>
              <a:defRPr/>
            </a:pPr>
            <a:endParaRPr lang="en-US" sz="1600" b="1">
              <a:latin typeface="Courier New" pitchFamily="49" charset="0"/>
              <a:cs typeface="Courier New" pitchFamily="49" charset="0"/>
            </a:endParaRPr>
          </a:p>
          <a:p>
            <a:pPr marL="800100" lvl="2" indent="0" eaLnBrk="1" hangingPunct="1">
              <a:buFont typeface="Arial" charset="0"/>
              <a:buNone/>
              <a:defRPr/>
            </a:pPr>
            <a:r>
              <a:rPr lang="en-US" sz="1600" b="1">
                <a:solidFill>
                  <a:srgbClr val="FF0000"/>
                </a:solidFill>
                <a:latin typeface="Courier New" pitchFamily="49" charset="0"/>
                <a:cs typeface="Courier New" pitchFamily="49" charset="0"/>
              </a:rPr>
              <a:t>alert("Dear " +  firstName  +  " "  +  lastName +  ".");</a:t>
            </a:r>
          </a:p>
          <a:p>
            <a:pPr marL="800100" lvl="2" indent="0" eaLnBrk="1" hangingPunct="1">
              <a:buFont typeface="Arial" charset="0"/>
              <a:buNone/>
              <a:defRPr/>
            </a:pPr>
            <a:r>
              <a:rPr lang="en-US" sz="1600" b="1">
                <a:solidFill>
                  <a:srgbClr val="FF0000"/>
                </a:solidFill>
                <a:latin typeface="Courier New" pitchFamily="49" charset="0"/>
                <a:cs typeface="Courier New" pitchFamily="49" charset="0"/>
              </a:rPr>
              <a:t>alert("You are "  +  age  +   " years old.");</a:t>
            </a:r>
          </a:p>
          <a:p>
            <a:pPr marL="0" indent="0">
              <a:buFont typeface="Arial" charset="0"/>
              <a:buNone/>
              <a:defRPr/>
            </a:pPr>
            <a:endParaRPr lang="en-US" sz="2400"/>
          </a:p>
          <a:p>
            <a:pPr marL="0" indent="0">
              <a:buFont typeface="Arial" panose="020B0604020202020204" pitchFamily="34" charset="0"/>
              <a:buNone/>
              <a:defRPr/>
            </a:pPr>
            <a:r>
              <a:rPr lang="en-US" sz="1800"/>
              <a:t>As always, be sure to type out the example yourself and to experiment with it.</a:t>
            </a:r>
          </a:p>
          <a:p>
            <a:pPr marL="0" indent="0">
              <a:buFont typeface="Arial" panose="020B0604020202020204" pitchFamily="34" charset="0"/>
              <a:buNone/>
              <a:defRPr/>
            </a:pPr>
            <a:endParaRPr lang="en-US" sz="1800"/>
          </a:p>
          <a:p>
            <a:pPr marL="0" indent="0">
              <a:buFont typeface="Arial" panose="020B0604020202020204" pitchFamily="34" charset="0"/>
              <a:buNone/>
              <a:defRPr/>
            </a:pPr>
            <a:r>
              <a:rPr lang="en-US" sz="1800"/>
              <a:t>Incidentally, note how I typed a space before and after certain strings in our alert statements. If I neglected those spaces, I hope you can see that the words would all be scrunched up against each other. </a:t>
            </a:r>
          </a:p>
          <a:p>
            <a:pPr marL="0" indent="0">
              <a:buFont typeface="Arial" panose="020B0604020202020204" pitchFamily="34" charset="0"/>
              <a:buNone/>
              <a:defRPr/>
            </a:pPr>
            <a:endParaRPr lang="en-US" sz="1800"/>
          </a:p>
          <a:p>
            <a:pPr marL="0" indent="0">
              <a:buFont typeface="Arial" panose="020B0604020202020204" pitchFamily="34" charset="0"/>
              <a:buNone/>
              <a:defRPr/>
            </a:pPr>
            <a:r>
              <a:rPr lang="en-US" sz="1800"/>
              <a:t>Next, experiment by placing the entire string in just one </a:t>
            </a:r>
            <a:r>
              <a:rPr lang="en-US" sz="1800">
                <a:latin typeface="Courier New" panose="02070309020205020404" pitchFamily="49" charset="0"/>
                <a:cs typeface="Courier New" panose="02070309020205020404" pitchFamily="49" charset="0"/>
              </a:rPr>
              <a:t>alert()</a:t>
            </a:r>
            <a:r>
              <a:rPr lang="en-US" sz="1800"/>
              <a:t> window instead of two.</a:t>
            </a:r>
          </a:p>
          <a:p>
            <a:pPr>
              <a:buFont typeface="Arial" charset="0"/>
              <a:buChar char="•"/>
              <a:defRPr/>
            </a:pPr>
            <a:endParaRPr lang="en-US" sz="2400"/>
          </a:p>
          <a:p>
            <a:pPr>
              <a:buFont typeface="Arial" charset="0"/>
              <a:buChar char="•"/>
              <a:defRPr/>
            </a:pPr>
            <a:endParaRPr lang="en-US" sz="2400"/>
          </a:p>
        </p:txBody>
      </p:sp>
    </p:spTree>
  </p:cSld>
  <p:clrMapOvr>
    <a:masterClrMapping/>
  </p:clrMapOvr>
  <p:transition>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3">
            <a:extLst>
              <a:ext uri="{FF2B5EF4-FFF2-40B4-BE49-F238E27FC236}">
                <a16:creationId xmlns:a16="http://schemas.microsoft.com/office/drawing/2014/main" id="{B900B016-2F02-404B-9314-80794D9CFED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2A49DB7-822E-4CE5-A570-E9D4354E926D}" type="slidenum">
              <a:rPr lang="en-US" altLang="en-US" sz="1200" smtClean="0">
                <a:solidFill>
                  <a:srgbClr val="898989"/>
                </a:solidFill>
                <a:latin typeface="Arial" panose="020B0604020202020204" pitchFamily="34" charset="0"/>
              </a:rPr>
              <a:pPr>
                <a:spcBef>
                  <a:spcPct val="0"/>
                </a:spcBef>
                <a:buFontTx/>
                <a:buNone/>
              </a:pPr>
              <a:t>9</a:t>
            </a:fld>
            <a:endParaRPr lang="en-US" altLang="en-US" sz="1200">
              <a:solidFill>
                <a:srgbClr val="898989"/>
              </a:solidFill>
              <a:latin typeface="Arial" panose="020B0604020202020204" pitchFamily="34" charset="0"/>
            </a:endParaRPr>
          </a:p>
        </p:txBody>
      </p:sp>
      <p:sp>
        <p:nvSpPr>
          <p:cNvPr id="14339" name="TextBox 4">
            <a:extLst>
              <a:ext uri="{FF2B5EF4-FFF2-40B4-BE49-F238E27FC236}">
                <a16:creationId xmlns:a16="http://schemas.microsoft.com/office/drawing/2014/main" id="{53E1F44A-CB2C-464A-97AA-44DFDD532649}"/>
              </a:ext>
            </a:extLst>
          </p:cNvPr>
          <p:cNvSpPr txBox="1">
            <a:spLocks noChangeArrowheads="1"/>
          </p:cNvSpPr>
          <p:nvPr/>
        </p:nvSpPr>
        <p:spPr bwMode="auto">
          <a:xfrm>
            <a:off x="152400" y="152400"/>
            <a:ext cx="8686800" cy="6555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&lt;!DOCTYPE html&gt;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&lt;html lang="en"&gt;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&lt;head&gt;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&lt;meta charset="utf-8"&gt;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&lt;title&gt;Practice Makes Perfect&lt;/title&gt;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&lt;script&gt;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function testConcatenation()</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var firstName, lastName, age;</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firstName = document.getElementById('txtFirstName').value;</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lastName = document.getElementById('txtLastName').value;</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age = document.getElementById('txtAge').value;</a:t>
            </a:r>
          </a:p>
          <a:p>
            <a:pPr eaLnBrk="1" hangingPunct="1">
              <a:spcBef>
                <a:spcPct val="0"/>
              </a:spcBef>
              <a:buFontTx/>
              <a:buNone/>
            </a:pPr>
            <a:endParaRPr lang="en-US" altLang="en-US" sz="140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400" b="1">
                <a:latin typeface="Courier New" panose="02070309020205020404" pitchFamily="49" charset="0"/>
                <a:cs typeface="Courier New" panose="02070309020205020404" pitchFamily="49" charset="0"/>
              </a:rPr>
              <a:t>	  alert(	"Hello " +  firstName  +  " "  +  lastName +  "! "</a:t>
            </a:r>
          </a:p>
          <a:p>
            <a:pPr eaLnBrk="1" hangingPunct="1">
              <a:spcBef>
                <a:spcPct val="0"/>
              </a:spcBef>
              <a:buFontTx/>
              <a:buNone/>
            </a:pPr>
            <a:r>
              <a:rPr lang="en-US" altLang="en-US" sz="1400" b="1">
                <a:latin typeface="Courier New" panose="02070309020205020404" pitchFamily="49" charset="0"/>
                <a:cs typeface="Courier New" panose="02070309020205020404" pitchFamily="49" charset="0"/>
              </a:rPr>
              <a:t>	  	+ "You are "  +  age  +   " years old.");</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&lt;/script&gt;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&lt;/head&gt;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&lt;body&gt;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&lt;h1&gt;It Takes Practice...&lt;/h1&gt;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&lt;form id="userInfo"&gt;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&lt;p&gt;First Name: 	&lt;input type="text" id="txtFirstName"&gt;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&lt;p&gt;Last Name:  	&lt;input type="text" id="txtLastName"&gt;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&lt;p&gt;Age: 		&lt;input type="text" id="txtAge"&gt;</a:t>
            </a:r>
          </a:p>
          <a:p>
            <a:pPr eaLnBrk="1" hangingPunct="1">
              <a:spcBef>
                <a:spcPct val="0"/>
              </a:spcBef>
              <a:buFontTx/>
              <a:buNone/>
            </a:pPr>
            <a:endParaRPr lang="en-US" altLang="en-US" sz="140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&lt;p&gt;&lt;button onclick="testConcatenation()"&gt;Submit&lt;/button&gt;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&lt;/form&gt;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&lt;/body&gt;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&lt;/html&gt;</a:t>
            </a:r>
          </a:p>
        </p:txBody>
      </p:sp>
      <p:sp>
        <p:nvSpPr>
          <p:cNvPr id="14340" name="Title 1">
            <a:extLst>
              <a:ext uri="{FF2B5EF4-FFF2-40B4-BE49-F238E27FC236}">
                <a16:creationId xmlns:a16="http://schemas.microsoft.com/office/drawing/2014/main" id="{532B0E42-0F6C-40D6-A203-E6CCB5C1091C}"/>
              </a:ext>
            </a:extLst>
          </p:cNvPr>
          <p:cNvSpPr>
            <a:spLocks noGrp="1"/>
          </p:cNvSpPr>
          <p:nvPr>
            <p:ph type="title"/>
          </p:nvPr>
        </p:nvSpPr>
        <p:spPr>
          <a:xfrm>
            <a:off x="5105400" y="9525"/>
            <a:ext cx="3886200" cy="752475"/>
          </a:xfrm>
        </p:spPr>
        <p:txBody>
          <a:bodyPr/>
          <a:lstStyle/>
          <a:p>
            <a:r>
              <a:rPr lang="en-US" altLang="en-US" sz="3200"/>
              <a:t>File: concat_ex1.html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21" end="2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9">
                                            <p:txEl>
                                              <p:pRg st="22" end="2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339">
                                            <p:txEl>
                                              <p:pRg st="23" end="2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339">
                                            <p:txEl>
                                              <p:pRg st="25" end="2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339">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4339">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4339">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4339">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4339">
                                            <p:txEl>
                                              <p:pRg st="13" end="13"/>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4339">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2305</Words>
  <Application>Microsoft Office PowerPoint</Application>
  <PresentationFormat>On-screen Show (4:3)</PresentationFormat>
  <Paragraphs>343</Paragraphs>
  <Slides>21</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Courier New</vt:lpstr>
      <vt:lpstr>Times New Roman</vt:lpstr>
      <vt:lpstr>Wingdings</vt:lpstr>
      <vt:lpstr>Office Theme</vt:lpstr>
      <vt:lpstr>JavaScript</vt:lpstr>
      <vt:lpstr>Learning Objectives</vt:lpstr>
      <vt:lpstr>PowerPoint Presentation</vt:lpstr>
      <vt:lpstr>The lowly ‘+’ operator</vt:lpstr>
      <vt:lpstr>Can’t we all just get along?</vt:lpstr>
      <vt:lpstr>Form values are retrieved as strings</vt:lpstr>
      <vt:lpstr>Concatenation Example</vt:lpstr>
      <vt:lpstr>Concatenation example</vt:lpstr>
      <vt:lpstr>File: concat_ex1.html</vt:lpstr>
      <vt:lpstr>Concatenation example</vt:lpstr>
      <vt:lpstr>When Form Elements Go Rogue File: age_next_year_no_parse.html</vt:lpstr>
      <vt:lpstr>PowerPoint Presentation</vt:lpstr>
      <vt:lpstr>File:  inner_html_greeting_concatenated.html</vt:lpstr>
      <vt:lpstr>Concatenation redux  PASTED FROM AN OLDER LECTURE.  KEEP???</vt:lpstr>
      <vt:lpstr>New Topic:  “Comments”</vt:lpstr>
      <vt:lpstr>Why we comment – part 1</vt:lpstr>
      <vt:lpstr>Examples of Commenting</vt:lpstr>
      <vt:lpstr>Comments as a debugging tool</vt:lpstr>
      <vt:lpstr>The ‘suspicious’ lines commented out:</vt:lpstr>
      <vt:lpstr>File: debug_practice.html</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JavaScript</dc:title>
  <dc:creator>Mendelsohn, Yoseph</dc:creator>
  <cp:lastModifiedBy>Joseph Mendelsohn</cp:lastModifiedBy>
  <cp:revision>3</cp:revision>
  <dcterms:created xsi:type="dcterms:W3CDTF">2019-07-06T00:13:26Z</dcterms:created>
  <dcterms:modified xsi:type="dcterms:W3CDTF">2019-09-24T17:47:06Z</dcterms:modified>
</cp:coreProperties>
</file>