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6"/>
  </p:notesMasterIdLst>
  <p:sldIdLst>
    <p:sldId id="2608" r:id="rId4"/>
    <p:sldId id="2633" r:id="rId5"/>
    <p:sldId id="2656" r:id="rId6"/>
    <p:sldId id="258" r:id="rId7"/>
    <p:sldId id="2658" r:id="rId8"/>
    <p:sldId id="2662" r:id="rId9"/>
    <p:sldId id="2659" r:id="rId10"/>
    <p:sldId id="2683" r:id="rId11"/>
    <p:sldId id="2663" r:id="rId12"/>
    <p:sldId id="2684" r:id="rId13"/>
    <p:sldId id="2664" r:id="rId14"/>
    <p:sldId id="2665" r:id="rId15"/>
    <p:sldId id="2666" r:id="rId16"/>
    <p:sldId id="2657" r:id="rId17"/>
    <p:sldId id="2668" r:id="rId18"/>
    <p:sldId id="2669" r:id="rId19"/>
    <p:sldId id="2661" r:id="rId20"/>
    <p:sldId id="2670" r:id="rId21"/>
    <p:sldId id="257" r:id="rId22"/>
    <p:sldId id="2671" r:id="rId23"/>
    <p:sldId id="2682" r:id="rId24"/>
    <p:sldId id="26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94660"/>
  </p:normalViewPr>
  <p:slideViewPr>
    <p:cSldViewPr snapToGrid="0">
      <p:cViewPr varScale="1">
        <p:scale>
          <a:sx n="96" d="100"/>
          <a:sy n="96" d="100"/>
        </p:scale>
        <p:origin x="108"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DD10D-4972-40B9-8E30-CFF45FED4777}" type="datetimeFigureOut">
              <a:rPr lang="en-US" smtClean="0"/>
              <a:t>12/20/2025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45D5C-2855-436D-BC7C-B3E56838AF5D}" type="slidenum">
              <a:rPr lang="en-US" smtClean="0"/>
              <a:t>‹#›</a:t>
            </a:fld>
            <a:endParaRPr lang="en-US"/>
          </a:p>
        </p:txBody>
      </p:sp>
    </p:spTree>
    <p:extLst>
      <p:ext uri="{BB962C8B-B14F-4D97-AF65-F5344CB8AC3E}">
        <p14:creationId xmlns:p14="http://schemas.microsoft.com/office/powerpoint/2010/main" val="211651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39C18-A7FA-4AA7-A8E9-EF422E5E1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67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F789-D858-EA76-F208-9C04D31F8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96E72-3E1E-3022-BD33-30AFE161E87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0A61F5-BA5E-06CF-9D2F-778DD09202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BCE171-235B-8288-A2C4-7A5931A169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E6DDD-126F-4452-94F8-F7AD38CD263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9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24F1-7984-6902-F406-0EE05E502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2C91DD-F7EA-2ACE-9D7B-227BBFE9F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BC556E-A812-4023-FA38-9A5CF607DD81}"/>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5" name="Footer Placeholder 4">
            <a:extLst>
              <a:ext uri="{FF2B5EF4-FFF2-40B4-BE49-F238E27FC236}">
                <a16:creationId xmlns:a16="http://schemas.microsoft.com/office/drawing/2014/main" id="{05736E4F-01D1-32CF-9052-0A79D36CB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B7A13-A4BB-B879-C602-092406717640}"/>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104642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C919-385A-C8FF-3134-87BE680169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CFCA69-0DD3-8579-C82E-144426A67F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D6B49-1511-2004-9296-7BA7AF2825AF}"/>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5" name="Footer Placeholder 4">
            <a:extLst>
              <a:ext uri="{FF2B5EF4-FFF2-40B4-BE49-F238E27FC236}">
                <a16:creationId xmlns:a16="http://schemas.microsoft.com/office/drawing/2014/main" id="{B29E740F-358F-D869-FAE5-458A05B9F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A3CF3-C5B0-5320-B73C-4BC7824C37A3}"/>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169867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997804-E81A-80FA-892A-CDBFEFED4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03B99D-28BB-5C69-7881-39F3432BB4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50D91-D219-BF76-4156-6896EC3A49D0}"/>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5" name="Footer Placeholder 4">
            <a:extLst>
              <a:ext uri="{FF2B5EF4-FFF2-40B4-BE49-F238E27FC236}">
                <a16:creationId xmlns:a16="http://schemas.microsoft.com/office/drawing/2014/main" id="{BDF6262C-88DD-8FC7-822C-927A864FE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FC84B-A8AD-4B04-33CB-23905549A6E2}"/>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351746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6805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23540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352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12357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3767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89581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10031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7646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F503-62E8-89A3-C1A9-1328AB0E3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E5527-BA43-01BC-D35A-D3B0A124E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888E6-9718-532C-0A45-0D4125CEC075}"/>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5" name="Footer Placeholder 4">
            <a:extLst>
              <a:ext uri="{FF2B5EF4-FFF2-40B4-BE49-F238E27FC236}">
                <a16:creationId xmlns:a16="http://schemas.microsoft.com/office/drawing/2014/main" id="{39151089-90D5-65F3-D2FC-84C1FB677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210BC-8B38-6BFD-8AE0-AD31C82F85AD}"/>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1861337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36132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15416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1813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2880" y="5176161"/>
            <a:ext cx="11640312" cy="845493"/>
          </a:xfrm>
        </p:spPr>
        <p:txBody>
          <a:bodyPr vert="horz" lIns="91440" tIns="45720" rIns="91440" bIns="45720" rtlCol="0" anchor="b">
            <a:normAutofit/>
          </a:bodyPr>
          <a:lstStyle>
            <a:lvl1pPr>
              <a:defRPr lang="en-US" sz="33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0313" y="5980176"/>
            <a:ext cx="11612880" cy="530352"/>
          </a:xfrm>
        </p:spPr>
        <p:txBody>
          <a:bodyPr vert="horz" lIns="91440" tIns="45720" rIns="91440" bIns="45720" rtlCol="0">
            <a:normAutofit/>
          </a:bodyPr>
          <a:lstStyle>
            <a:lvl1pPr marL="0" indent="0">
              <a:buNone/>
              <a:defRPr lang="en-US" sz="1200" dirty="0">
                <a:solidFill>
                  <a:schemeClr val="tx2"/>
                </a:solidFill>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150AF6FA-7D1D-1351-A76E-43C54D28FD68}"/>
              </a:ext>
            </a:extLst>
          </p:cNvPr>
          <p:cNvSpPr>
            <a:spLocks noGrp="1"/>
          </p:cNvSpPr>
          <p:nvPr>
            <p:ph type="pic" sz="quarter" idx="13" hasCustomPrompt="1"/>
          </p:nvPr>
        </p:nvSpPr>
        <p:spPr>
          <a:xfrm>
            <a:off x="274220" y="266700"/>
            <a:ext cx="11649456" cy="4853814"/>
          </a:xfrm>
          <a:custGeom>
            <a:avLst/>
            <a:gdLst>
              <a:gd name="connsiteX0" fmla="*/ 291520 w 11651080"/>
              <a:gd name="connsiteY0" fmla="*/ 0 h 4853814"/>
              <a:gd name="connsiteX1" fmla="*/ 11359560 w 11651080"/>
              <a:gd name="connsiteY1" fmla="*/ 0 h 4853814"/>
              <a:gd name="connsiteX2" fmla="*/ 11651080 w 11651080"/>
              <a:gd name="connsiteY2" fmla="*/ 291520 h 4853814"/>
              <a:gd name="connsiteX3" fmla="*/ 11651080 w 11651080"/>
              <a:gd name="connsiteY3" fmla="*/ 4562294 h 4853814"/>
              <a:gd name="connsiteX4" fmla="*/ 11359560 w 11651080"/>
              <a:gd name="connsiteY4" fmla="*/ 4853814 h 4853814"/>
              <a:gd name="connsiteX5" fmla="*/ 291520 w 11651080"/>
              <a:gd name="connsiteY5" fmla="*/ 4853814 h 4853814"/>
              <a:gd name="connsiteX6" fmla="*/ 0 w 11651080"/>
              <a:gd name="connsiteY6" fmla="*/ 4562294 h 4853814"/>
              <a:gd name="connsiteX7" fmla="*/ 0 w 11651080"/>
              <a:gd name="connsiteY7" fmla="*/ 291520 h 4853814"/>
              <a:gd name="connsiteX8" fmla="*/ 291520 w 11651080"/>
              <a:gd name="connsiteY8" fmla="*/ 0 h 485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4853814">
                <a:moveTo>
                  <a:pt x="291520" y="0"/>
                </a:moveTo>
                <a:lnTo>
                  <a:pt x="11359560" y="0"/>
                </a:lnTo>
                <a:cubicBezTo>
                  <a:pt x="11520562" y="0"/>
                  <a:pt x="11651080" y="130518"/>
                  <a:pt x="11651080" y="291520"/>
                </a:cubicBezTo>
                <a:lnTo>
                  <a:pt x="11651080" y="4562294"/>
                </a:lnTo>
                <a:cubicBezTo>
                  <a:pt x="11651080" y="4723296"/>
                  <a:pt x="11520562" y="4853814"/>
                  <a:pt x="11359560" y="4853814"/>
                </a:cubicBezTo>
                <a:lnTo>
                  <a:pt x="291520" y="4853814"/>
                </a:lnTo>
                <a:cubicBezTo>
                  <a:pt x="130518" y="4853814"/>
                  <a:pt x="0" y="4723296"/>
                  <a:pt x="0" y="4562294"/>
                </a:cubicBezTo>
                <a:lnTo>
                  <a:pt x="0" y="291520"/>
                </a:lnTo>
                <a:cubicBezTo>
                  <a:pt x="0" y="130518"/>
                  <a:pt x="130518" y="0"/>
                  <a:pt x="291520"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82880" y="6391657"/>
            <a:ext cx="2805405" cy="330466"/>
          </a:xfrm>
        </p:spPr>
        <p:txBody>
          <a:bodyPr/>
          <a:lstStyle>
            <a:lvl1pPr>
              <a:defRPr>
                <a:solidFill>
                  <a:schemeClr val="tx2"/>
                </a:solidFill>
                <a:effectLst/>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137848" y="6391657"/>
            <a:ext cx="3494315" cy="330466"/>
          </a:xfrm>
        </p:spPr>
        <p:txBody>
          <a:bodyPr/>
          <a:lstStyle>
            <a:lvl1pPr algn="r">
              <a:defRPr>
                <a:solidFill>
                  <a:schemeClr val="tx2"/>
                </a:solidFill>
                <a:effectLst/>
              </a:defRPr>
            </a:lvl1pPr>
          </a:lstStyle>
          <a:p>
            <a:fld id="{9961397C-706D-4EB8-B1E1-D1B680D284C3}" type="datetime1">
              <a:rPr lang="en-US" smtClean="0"/>
              <a:t>12/20/2025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3" y="6391657"/>
            <a:ext cx="429207" cy="330466"/>
          </a:xfrm>
        </p:spPr>
        <p:txBody>
          <a:bodyPr/>
          <a:lstStyle>
            <a:lvl1pPr>
              <a:defRPr>
                <a:solidFill>
                  <a:schemeClr val="tx2"/>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9013052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002" y="105879"/>
            <a:ext cx="6933398" cy="3832346"/>
          </a:xfrm>
        </p:spPr>
        <p:txBody>
          <a:bodyPr vert="horz" lIns="91440" tIns="45720" rIns="91440" bIns="45720" rtlCol="0" anchor="t">
            <a:normAutofit/>
          </a:bodyPr>
          <a:lstStyle>
            <a:lvl1pPr>
              <a:lnSpc>
                <a:spcPct val="90000"/>
              </a:lnSpc>
              <a:defRPr lang="en-US" sz="6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37892"/>
            <a:ext cx="4184904" cy="91801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3" name="Freeform: Shape 12">
            <a:extLst>
              <a:ext uri="{FF2B5EF4-FFF2-40B4-BE49-F238E27FC236}">
                <a16:creationId xmlns:a16="http://schemas.microsoft.com/office/drawing/2014/main" id="{B7D523F3-FDC7-CB09-72C3-675307026069}"/>
              </a:ext>
              <a:ext uri="{C183D7F6-B498-43B3-948B-1728B52AA6E4}">
                <adec:decorative xmlns:adec="http://schemas.microsoft.com/office/drawing/2017/decorative" val="1"/>
              </a:ext>
            </a:extLst>
          </p:cNvPr>
          <p:cNvSpPr/>
          <p:nvPr/>
        </p:nvSpPr>
        <p:spPr>
          <a:xfrm>
            <a:off x="7693152" y="0"/>
            <a:ext cx="4498848" cy="6089904"/>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10">
            <a:extLst>
              <a:ext uri="{FF2B5EF4-FFF2-40B4-BE49-F238E27FC236}">
                <a16:creationId xmlns:a16="http://schemas.microsoft.com/office/drawing/2014/main" id="{47046596-FFEC-0663-2F9B-19F442C8D1F7}"/>
              </a:ext>
            </a:extLst>
          </p:cNvPr>
          <p:cNvSpPr>
            <a:spLocks noGrp="1"/>
          </p:cNvSpPr>
          <p:nvPr>
            <p:ph type="pic" sz="quarter" idx="13" hasCustomPrompt="1"/>
          </p:nvPr>
        </p:nvSpPr>
        <p:spPr>
          <a:xfrm>
            <a:off x="7681816" y="0"/>
            <a:ext cx="4510185" cy="6096000"/>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0637682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10706100" cy="68391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74654" y="1506872"/>
            <a:ext cx="10693446" cy="4665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925509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823860" y="1376413"/>
            <a:ext cx="3834793" cy="2697480"/>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23860" y="4073893"/>
            <a:ext cx="3599210" cy="1162250"/>
          </a:xfrm>
        </p:spPr>
        <p:txBody>
          <a:bodyPr vert="horz" lIns="91440" tIns="45720" rIns="91440" bIns="45720" rtlCol="0" anchor="ctr">
            <a:normAutofit/>
          </a:bodyPr>
          <a:lstStyle>
            <a:lvl1pPr marL="0" indent="0">
              <a:lnSpc>
                <a:spcPct val="100000"/>
              </a:lnSpc>
              <a:buNone/>
              <a:defRPr lang="en-US" sz="1600" dirty="0"/>
            </a:lvl1pPr>
          </a:lstStyle>
          <a:p>
            <a:pPr lvl="0"/>
            <a:r>
              <a:rPr lang="en-US"/>
              <a:t>Click to edit Master subtitle style</a:t>
            </a:r>
            <a:endParaRPr lang="en-US" dirty="0"/>
          </a:p>
        </p:txBody>
      </p:sp>
      <p:sp>
        <p:nvSpPr>
          <p:cNvPr id="8" name="Picture Placeholder 10">
            <a:extLst>
              <a:ext uri="{FF2B5EF4-FFF2-40B4-BE49-F238E27FC236}">
                <a16:creationId xmlns:a16="http://schemas.microsoft.com/office/drawing/2014/main" id="{51CC2D7F-4DE5-3D21-470F-8B959A5C44D8}"/>
              </a:ext>
            </a:extLst>
          </p:cNvPr>
          <p:cNvSpPr>
            <a:spLocks noGrp="1"/>
          </p:cNvSpPr>
          <p:nvPr>
            <p:ph type="pic" sz="quarter" idx="13" hasCustomPrompt="1"/>
          </p:nvPr>
        </p:nvSpPr>
        <p:spPr>
          <a:xfrm>
            <a:off x="0" y="0"/>
            <a:ext cx="7274402" cy="6096000"/>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8371950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093" y="190500"/>
            <a:ext cx="3923894" cy="2673696"/>
          </a:xfrm>
        </p:spPr>
        <p:txBody>
          <a:bodyPr vert="horz" lIns="91440" tIns="45720" rIns="91440" bIns="45720" rtlCol="0" anchor="t">
            <a:normAutofit/>
          </a:bodyPr>
          <a:lstStyle>
            <a:lvl1pPr>
              <a:lnSpc>
                <a:spcPct val="95000"/>
              </a:lnSpc>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73751"/>
            <a:ext cx="3277380" cy="122894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8" name="Picture Placeholder 7">
            <a:extLst>
              <a:ext uri="{FF2B5EF4-FFF2-40B4-BE49-F238E27FC236}">
                <a16:creationId xmlns:a16="http://schemas.microsoft.com/office/drawing/2014/main" id="{1E33A8AF-9A38-4027-A746-F135FF75F2EF}"/>
              </a:ext>
            </a:extLst>
          </p:cNvPr>
          <p:cNvSpPr>
            <a:spLocks noGrp="1"/>
          </p:cNvSpPr>
          <p:nvPr>
            <p:ph type="pic" sz="quarter" idx="13" hasCustomPrompt="1"/>
          </p:nvPr>
        </p:nvSpPr>
        <p:spPr>
          <a:xfrm>
            <a:off x="4743585" y="0"/>
            <a:ext cx="7448415" cy="6093762"/>
          </a:xfrm>
          <a:custGeom>
            <a:avLst/>
            <a:gdLst>
              <a:gd name="connsiteX0" fmla="*/ 0 w 7448415"/>
              <a:gd name="connsiteY0" fmla="*/ 0 h 6093762"/>
              <a:gd name="connsiteX1" fmla="*/ 7448415 w 7448415"/>
              <a:gd name="connsiteY1" fmla="*/ 0 h 6093762"/>
              <a:gd name="connsiteX2" fmla="*/ 7448415 w 7448415"/>
              <a:gd name="connsiteY2" fmla="*/ 6093762 h 6093762"/>
              <a:gd name="connsiteX3" fmla="*/ 501521 w 7448415"/>
              <a:gd name="connsiteY3" fmla="*/ 6093762 h 6093762"/>
              <a:gd name="connsiteX4" fmla="*/ 0 w 7448415"/>
              <a:gd name="connsiteY4" fmla="*/ 5592240 h 60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415" h="6093762">
                <a:moveTo>
                  <a:pt x="0" y="0"/>
                </a:moveTo>
                <a:lnTo>
                  <a:pt x="7448415" y="0"/>
                </a:lnTo>
                <a:lnTo>
                  <a:pt x="7448415" y="6093762"/>
                </a:lnTo>
                <a:lnTo>
                  <a:pt x="501521" y="6093762"/>
                </a:lnTo>
                <a:cubicBezTo>
                  <a:pt x="224538" y="6093762"/>
                  <a:pt x="0" y="5869223"/>
                  <a:pt x="0" y="5592240"/>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62000" y="6329172"/>
            <a:ext cx="2816835" cy="338328"/>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984204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02936"/>
            <a:ext cx="10858500" cy="850392"/>
          </a:xfrm>
        </p:spPr>
        <p:txBody>
          <a:bodyPr vert="horz" lIns="91440" tIns="45720" rIns="91440" bIns="45720" rtlCol="0" anchor="b">
            <a:normAutofit/>
          </a:bodyPr>
          <a:lstStyle>
            <a:lvl1pPr>
              <a:lnSpc>
                <a:spcPct val="90000"/>
              </a:lnSpc>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80176"/>
            <a:ext cx="10858500" cy="419100"/>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9" name="Picture Placeholder 7">
            <a:extLst>
              <a:ext uri="{FF2B5EF4-FFF2-40B4-BE49-F238E27FC236}">
                <a16:creationId xmlns:a16="http://schemas.microsoft.com/office/drawing/2014/main" id="{5E742D34-DBD4-0DEA-071F-32C82E7EB45A}"/>
              </a:ext>
            </a:extLst>
          </p:cNvPr>
          <p:cNvSpPr>
            <a:spLocks noGrp="1"/>
          </p:cNvSpPr>
          <p:nvPr>
            <p:ph type="pic" sz="quarter" idx="13" hasCustomPrompt="1"/>
          </p:nvPr>
        </p:nvSpPr>
        <p:spPr>
          <a:xfrm>
            <a:off x="0" y="0"/>
            <a:ext cx="11468100" cy="5018448"/>
          </a:xfrm>
          <a:custGeom>
            <a:avLst/>
            <a:gdLst>
              <a:gd name="connsiteX0" fmla="*/ 0 w 11468100"/>
              <a:gd name="connsiteY0" fmla="*/ 0 h 5091600"/>
              <a:gd name="connsiteX1" fmla="*/ 11468100 w 11468100"/>
              <a:gd name="connsiteY1" fmla="*/ 0 h 5091600"/>
              <a:gd name="connsiteX2" fmla="*/ 11468100 w 11468100"/>
              <a:gd name="connsiteY2" fmla="*/ 4590078 h 5091600"/>
              <a:gd name="connsiteX3" fmla="*/ 10966578 w 11468100"/>
              <a:gd name="connsiteY3" fmla="*/ 5091600 h 5091600"/>
              <a:gd name="connsiteX4" fmla="*/ 0 w 11468100"/>
              <a:gd name="connsiteY4" fmla="*/ 5091600 h 509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5091600">
                <a:moveTo>
                  <a:pt x="0" y="0"/>
                </a:moveTo>
                <a:lnTo>
                  <a:pt x="11468100" y="0"/>
                </a:lnTo>
                <a:lnTo>
                  <a:pt x="11468100" y="4590078"/>
                </a:lnTo>
                <a:cubicBezTo>
                  <a:pt x="11468100" y="4867061"/>
                  <a:pt x="11243561" y="5091600"/>
                  <a:pt x="10966578" y="5091600"/>
                </a:cubicBezTo>
                <a:lnTo>
                  <a:pt x="0" y="50916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09600" y="6629400"/>
            <a:ext cx="2805405" cy="228600"/>
          </a:xfrm>
        </p:spPr>
        <p:txBody>
          <a:bodyPr/>
          <a:lstStyle>
            <a:lvl1pPr>
              <a:defRPr>
                <a:solidFill>
                  <a:schemeClr val="tx2"/>
                </a:solidFill>
                <a:effectLst/>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11240" y="6629400"/>
            <a:ext cx="2376928" cy="228600"/>
          </a:xfrm>
        </p:spPr>
        <p:txBody>
          <a:bodyPr/>
          <a:lstStyle>
            <a:lvl1pPr>
              <a:defRPr>
                <a:solidFill>
                  <a:schemeClr val="tx2"/>
                </a:solidFill>
                <a:effectLst/>
              </a:defRPr>
            </a:lvl1p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53193" y="6629400"/>
            <a:ext cx="429207" cy="228600"/>
          </a:xfrm>
        </p:spPr>
        <p:txBody>
          <a:bodyPr/>
          <a:lstStyle>
            <a:lvl1pPr>
              <a:defRPr>
                <a:solidFill>
                  <a:schemeClr val="tx2"/>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0368294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2345" y="250257"/>
            <a:ext cx="9692640" cy="4602845"/>
          </a:xfrm>
        </p:spPr>
        <p:txBody>
          <a:bodyPr vert="horz" lIns="91440" tIns="45720" rIns="91440" bIns="45720" rtlCol="0" anchor="t">
            <a:normAutofit/>
          </a:bodyPr>
          <a:lstStyle>
            <a:lvl1pPr>
              <a:lnSpc>
                <a:spcPct val="90000"/>
              </a:lnSpc>
              <a:defRPr lang="en-US" sz="8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1999" y="5053094"/>
            <a:ext cx="5253789" cy="847192"/>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2250417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5BE1-FFB6-311D-9D2C-BCA52C7A0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3F056D-C03B-4027-2108-A4B6F6648D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9592B-FE5D-96A1-650F-CB5C4EF976F2}"/>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5" name="Footer Placeholder 4">
            <a:extLst>
              <a:ext uri="{FF2B5EF4-FFF2-40B4-BE49-F238E27FC236}">
                <a16:creationId xmlns:a16="http://schemas.microsoft.com/office/drawing/2014/main" id="{53304170-3902-7135-2089-CEA75F008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1616B-AB4C-9076-7DE2-6AB54BF56266}"/>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3552454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560321" y="1904300"/>
            <a:ext cx="7084194" cy="2353755"/>
          </a:xfrm>
        </p:spPr>
        <p:txBody>
          <a:bodyPr anchor="ctr">
            <a:normAutofit/>
          </a:bodyPr>
          <a:lstStyle>
            <a:lvl1pPr algn="ctr">
              <a:lnSpc>
                <a:spcPct val="80000"/>
              </a:lnSpc>
              <a:defRPr sz="60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262965" y="4597167"/>
            <a:ext cx="5678905" cy="1082180"/>
          </a:xfrm>
        </p:spPr>
        <p:txBody>
          <a:bodyPr anchor="t">
            <a:normAutofit/>
          </a:bodyPr>
          <a:lstStyle>
            <a:lvl1pPr marL="0" indent="0" algn="ctr">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691462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 y="131670"/>
            <a:ext cx="12120283" cy="5093208"/>
          </a:xfrm>
        </p:spPr>
        <p:txBody>
          <a:bodyPr vert="horz" lIns="91440" tIns="45720" rIns="91440" bIns="45720" rtlCol="0" anchor="t">
            <a:normAutofit/>
          </a:bodyPr>
          <a:lstStyle>
            <a:lvl1pPr>
              <a:lnSpc>
                <a:spcPct val="85000"/>
              </a:lnSpc>
              <a:defRPr lang="en-US" sz="12500" spc="-50" baseline="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5356548"/>
            <a:ext cx="6414887" cy="748417"/>
          </a:xfrm>
        </p:spPr>
        <p:txBody>
          <a:bodyPr vert="horz" lIns="91440" tIns="45720" rIns="91440" bIns="45720" rtlCol="0" anchor="ctr">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6388832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213702" y="1940943"/>
            <a:ext cx="8771340" cy="4917058"/>
          </a:xfrm>
        </p:spPr>
        <p:txBody>
          <a:bodyPr anchor="b">
            <a:normAutofit/>
          </a:bodyPr>
          <a:lstStyle>
            <a:lvl1pPr>
              <a:lnSpc>
                <a:spcPct val="90000"/>
              </a:lnSpc>
              <a:defRPr sz="7000">
                <a:solidFill>
                  <a:schemeClr val="accent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762000" y="64008"/>
            <a:ext cx="2816835" cy="338328"/>
          </a:xfrm>
        </p:spPr>
        <p:txBody>
          <a:bodyPr/>
          <a:lstStyle>
            <a:lvl1pPr>
              <a:defRPr>
                <a:solidFill>
                  <a:schemeClr val="accent1"/>
                </a:solidFill>
              </a:defRPr>
            </a:lvl1pPr>
          </a:lstStyle>
          <a:p>
            <a:endParaRPr lang="en-US"/>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9290304" y="64008"/>
            <a:ext cx="1612674" cy="338328"/>
          </a:xfrm>
        </p:spPr>
        <p:txBody>
          <a:bodyPr/>
          <a:lstStyle>
            <a:lvl1pPr>
              <a:defRPr>
                <a:solidFill>
                  <a:schemeClr val="accent1"/>
                </a:solidFill>
              </a:defRPr>
            </a:lvl1p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055096" y="64008"/>
            <a:ext cx="457200" cy="338328"/>
          </a:xfrm>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50637480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2D3B99D-E6B2-4EE8-0A54-0FAA367757A0}"/>
              </a:ext>
              <a:ext uri="{C183D7F6-B498-43B3-948B-1728B52AA6E4}">
                <adec:decorative xmlns:adec="http://schemas.microsoft.com/office/drawing/2017/decorative" val="1"/>
              </a:ext>
            </a:extLst>
          </p:cNvPr>
          <p:cNvSpPr/>
          <p:nvPr/>
        </p:nvSpPr>
        <p:spPr>
          <a:xfrm>
            <a:off x="3735581" y="2721090"/>
            <a:ext cx="8456418" cy="4136911"/>
          </a:xfrm>
          <a:custGeom>
            <a:avLst/>
            <a:gdLst>
              <a:gd name="connsiteX0" fmla="*/ 501522 w 8456418"/>
              <a:gd name="connsiteY0" fmla="*/ 0 h 4136911"/>
              <a:gd name="connsiteX1" fmla="*/ 7315160 w 8456418"/>
              <a:gd name="connsiteY1" fmla="*/ 0 h 4136911"/>
              <a:gd name="connsiteX2" fmla="*/ 7389577 w 8456418"/>
              <a:gd name="connsiteY2" fmla="*/ 0 h 4136911"/>
              <a:gd name="connsiteX3" fmla="*/ 8456418 w 8456418"/>
              <a:gd name="connsiteY3" fmla="*/ 0 h 4136911"/>
              <a:gd name="connsiteX4" fmla="*/ 8456418 w 8456418"/>
              <a:gd name="connsiteY4" fmla="*/ 4136910 h 4136911"/>
              <a:gd name="connsiteX5" fmla="*/ 7389577 w 8456418"/>
              <a:gd name="connsiteY5" fmla="*/ 4136910 h 4136911"/>
              <a:gd name="connsiteX6" fmla="*/ 7389577 w 8456418"/>
              <a:gd name="connsiteY6" fmla="*/ 4136911 h 4136911"/>
              <a:gd name="connsiteX7" fmla="*/ 0 w 8456418"/>
              <a:gd name="connsiteY7" fmla="*/ 4136911 h 4136911"/>
              <a:gd name="connsiteX8" fmla="*/ 0 w 8456418"/>
              <a:gd name="connsiteY8" fmla="*/ 501522 h 4136911"/>
              <a:gd name="connsiteX9" fmla="*/ 501522 w 8456418"/>
              <a:gd name="connsiteY9" fmla="*/ 0 h 413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6418" h="4136911">
                <a:moveTo>
                  <a:pt x="501522" y="0"/>
                </a:moveTo>
                <a:lnTo>
                  <a:pt x="7315160" y="0"/>
                </a:lnTo>
                <a:lnTo>
                  <a:pt x="7389577" y="0"/>
                </a:lnTo>
                <a:lnTo>
                  <a:pt x="8456418" y="0"/>
                </a:lnTo>
                <a:lnTo>
                  <a:pt x="8456418" y="4136910"/>
                </a:lnTo>
                <a:lnTo>
                  <a:pt x="7389577" y="4136910"/>
                </a:lnTo>
                <a:lnTo>
                  <a:pt x="7389577" y="4136911"/>
                </a:lnTo>
                <a:lnTo>
                  <a:pt x="0" y="4136911"/>
                </a:lnTo>
                <a:lnTo>
                  <a:pt x="0" y="501522"/>
                </a:lnTo>
                <a:cubicBezTo>
                  <a:pt x="0" y="224539"/>
                  <a:pt x="224538" y="0"/>
                  <a:pt x="501522"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38499" y="134751"/>
            <a:ext cx="11429601" cy="2213814"/>
          </a:xfrm>
        </p:spPr>
        <p:txBody>
          <a:bodyPr anchor="t">
            <a:normAutofit/>
          </a:bodyPr>
          <a:lstStyle>
            <a:lvl1pPr>
              <a:lnSpc>
                <a:spcPct val="80000"/>
              </a:lnSpc>
              <a:defRPr sz="9000">
                <a:solidFill>
                  <a:schemeClr val="accent1"/>
                </a:solidFill>
              </a:defRPr>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267200" y="3124200"/>
            <a:ext cx="7200900" cy="2971800"/>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2026981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41316" y="154198"/>
            <a:ext cx="11326784" cy="1770855"/>
          </a:xfrm>
        </p:spPr>
        <p:txBody>
          <a:bodyPr anchor="t">
            <a:noAutofit/>
          </a:bodyPr>
          <a:lstStyle>
            <a:lvl1pPr>
              <a:lnSpc>
                <a:spcPct val="80000"/>
              </a:lnSpc>
              <a:defRPr sz="8800">
                <a:solidFill>
                  <a:schemeClr val="accent1"/>
                </a:solidFill>
              </a:defRPr>
            </a:lvl1pPr>
          </a:lstStyle>
          <a:p>
            <a:r>
              <a:rPr lang="en-US" dirty="0"/>
              <a:t>Agenda</a:t>
            </a:r>
          </a:p>
        </p:txBody>
      </p:sp>
      <p:sp>
        <p:nvSpPr>
          <p:cNvPr id="16" name="Picture Placeholder 15">
            <a:extLst>
              <a:ext uri="{FF2B5EF4-FFF2-40B4-BE49-F238E27FC236}">
                <a16:creationId xmlns:a16="http://schemas.microsoft.com/office/drawing/2014/main" id="{DFF180EE-9609-8056-7D1A-0AB8C9676916}"/>
              </a:ext>
            </a:extLst>
          </p:cNvPr>
          <p:cNvSpPr>
            <a:spLocks noGrp="1"/>
          </p:cNvSpPr>
          <p:nvPr>
            <p:ph type="pic" sz="quarter" idx="15" hasCustomPrompt="1"/>
          </p:nvPr>
        </p:nvSpPr>
        <p:spPr>
          <a:xfrm>
            <a:off x="0" y="2266752"/>
            <a:ext cx="6871018" cy="4591248"/>
          </a:xfrm>
          <a:custGeom>
            <a:avLst/>
            <a:gdLst>
              <a:gd name="connsiteX0" fmla="*/ 0 w 6871018"/>
              <a:gd name="connsiteY0" fmla="*/ 0 h 4591248"/>
              <a:gd name="connsiteX1" fmla="*/ 6369496 w 6871018"/>
              <a:gd name="connsiteY1" fmla="*/ 0 h 4591248"/>
              <a:gd name="connsiteX2" fmla="*/ 6871018 w 6871018"/>
              <a:gd name="connsiteY2" fmla="*/ 501522 h 4591248"/>
              <a:gd name="connsiteX3" fmla="*/ 6871018 w 6871018"/>
              <a:gd name="connsiteY3" fmla="*/ 4591248 h 4591248"/>
              <a:gd name="connsiteX4" fmla="*/ 0 w 6871018"/>
              <a:gd name="connsiteY4" fmla="*/ 4591248 h 459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018" h="4591248">
                <a:moveTo>
                  <a:pt x="0" y="0"/>
                </a:moveTo>
                <a:lnTo>
                  <a:pt x="6369496" y="0"/>
                </a:lnTo>
                <a:cubicBezTo>
                  <a:pt x="6646479" y="0"/>
                  <a:pt x="6871018" y="224539"/>
                  <a:pt x="6871018" y="501522"/>
                </a:cubicBezTo>
                <a:lnTo>
                  <a:pt x="6871018" y="4591248"/>
                </a:lnTo>
                <a:lnTo>
                  <a:pt x="0" y="4591248"/>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10" name="Freeform: Shape 9">
            <a:extLst>
              <a:ext uri="{FF2B5EF4-FFF2-40B4-BE49-F238E27FC236}">
                <a16:creationId xmlns:a16="http://schemas.microsoft.com/office/drawing/2014/main" id="{0ED03D8A-5554-BC86-D031-989A4FC017F9}"/>
              </a:ext>
              <a:ext uri="{C183D7F6-B498-43B3-948B-1728B52AA6E4}">
                <adec:decorative xmlns:adec="http://schemas.microsoft.com/office/drawing/2017/decorative" val="1"/>
              </a:ext>
            </a:extLst>
          </p:cNvPr>
          <p:cNvSpPr/>
          <p:nvPr/>
        </p:nvSpPr>
        <p:spPr>
          <a:xfrm>
            <a:off x="7084170" y="2266752"/>
            <a:ext cx="5107831" cy="4591248"/>
          </a:xfrm>
          <a:custGeom>
            <a:avLst/>
            <a:gdLst>
              <a:gd name="connsiteX0" fmla="*/ 501521 w 5107831"/>
              <a:gd name="connsiteY0" fmla="*/ 0 h 4591248"/>
              <a:gd name="connsiteX1" fmla="*/ 5107831 w 5107831"/>
              <a:gd name="connsiteY1" fmla="*/ 0 h 4591248"/>
              <a:gd name="connsiteX2" fmla="*/ 5107831 w 5107831"/>
              <a:gd name="connsiteY2" fmla="*/ 4591248 h 4591248"/>
              <a:gd name="connsiteX3" fmla="*/ 0 w 5107831"/>
              <a:gd name="connsiteY3" fmla="*/ 4591248 h 4591248"/>
              <a:gd name="connsiteX4" fmla="*/ 0 w 5107831"/>
              <a:gd name="connsiteY4" fmla="*/ 501522 h 4591248"/>
              <a:gd name="connsiteX5" fmla="*/ 501521 w 5107831"/>
              <a:gd name="connsiteY5" fmla="*/ 0 h 45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831" h="4591248">
                <a:moveTo>
                  <a:pt x="501521" y="0"/>
                </a:moveTo>
                <a:lnTo>
                  <a:pt x="5107831" y="0"/>
                </a:lnTo>
                <a:lnTo>
                  <a:pt x="5107831" y="4591248"/>
                </a:lnTo>
                <a:lnTo>
                  <a:pt x="0" y="4591248"/>
                </a:lnTo>
                <a:lnTo>
                  <a:pt x="0" y="501522"/>
                </a:lnTo>
                <a:cubicBezTo>
                  <a:pt x="0" y="224539"/>
                  <a:pt x="224538" y="0"/>
                  <a:pt x="50152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597833" y="2762450"/>
            <a:ext cx="3870267" cy="3333549"/>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597833" y="6329172"/>
            <a:ext cx="2020539"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498169" y="6329172"/>
            <a:ext cx="1405916" cy="338328"/>
          </a:xfrm>
        </p:spPr>
        <p:txBody>
          <a:bodyPr/>
          <a:lstStyle>
            <a:lvl1pPr>
              <a:defRPr>
                <a:solidFill>
                  <a:schemeClr val="tx1"/>
                </a:solidFill>
                <a:effectLst/>
              </a:defRPr>
            </a:lvl1p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71744780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208428" y="5434066"/>
            <a:ext cx="11259672" cy="1340631"/>
          </a:xfrm>
        </p:spPr>
        <p:txBody>
          <a:bodyPr anchor="ctr">
            <a:noAutofit/>
          </a:bodyPr>
          <a:lstStyle>
            <a:lvl1pPr>
              <a:lnSpc>
                <a:spcPct val="80000"/>
              </a:lnSpc>
              <a:defRPr sz="9200">
                <a:solidFill>
                  <a:schemeClr val="accent1"/>
                </a:solidFill>
              </a:defRPr>
            </a:lvl1pPr>
          </a:lstStyle>
          <a:p>
            <a:r>
              <a:rPr lang="en-US" dirty="0"/>
              <a:t>Agenda</a:t>
            </a:r>
          </a:p>
        </p:txBody>
      </p:sp>
      <p:sp>
        <p:nvSpPr>
          <p:cNvPr id="4" name="Picture Placeholder 3">
            <a:extLst>
              <a:ext uri="{FF2B5EF4-FFF2-40B4-BE49-F238E27FC236}">
                <a16:creationId xmlns:a16="http://schemas.microsoft.com/office/drawing/2014/main" id="{9A527762-C88B-23BA-9A3F-621F88C685CC}"/>
              </a:ext>
            </a:extLst>
          </p:cNvPr>
          <p:cNvSpPr>
            <a:spLocks noGrp="1"/>
          </p:cNvSpPr>
          <p:nvPr>
            <p:ph type="pic" sz="quarter" idx="15" hasCustomPrompt="1"/>
          </p:nvPr>
        </p:nvSpPr>
        <p:spPr>
          <a:xfrm>
            <a:off x="0" y="1"/>
            <a:ext cx="7075656" cy="5017475"/>
          </a:xfrm>
          <a:custGeom>
            <a:avLst/>
            <a:gdLst>
              <a:gd name="connsiteX0" fmla="*/ 0 w 7075656"/>
              <a:gd name="connsiteY0" fmla="*/ 0 h 5017475"/>
              <a:gd name="connsiteX1" fmla="*/ 7075656 w 7075656"/>
              <a:gd name="connsiteY1" fmla="*/ 0 h 5017475"/>
              <a:gd name="connsiteX2" fmla="*/ 7075656 w 7075656"/>
              <a:gd name="connsiteY2" fmla="*/ 4515953 h 5017475"/>
              <a:gd name="connsiteX3" fmla="*/ 6574134 w 7075656"/>
              <a:gd name="connsiteY3" fmla="*/ 5017475 h 5017475"/>
              <a:gd name="connsiteX4" fmla="*/ 0 w 7075656"/>
              <a:gd name="connsiteY4" fmla="*/ 5017475 h 501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656" h="5017475">
                <a:moveTo>
                  <a:pt x="0" y="0"/>
                </a:moveTo>
                <a:lnTo>
                  <a:pt x="7075656" y="0"/>
                </a:lnTo>
                <a:lnTo>
                  <a:pt x="7075656" y="4515953"/>
                </a:lnTo>
                <a:cubicBezTo>
                  <a:pt x="7075656" y="4792936"/>
                  <a:pt x="6851117" y="5017475"/>
                  <a:pt x="6574134" y="5017475"/>
                </a:cubicBezTo>
                <a:lnTo>
                  <a:pt x="0" y="5017475"/>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701094" y="791110"/>
            <a:ext cx="3767006" cy="4226366"/>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01094" y="190984"/>
            <a:ext cx="2713574"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829799" y="190984"/>
            <a:ext cx="1074285" cy="338328"/>
          </a:xfrm>
        </p:spPr>
        <p:txBody>
          <a:bodyPr/>
          <a:lstStyle>
            <a:lvl1pPr>
              <a:defRPr>
                <a:solidFill>
                  <a:schemeClr val="tx1"/>
                </a:solidFill>
                <a:effectLst/>
              </a:defRPr>
            </a:lvl1p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190984"/>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7956639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289871" y="1717296"/>
            <a:ext cx="5618603" cy="1189805"/>
          </a:xfrm>
        </p:spPr>
        <p:txBody>
          <a:bodyPr anchor="b">
            <a:normAutofit/>
          </a:bodyPr>
          <a:lstStyle>
            <a:lvl1pPr algn="ct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884734" y="3138477"/>
            <a:ext cx="4428877" cy="2116570"/>
          </a:xfrm>
        </p:spPr>
        <p:txBody>
          <a:bodyPr vert="horz" lIns="91440" tIns="45720" rIns="91440" bIns="45720" rtlCol="0">
            <a:normAutofit/>
          </a:bodyPr>
          <a:lstStyle>
            <a:lvl1pPr marL="0" indent="0" algn="ctr">
              <a:buNone/>
              <a:defRPr lang="en-US" sz="1400" dirty="0"/>
            </a:lvl1pPr>
            <a:lvl2pPr marL="228600" indent="0" algn="ctr">
              <a:buNone/>
              <a:defRPr lang="en-US" sz="1200" dirty="0"/>
            </a:lvl2pPr>
            <a:lvl3pPr marL="457200" indent="0" algn="ctr">
              <a:buNone/>
              <a:defRPr lang="en-US" sz="1100" dirty="0"/>
            </a:lvl3pPr>
            <a:lvl4pPr marL="685800" indent="0" algn="ctr">
              <a:buNone/>
              <a:defRPr lang="en-US" sz="1100" dirty="0"/>
            </a:lvl4pPr>
            <a:lvl5pPr marL="914400" indent="0" algn="ctr">
              <a:buNone/>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83560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939160" y="1993392"/>
            <a:ext cx="3097924" cy="2160355"/>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39103" y="1993392"/>
            <a:ext cx="4856097" cy="35387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64285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42625" y="1508760"/>
            <a:ext cx="3390442" cy="2857500"/>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57596" y="1508760"/>
            <a:ext cx="5233669" cy="413187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07813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19200" y="1097280"/>
            <a:ext cx="3205908" cy="3428174"/>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46320" y="1098484"/>
            <a:ext cx="6126480" cy="507371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48188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197B8-7CC0-71E5-D2E2-0C1BB73E1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EFFE3-73F3-DEA5-213B-4837AB78B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08CC6-AA10-362C-183A-5D309D9A23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06112E-F7BC-E832-398E-4A3D6C6397F8}"/>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6" name="Footer Placeholder 5">
            <a:extLst>
              <a:ext uri="{FF2B5EF4-FFF2-40B4-BE49-F238E27FC236}">
                <a16:creationId xmlns:a16="http://schemas.microsoft.com/office/drawing/2014/main" id="{6A4E8973-517C-1E4E-1CB1-CE03DA826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A4982-D5CB-D56C-C62E-AC21534D76BB}"/>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2508379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3367238" cy="2031205"/>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94998" y="822960"/>
            <a:ext cx="7087401" cy="534924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407657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60520" y="822960"/>
            <a:ext cx="7305005" cy="972657"/>
          </a:xfrm>
        </p:spPr>
        <p:txBody>
          <a:bodyPr anchor="t"/>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F1613FF0-3917-A83C-848B-3D1932393483}"/>
              </a:ext>
            </a:extLst>
          </p:cNvPr>
          <p:cNvSpPr>
            <a:spLocks noGrp="1"/>
          </p:cNvSpPr>
          <p:nvPr>
            <p:ph type="pic" sz="quarter" idx="15" hasCustomPrompt="1"/>
          </p:nvPr>
        </p:nvSpPr>
        <p:spPr>
          <a:xfrm>
            <a:off x="0" y="0"/>
            <a:ext cx="3493008" cy="6107204"/>
          </a:xfrm>
          <a:custGeom>
            <a:avLst/>
            <a:gdLst>
              <a:gd name="connsiteX0" fmla="*/ 0 w 3493008"/>
              <a:gd name="connsiteY0" fmla="*/ 0 h 6107204"/>
              <a:gd name="connsiteX1" fmla="*/ 3493008 w 3493008"/>
              <a:gd name="connsiteY1" fmla="*/ 0 h 6107204"/>
              <a:gd name="connsiteX2" fmla="*/ 3493008 w 3493008"/>
              <a:gd name="connsiteY2" fmla="*/ 5602161 h 6107204"/>
              <a:gd name="connsiteX3" fmla="*/ 2991486 w 3493008"/>
              <a:gd name="connsiteY3" fmla="*/ 6107204 h 6107204"/>
              <a:gd name="connsiteX4" fmla="*/ 0 w 3493008"/>
              <a:gd name="connsiteY4" fmla="*/ 6107204 h 610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008" h="6107204">
                <a:moveTo>
                  <a:pt x="0" y="0"/>
                </a:moveTo>
                <a:lnTo>
                  <a:pt x="3493008" y="0"/>
                </a:lnTo>
                <a:lnTo>
                  <a:pt x="3493008" y="5602161"/>
                </a:lnTo>
                <a:cubicBezTo>
                  <a:pt x="3493008" y="5881089"/>
                  <a:pt x="3268469" y="6107204"/>
                  <a:pt x="2991486" y="6107204"/>
                </a:cubicBezTo>
                <a:lnTo>
                  <a:pt x="0" y="61072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163095" y="1993392"/>
            <a:ext cx="7305005" cy="4120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20778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7196328" cy="1068324"/>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996440"/>
            <a:ext cx="719632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2090" y="6329172"/>
            <a:ext cx="2816835"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974104" y="6329172"/>
            <a:ext cx="2660904" cy="338328"/>
          </a:xfrm>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809836"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
        <p:nvSpPr>
          <p:cNvPr id="11" name="Picture Placeholder 10">
            <a:extLst>
              <a:ext uri="{FF2B5EF4-FFF2-40B4-BE49-F238E27FC236}">
                <a16:creationId xmlns:a16="http://schemas.microsoft.com/office/drawing/2014/main" id="{8BBFAFCD-BCC9-C2BB-355B-1D08B9A7708D}"/>
              </a:ext>
            </a:extLst>
          </p:cNvPr>
          <p:cNvSpPr>
            <a:spLocks noGrp="1"/>
          </p:cNvSpPr>
          <p:nvPr>
            <p:ph type="pic" sz="quarter" idx="15" hasCustomPrompt="1"/>
          </p:nvPr>
        </p:nvSpPr>
        <p:spPr>
          <a:xfrm>
            <a:off x="8698986" y="758460"/>
            <a:ext cx="3493014" cy="6099541"/>
          </a:xfrm>
          <a:custGeom>
            <a:avLst/>
            <a:gdLst>
              <a:gd name="connsiteX0" fmla="*/ 501522 w 3493014"/>
              <a:gd name="connsiteY0" fmla="*/ 0 h 6099541"/>
              <a:gd name="connsiteX1" fmla="*/ 3493014 w 3493014"/>
              <a:gd name="connsiteY1" fmla="*/ 0 h 6099541"/>
              <a:gd name="connsiteX2" fmla="*/ 3493014 w 3493014"/>
              <a:gd name="connsiteY2" fmla="*/ 6099541 h 6099541"/>
              <a:gd name="connsiteX3" fmla="*/ 0 w 3493014"/>
              <a:gd name="connsiteY3" fmla="*/ 6099541 h 6099541"/>
              <a:gd name="connsiteX4" fmla="*/ 0 w 3493014"/>
              <a:gd name="connsiteY4" fmla="*/ 501522 h 6099541"/>
              <a:gd name="connsiteX5" fmla="*/ 501522 w 3493014"/>
              <a:gd name="connsiteY5" fmla="*/ 0 h 60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3014" h="6099541">
                <a:moveTo>
                  <a:pt x="501522" y="0"/>
                </a:moveTo>
                <a:lnTo>
                  <a:pt x="3493014" y="0"/>
                </a:lnTo>
                <a:lnTo>
                  <a:pt x="3493014" y="6099541"/>
                </a:lnTo>
                <a:lnTo>
                  <a:pt x="0" y="6099541"/>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4213287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478799" y="374904"/>
            <a:ext cx="8029143" cy="914400"/>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40F6D4C-AB58-61E2-820C-26713F7162B4}"/>
              </a:ext>
            </a:extLst>
          </p:cNvPr>
          <p:cNvSpPr>
            <a:spLocks noGrp="1"/>
          </p:cNvSpPr>
          <p:nvPr>
            <p:ph type="pic" sz="quarter" idx="15" hasCustomPrompt="1"/>
          </p:nvPr>
        </p:nvSpPr>
        <p:spPr>
          <a:xfrm>
            <a:off x="1" y="0"/>
            <a:ext cx="2812577" cy="6096000"/>
          </a:xfrm>
          <a:custGeom>
            <a:avLst/>
            <a:gdLst>
              <a:gd name="connsiteX0" fmla="*/ 0 w 2812577"/>
              <a:gd name="connsiteY0" fmla="*/ 0 h 6096000"/>
              <a:gd name="connsiteX1" fmla="*/ 2812577 w 2812577"/>
              <a:gd name="connsiteY1" fmla="*/ 0 h 6096000"/>
              <a:gd name="connsiteX2" fmla="*/ 2812577 w 2812577"/>
              <a:gd name="connsiteY2" fmla="*/ 5594478 h 6096000"/>
              <a:gd name="connsiteX3" fmla="*/ 2311055 w 2812577"/>
              <a:gd name="connsiteY3" fmla="*/ 6096000 h 6096000"/>
              <a:gd name="connsiteX4" fmla="*/ 0 w 2812577"/>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5594478"/>
                </a:lnTo>
                <a:cubicBezTo>
                  <a:pt x="2812577" y="5871461"/>
                  <a:pt x="2588038" y="6096000"/>
                  <a:pt x="2311055" y="6096000"/>
                </a:cubicBezTo>
                <a:lnTo>
                  <a:pt x="0" y="6096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3478798" y="1444752"/>
            <a:ext cx="8029144"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3478799"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164562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365760"/>
            <a:ext cx="7935953" cy="9144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444752"/>
            <a:ext cx="7935953"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365D02ED-881B-AC26-9FB1-E0C7AC5229CD}"/>
              </a:ext>
            </a:extLst>
          </p:cNvPr>
          <p:cNvSpPr>
            <a:spLocks noGrp="1"/>
          </p:cNvSpPr>
          <p:nvPr>
            <p:ph type="pic" sz="quarter" idx="15" hasCustomPrompt="1"/>
          </p:nvPr>
        </p:nvSpPr>
        <p:spPr>
          <a:xfrm>
            <a:off x="9379423" y="0"/>
            <a:ext cx="2812577" cy="6096000"/>
          </a:xfrm>
          <a:custGeom>
            <a:avLst/>
            <a:gdLst>
              <a:gd name="connsiteX0" fmla="*/ 0 w 2812577"/>
              <a:gd name="connsiteY0" fmla="*/ 0 h 6096000"/>
              <a:gd name="connsiteX1" fmla="*/ 2812577 w 2812577"/>
              <a:gd name="connsiteY1" fmla="*/ 0 h 6096000"/>
              <a:gd name="connsiteX2" fmla="*/ 2812577 w 2812577"/>
              <a:gd name="connsiteY2" fmla="*/ 6096000 h 6096000"/>
              <a:gd name="connsiteX3" fmla="*/ 501522 w 2812577"/>
              <a:gd name="connsiteY3" fmla="*/ 6096000 h 6096000"/>
              <a:gd name="connsiteX4" fmla="*/ 0 w 281257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6096000"/>
                </a:lnTo>
                <a:lnTo>
                  <a:pt x="501522" y="6096000"/>
                </a:lnTo>
                <a:cubicBezTo>
                  <a:pt x="224539" y="6096000"/>
                  <a:pt x="0" y="5871461"/>
                  <a:pt x="0" y="5594478"/>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667858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1301" y="822960"/>
            <a:ext cx="5986799" cy="1092104"/>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253D553-C5F3-3129-9E70-5FFBFDC9ECE7}"/>
              </a:ext>
            </a:extLst>
          </p:cNvPr>
          <p:cNvSpPr>
            <a:spLocks noGrp="1"/>
          </p:cNvSpPr>
          <p:nvPr>
            <p:ph type="pic" sz="quarter" idx="15" hasCustomPrompt="1"/>
          </p:nvPr>
        </p:nvSpPr>
        <p:spPr>
          <a:xfrm>
            <a:off x="0" y="0"/>
            <a:ext cx="4785141" cy="6096000"/>
          </a:xfrm>
          <a:custGeom>
            <a:avLst/>
            <a:gdLst>
              <a:gd name="connsiteX0" fmla="*/ 0 w 4785141"/>
              <a:gd name="connsiteY0" fmla="*/ 0 h 6096000"/>
              <a:gd name="connsiteX1" fmla="*/ 4785141 w 4785141"/>
              <a:gd name="connsiteY1" fmla="*/ 0 h 6096000"/>
              <a:gd name="connsiteX2" fmla="*/ 4785141 w 4785141"/>
              <a:gd name="connsiteY2" fmla="*/ 5594478 h 6096000"/>
              <a:gd name="connsiteX3" fmla="*/ 4283619 w 4785141"/>
              <a:gd name="connsiteY3" fmla="*/ 6096000 h 6096000"/>
              <a:gd name="connsiteX4" fmla="*/ 0 w 4785141"/>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141" h="6096000">
                <a:moveTo>
                  <a:pt x="0" y="0"/>
                </a:moveTo>
                <a:lnTo>
                  <a:pt x="4785141" y="0"/>
                </a:lnTo>
                <a:lnTo>
                  <a:pt x="4785141" y="5594478"/>
                </a:lnTo>
                <a:cubicBezTo>
                  <a:pt x="4785141" y="5871461"/>
                  <a:pt x="4560602" y="6096000"/>
                  <a:pt x="4283619" y="6096000"/>
                </a:cubicBezTo>
                <a:lnTo>
                  <a:pt x="0" y="60960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481302" y="1996440"/>
            <a:ext cx="598679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282210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6" y="822960"/>
            <a:ext cx="6140334" cy="973212"/>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71725" y="1996440"/>
            <a:ext cx="6140335" cy="409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31088019-00EC-C5EE-FDBA-3FD6E5C52EF8}"/>
              </a:ext>
            </a:extLst>
          </p:cNvPr>
          <p:cNvSpPr>
            <a:spLocks noGrp="1"/>
          </p:cNvSpPr>
          <p:nvPr>
            <p:ph type="pic" sz="quarter" idx="15" hasCustomPrompt="1"/>
          </p:nvPr>
        </p:nvSpPr>
        <p:spPr>
          <a:xfrm>
            <a:off x="7619999" y="0"/>
            <a:ext cx="4572001" cy="6095689"/>
          </a:xfrm>
          <a:custGeom>
            <a:avLst/>
            <a:gdLst>
              <a:gd name="connsiteX0" fmla="*/ 0 w 4572001"/>
              <a:gd name="connsiteY0" fmla="*/ 0 h 6095689"/>
              <a:gd name="connsiteX1" fmla="*/ 4572001 w 4572001"/>
              <a:gd name="connsiteY1" fmla="*/ 0 h 6095689"/>
              <a:gd name="connsiteX2" fmla="*/ 4572001 w 4572001"/>
              <a:gd name="connsiteY2" fmla="*/ 6095689 h 6095689"/>
              <a:gd name="connsiteX3" fmla="*/ 501522 w 4572001"/>
              <a:gd name="connsiteY3" fmla="*/ 6095689 h 6095689"/>
              <a:gd name="connsiteX4" fmla="*/ 0 w 4572001"/>
              <a:gd name="connsiteY4" fmla="*/ 5590205 h 609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1" h="6095689">
                <a:moveTo>
                  <a:pt x="0" y="0"/>
                </a:moveTo>
                <a:lnTo>
                  <a:pt x="4572001" y="0"/>
                </a:lnTo>
                <a:lnTo>
                  <a:pt x="4572001" y="6095689"/>
                </a:lnTo>
                <a:lnTo>
                  <a:pt x="501522" y="6095689"/>
                </a:lnTo>
                <a:cubicBezTo>
                  <a:pt x="224539" y="6095689"/>
                  <a:pt x="0" y="5869376"/>
                  <a:pt x="0" y="559020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F1B30B23-B6C4-3723-57BA-D70C99D0320B}"/>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B5CB376B-27E9-4CDA-655E-2AE645F1DE44}"/>
              </a:ext>
            </a:extLst>
          </p:cNvPr>
          <p:cNvSpPr>
            <a:spLocks noGrp="1"/>
          </p:cNvSpPr>
          <p:nvPr>
            <p:ph type="dt" sz="half" idx="16"/>
          </p:nvPr>
        </p:nvSpPr>
        <p:spPr/>
        <p:txBody>
          <a:bodyPr/>
          <a:lstStyle/>
          <a:p>
            <a:fld id="{D7E3ECEC-7E7B-4FB9-BAE8-5C10F12795EA}" type="datetimeFigureOut">
              <a:rPr lang="en-US" smtClean="0"/>
              <a:t>12/20/2025</a:t>
            </a:fld>
            <a:endParaRPr lang="en-US"/>
          </a:p>
        </p:txBody>
      </p:sp>
      <p:sp>
        <p:nvSpPr>
          <p:cNvPr id="10" name="Slide Number Placeholder 9">
            <a:extLst>
              <a:ext uri="{FF2B5EF4-FFF2-40B4-BE49-F238E27FC236}">
                <a16:creationId xmlns:a16="http://schemas.microsoft.com/office/drawing/2014/main" id="{4EC5A43C-DD1F-E7E6-BBC8-F953BC288BB0}"/>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09959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12/20/2025</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199628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4" y="822961"/>
            <a:ext cx="4177554" cy="1031240"/>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71725" y="1993392"/>
            <a:ext cx="4177553" cy="4102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D2D7B58-DFF6-BC00-8544-64FC5F7EED57}"/>
              </a:ext>
            </a:extLst>
          </p:cNvPr>
          <p:cNvSpPr>
            <a:spLocks noGrp="1"/>
          </p:cNvSpPr>
          <p:nvPr>
            <p:ph type="pic" sz="quarter" idx="15" hasCustomPrompt="1"/>
          </p:nvPr>
        </p:nvSpPr>
        <p:spPr>
          <a:xfrm>
            <a:off x="5643722" y="0"/>
            <a:ext cx="6548279" cy="6105855"/>
          </a:xfrm>
          <a:custGeom>
            <a:avLst/>
            <a:gdLst>
              <a:gd name="connsiteX0" fmla="*/ 0 w 6548279"/>
              <a:gd name="connsiteY0" fmla="*/ 0 h 6105855"/>
              <a:gd name="connsiteX1" fmla="*/ 6548279 w 6548279"/>
              <a:gd name="connsiteY1" fmla="*/ 0 h 6105855"/>
              <a:gd name="connsiteX2" fmla="*/ 6548279 w 6548279"/>
              <a:gd name="connsiteY2" fmla="*/ 6105855 h 6105855"/>
              <a:gd name="connsiteX3" fmla="*/ 501522 w 6548279"/>
              <a:gd name="connsiteY3" fmla="*/ 6105855 h 6105855"/>
              <a:gd name="connsiteX4" fmla="*/ 0 w 6548279"/>
              <a:gd name="connsiteY4" fmla="*/ 5600680 h 610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279" h="6105855">
                <a:moveTo>
                  <a:pt x="0" y="0"/>
                </a:moveTo>
                <a:lnTo>
                  <a:pt x="6548279" y="0"/>
                </a:lnTo>
                <a:lnTo>
                  <a:pt x="6548279" y="6105855"/>
                </a:lnTo>
                <a:lnTo>
                  <a:pt x="501522" y="6105855"/>
                </a:lnTo>
                <a:cubicBezTo>
                  <a:pt x="224539" y="6105855"/>
                  <a:pt x="0" y="5879680"/>
                  <a:pt x="0" y="560068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832258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03AE08AD-600E-B6CB-33D0-F11CE0529C45}"/>
              </a:ext>
            </a:extLst>
          </p:cNvPr>
          <p:cNvSpPr>
            <a:spLocks noGrp="1"/>
          </p:cNvSpPr>
          <p:nvPr>
            <p:ph type="pic" sz="quarter" idx="15" hasCustomPrompt="1"/>
          </p:nvPr>
        </p:nvSpPr>
        <p:spPr>
          <a:xfrm>
            <a:off x="1" y="765214"/>
            <a:ext cx="6559827" cy="6092786"/>
          </a:xfrm>
          <a:custGeom>
            <a:avLst/>
            <a:gdLst>
              <a:gd name="connsiteX0" fmla="*/ 0 w 6559827"/>
              <a:gd name="connsiteY0" fmla="*/ 0 h 6092786"/>
              <a:gd name="connsiteX1" fmla="*/ 6058305 w 6559827"/>
              <a:gd name="connsiteY1" fmla="*/ 0 h 6092786"/>
              <a:gd name="connsiteX2" fmla="*/ 6559827 w 6559827"/>
              <a:gd name="connsiteY2" fmla="*/ 501522 h 6092786"/>
              <a:gd name="connsiteX3" fmla="*/ 6559827 w 6559827"/>
              <a:gd name="connsiteY3" fmla="*/ 6092786 h 6092786"/>
              <a:gd name="connsiteX4" fmla="*/ 0 w 6559827"/>
              <a:gd name="connsiteY4" fmla="*/ 6092786 h 6092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827" h="6092786">
                <a:moveTo>
                  <a:pt x="0" y="0"/>
                </a:moveTo>
                <a:lnTo>
                  <a:pt x="6058305" y="0"/>
                </a:lnTo>
                <a:cubicBezTo>
                  <a:pt x="6335288" y="0"/>
                  <a:pt x="6559827" y="224539"/>
                  <a:pt x="6559827" y="501522"/>
                </a:cubicBezTo>
                <a:lnTo>
                  <a:pt x="6559827" y="6092786"/>
                </a:lnTo>
                <a:lnTo>
                  <a:pt x="0" y="6092786"/>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07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223069" y="6329172"/>
            <a:ext cx="2816835"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601199" y="6329172"/>
            <a:ext cx="1387589" cy="338328"/>
          </a:xfrm>
        </p:spPr>
        <p:txBody>
          <a:bodyPr/>
          <a:lstStyle>
            <a:lvl1pPr>
              <a:defRPr>
                <a:solidFill>
                  <a:schemeClr val="tx1"/>
                </a:solidFill>
                <a:effectLst/>
              </a:defRPr>
            </a:lvl1p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5096" y="6329172"/>
            <a:ext cx="454437"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63596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D986-8E40-B113-99ED-5750B71CF8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E45334-A951-C7C9-BE4D-5176C5F3F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3349D3-C6A0-05BC-1DED-928CA9A387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5855D5-DB88-10D1-EE9F-26A8491AF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64E03-056D-46FF-D0B2-7C5F790C50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3738B2-16E4-94AE-C265-04D1B52BDCAB}"/>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8" name="Footer Placeholder 7">
            <a:extLst>
              <a:ext uri="{FF2B5EF4-FFF2-40B4-BE49-F238E27FC236}">
                <a16:creationId xmlns:a16="http://schemas.microsoft.com/office/drawing/2014/main" id="{3CBCF5C6-9F42-8115-2371-91121BCC9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8BC365-578B-211D-BC1F-CE1F49EB1B58}"/>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3058905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324"/>
            <a:ext cx="2959272" cy="1630841"/>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8096" y="2590800"/>
            <a:ext cx="2959272" cy="3505200"/>
          </a:xfrm>
        </p:spPr>
        <p:txBody>
          <a:bodyPr vert="horz" lIns="91440" tIns="45720" rIns="91440" bIns="45720" rtlCol="0">
            <a:normAutofit/>
          </a:bodyPr>
          <a:lstStyle>
            <a:lvl1pPr marL="285750" indent="-285750">
              <a:buFont typeface="Arial" panose="020B0604020202020204" pitchFamily="34" charset="0"/>
              <a:buChar char="•"/>
              <a:defRPr lang="en-US" dirty="0"/>
            </a:lvl1pPr>
            <a:lvl2pPr marL="400050" indent="-171450">
              <a:buFont typeface="Arial" panose="020B0604020202020204" pitchFamily="34" charset="0"/>
              <a:buChar char="•"/>
              <a:defRPr lang="en-US" dirty="0"/>
            </a:lvl2pPr>
            <a:lvl3pPr marL="628650" indent="-171450">
              <a:buFont typeface="Arial" panose="020B0604020202020204" pitchFamily="34" charset="0"/>
              <a:buChar char="•"/>
              <a:defRPr lang="en-US" dirty="0"/>
            </a:lvl3pPr>
            <a:lvl4pPr marL="857250" indent="-171450">
              <a:buFont typeface="Arial" panose="020B0604020202020204" pitchFamily="34" charset="0"/>
              <a:buChar char="•"/>
              <a:defRPr lang="en-US" dirty="0"/>
            </a:lvl4pPr>
            <a:lvl5pPr marL="1085850"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7648"/>
            <a:ext cx="1833677"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601773" y="6318659"/>
            <a:ext cx="1092885" cy="338328"/>
          </a:xfrm>
        </p:spPr>
        <p:txBody>
          <a:bodyPr/>
          <a:lstStyle>
            <a:lvl1pPr>
              <a:defRPr>
                <a:solidFill>
                  <a:schemeClr val="tx1"/>
                </a:solidFill>
                <a:effectLst/>
              </a:defRPr>
            </a:lvl1p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694658" y="6318659"/>
            <a:ext cx="457200" cy="338328"/>
          </a:xfrm>
        </p:spPr>
        <p:txBody>
          <a:bodyPr/>
          <a:lstStyle/>
          <a:p>
            <a:fld id="{235F31FF-4816-4A7C-BAEE-4B5C41A91EB1}" type="slidenum">
              <a:rPr lang="en-US" smtClean="0"/>
              <a:t>‹#›</a:t>
            </a:fld>
            <a:endParaRPr lang="en-US"/>
          </a:p>
        </p:txBody>
      </p:sp>
      <p:sp>
        <p:nvSpPr>
          <p:cNvPr id="12" name="Picture Placeholder 11">
            <a:extLst>
              <a:ext uri="{FF2B5EF4-FFF2-40B4-BE49-F238E27FC236}">
                <a16:creationId xmlns:a16="http://schemas.microsoft.com/office/drawing/2014/main" id="{0A8E9606-29A0-9DB6-D153-C4863559DC60}"/>
              </a:ext>
            </a:extLst>
          </p:cNvPr>
          <p:cNvSpPr>
            <a:spLocks noGrp="1"/>
          </p:cNvSpPr>
          <p:nvPr>
            <p:ph type="pic" sz="quarter" idx="15" hasCustomPrompt="1"/>
          </p:nvPr>
        </p:nvSpPr>
        <p:spPr>
          <a:xfrm>
            <a:off x="4383033" y="765213"/>
            <a:ext cx="7808967" cy="6092787"/>
          </a:xfrm>
          <a:custGeom>
            <a:avLst/>
            <a:gdLst>
              <a:gd name="connsiteX0" fmla="*/ 501522 w 7808967"/>
              <a:gd name="connsiteY0" fmla="*/ 0 h 6092787"/>
              <a:gd name="connsiteX1" fmla="*/ 7808967 w 7808967"/>
              <a:gd name="connsiteY1" fmla="*/ 0 h 6092787"/>
              <a:gd name="connsiteX2" fmla="*/ 7808967 w 7808967"/>
              <a:gd name="connsiteY2" fmla="*/ 6092787 h 6092787"/>
              <a:gd name="connsiteX3" fmla="*/ 0 w 7808967"/>
              <a:gd name="connsiteY3" fmla="*/ 6092787 h 6092787"/>
              <a:gd name="connsiteX4" fmla="*/ 0 w 7808967"/>
              <a:gd name="connsiteY4" fmla="*/ 501522 h 6092787"/>
              <a:gd name="connsiteX5" fmla="*/ 501522 w 7808967"/>
              <a:gd name="connsiteY5" fmla="*/ 0 h 60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8967" h="6092787">
                <a:moveTo>
                  <a:pt x="501522" y="0"/>
                </a:moveTo>
                <a:lnTo>
                  <a:pt x="7808967" y="0"/>
                </a:lnTo>
                <a:lnTo>
                  <a:pt x="7808967" y="6092787"/>
                </a:lnTo>
                <a:lnTo>
                  <a:pt x="0" y="6092787"/>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037674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4842437"/>
            <a:ext cx="3636745" cy="1253564"/>
          </a:xfrm>
        </p:spPr>
        <p:txBody>
          <a:bodyPr anchor="t">
            <a:noAutofit/>
          </a:bodyPr>
          <a:lstStyle>
            <a:lvl1pPr>
              <a:defRPr sz="2500"/>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90D792C-BF4F-3E3A-5C82-8AA602818235}"/>
              </a:ext>
            </a:extLst>
          </p:cNvPr>
          <p:cNvSpPr>
            <a:spLocks noGrp="1"/>
          </p:cNvSpPr>
          <p:nvPr>
            <p:ph type="pic" sz="quarter" idx="15" hasCustomPrompt="1"/>
          </p:nvPr>
        </p:nvSpPr>
        <p:spPr>
          <a:xfrm>
            <a:off x="0" y="0"/>
            <a:ext cx="11468100" cy="4354140"/>
          </a:xfrm>
          <a:custGeom>
            <a:avLst/>
            <a:gdLst>
              <a:gd name="connsiteX0" fmla="*/ 0 w 11468100"/>
              <a:gd name="connsiteY0" fmla="*/ 0 h 4354140"/>
              <a:gd name="connsiteX1" fmla="*/ 11468100 w 11468100"/>
              <a:gd name="connsiteY1" fmla="*/ 0 h 4354140"/>
              <a:gd name="connsiteX2" fmla="*/ 11468100 w 11468100"/>
              <a:gd name="connsiteY2" fmla="*/ 3852618 h 4354140"/>
              <a:gd name="connsiteX3" fmla="*/ 10965387 w 11468100"/>
              <a:gd name="connsiteY3" fmla="*/ 4354140 h 4354140"/>
              <a:gd name="connsiteX4" fmla="*/ 0 w 11468100"/>
              <a:gd name="connsiteY4" fmla="*/ 4354140 h 435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4354140">
                <a:moveTo>
                  <a:pt x="0" y="0"/>
                </a:moveTo>
                <a:lnTo>
                  <a:pt x="11468100" y="0"/>
                </a:lnTo>
                <a:lnTo>
                  <a:pt x="11468100" y="3852618"/>
                </a:lnTo>
                <a:cubicBezTo>
                  <a:pt x="11468100" y="4129601"/>
                  <a:pt x="11243028" y="4354140"/>
                  <a:pt x="10965387" y="4354140"/>
                </a:cubicBezTo>
                <a:lnTo>
                  <a:pt x="0" y="435414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89635" y="4854632"/>
            <a:ext cx="6579807" cy="139376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68287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4095740"/>
            <a:ext cx="3242191" cy="1704459"/>
          </a:xfrm>
        </p:spPr>
        <p:txBody>
          <a:bodyPr anchor="t">
            <a:noAutofit/>
          </a:bodyPr>
          <a:lstStyle>
            <a:lvl1pPr>
              <a:defRPr sz="2500"/>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C842B8C5-7416-8C92-3E56-737867305A74}"/>
              </a:ext>
            </a:extLst>
          </p:cNvPr>
          <p:cNvSpPr>
            <a:spLocks noGrp="1"/>
          </p:cNvSpPr>
          <p:nvPr>
            <p:ph type="pic" sz="quarter" idx="15" hasCustomPrompt="1"/>
          </p:nvPr>
        </p:nvSpPr>
        <p:spPr>
          <a:xfrm>
            <a:off x="0" y="0"/>
            <a:ext cx="11468100" cy="3659602"/>
          </a:xfrm>
          <a:custGeom>
            <a:avLst/>
            <a:gdLst>
              <a:gd name="connsiteX0" fmla="*/ 0 w 11468100"/>
              <a:gd name="connsiteY0" fmla="*/ 0 h 3659602"/>
              <a:gd name="connsiteX1" fmla="*/ 11468100 w 11468100"/>
              <a:gd name="connsiteY1" fmla="*/ 0 h 3659602"/>
              <a:gd name="connsiteX2" fmla="*/ 11468100 w 11468100"/>
              <a:gd name="connsiteY2" fmla="*/ 3158080 h 3659602"/>
              <a:gd name="connsiteX3" fmla="*/ 10964923 w 11468100"/>
              <a:gd name="connsiteY3" fmla="*/ 3659602 h 3659602"/>
              <a:gd name="connsiteX4" fmla="*/ 0 w 11468100"/>
              <a:gd name="connsiteY4" fmla="*/ 3659602 h 365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659602">
                <a:moveTo>
                  <a:pt x="0" y="0"/>
                </a:moveTo>
                <a:lnTo>
                  <a:pt x="11468100" y="0"/>
                </a:lnTo>
                <a:lnTo>
                  <a:pt x="11468100" y="3158080"/>
                </a:lnTo>
                <a:cubicBezTo>
                  <a:pt x="11468100" y="3435063"/>
                  <a:pt x="11242820" y="3659602"/>
                  <a:pt x="10964923" y="3659602"/>
                </a:cubicBezTo>
                <a:lnTo>
                  <a:pt x="0" y="365960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4095740"/>
            <a:ext cx="7092745" cy="200601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93721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159974" cy="1612741"/>
          </a:xfrm>
        </p:spPr>
        <p:txBody>
          <a:bodyPr anchor="t">
            <a:noAutofit/>
          </a:bodyPr>
          <a:lstStyle>
            <a:lvl1pPr>
              <a:defRPr sz="2500"/>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0D06C70-6C8E-0F10-743F-047DC1563DEE}"/>
              </a:ext>
            </a:extLst>
          </p:cNvPr>
          <p:cNvSpPr>
            <a:spLocks noGrp="1"/>
          </p:cNvSpPr>
          <p:nvPr>
            <p:ph type="ftr" sz="quarter" idx="17"/>
          </p:nvPr>
        </p:nvSpPr>
        <p:spPr>
          <a:xfrm>
            <a:off x="772090" y="64008"/>
            <a:ext cx="2816835" cy="338328"/>
          </a:xfrm>
        </p:spPr>
        <p:txBody>
          <a:bodyPr/>
          <a:lstStyle/>
          <a:p>
            <a:endParaRPr lang="en-US"/>
          </a:p>
        </p:txBody>
      </p:sp>
      <p:sp>
        <p:nvSpPr>
          <p:cNvPr id="3" name="Date Placeholder 2">
            <a:extLst>
              <a:ext uri="{FF2B5EF4-FFF2-40B4-BE49-F238E27FC236}">
                <a16:creationId xmlns:a16="http://schemas.microsoft.com/office/drawing/2014/main" id="{984B292A-7A06-6DDC-E8C4-EBEEF5A46C03}"/>
              </a:ext>
            </a:extLst>
          </p:cNvPr>
          <p:cNvSpPr>
            <a:spLocks noGrp="1"/>
          </p:cNvSpPr>
          <p:nvPr>
            <p:ph type="dt" sz="half" idx="16"/>
          </p:nvPr>
        </p:nvSpPr>
        <p:spPr>
          <a:xfrm>
            <a:off x="9291411" y="64008"/>
            <a:ext cx="1612674" cy="338328"/>
          </a:xfrm>
        </p:spPr>
        <p:txBody>
          <a:bodyPr/>
          <a:lstStyle/>
          <a:p>
            <a:fld id="{D7E3ECEC-7E7B-4FB9-BAE8-5C10F12795EA}" type="datetimeFigureOut">
              <a:rPr lang="en-US" smtClean="0"/>
              <a:t>12/20/2025</a:t>
            </a:fld>
            <a:endParaRPr lang="en-US"/>
          </a:p>
        </p:txBody>
      </p:sp>
      <p:sp>
        <p:nvSpPr>
          <p:cNvPr id="10" name="Slide Number Placeholder 9">
            <a:extLst>
              <a:ext uri="{FF2B5EF4-FFF2-40B4-BE49-F238E27FC236}">
                <a16:creationId xmlns:a16="http://schemas.microsoft.com/office/drawing/2014/main" id="{5D35E09C-E9FB-8393-0705-FD349F06C4C1}"/>
              </a:ext>
            </a:extLst>
          </p:cNvPr>
          <p:cNvSpPr>
            <a:spLocks noGrp="1"/>
          </p:cNvSpPr>
          <p:nvPr>
            <p:ph type="sldNum" sz="quarter" idx="18"/>
          </p:nvPr>
        </p:nvSpPr>
        <p:spPr>
          <a:xfrm>
            <a:off x="11050742" y="64008"/>
            <a:ext cx="457200" cy="338328"/>
          </a:xfrm>
        </p:spPr>
        <p:txBody>
          <a:bodyPr/>
          <a:lstStyle/>
          <a:p>
            <a:fld id="{235F31FF-4816-4A7C-BAEE-4B5C41A91EB1}"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822959"/>
            <a:ext cx="7092745" cy="199867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90B4482-E492-864A-9429-7F3F86067CBD}"/>
              </a:ext>
            </a:extLst>
          </p:cNvPr>
          <p:cNvSpPr>
            <a:spLocks noGrp="1"/>
          </p:cNvSpPr>
          <p:nvPr>
            <p:ph type="pic" sz="quarter" idx="15" hasCustomPrompt="1"/>
          </p:nvPr>
        </p:nvSpPr>
        <p:spPr>
          <a:xfrm>
            <a:off x="0" y="3268078"/>
            <a:ext cx="11468100" cy="3589922"/>
          </a:xfrm>
          <a:custGeom>
            <a:avLst/>
            <a:gdLst>
              <a:gd name="connsiteX0" fmla="*/ 0 w 11468100"/>
              <a:gd name="connsiteY0" fmla="*/ 0 h 3589922"/>
              <a:gd name="connsiteX1" fmla="*/ 10964923 w 11468100"/>
              <a:gd name="connsiteY1" fmla="*/ 0 h 3589922"/>
              <a:gd name="connsiteX2" fmla="*/ 11468100 w 11468100"/>
              <a:gd name="connsiteY2" fmla="*/ 501522 h 3589922"/>
              <a:gd name="connsiteX3" fmla="*/ 11468100 w 11468100"/>
              <a:gd name="connsiteY3" fmla="*/ 3589922 h 3589922"/>
              <a:gd name="connsiteX4" fmla="*/ 0 w 11468100"/>
              <a:gd name="connsiteY4" fmla="*/ 3589922 h 35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589922">
                <a:moveTo>
                  <a:pt x="0" y="0"/>
                </a:moveTo>
                <a:lnTo>
                  <a:pt x="10964923" y="0"/>
                </a:lnTo>
                <a:cubicBezTo>
                  <a:pt x="11242820" y="0"/>
                  <a:pt x="11468100" y="224539"/>
                  <a:pt x="11468100" y="501522"/>
                </a:cubicBezTo>
                <a:lnTo>
                  <a:pt x="11468100" y="3589922"/>
                </a:lnTo>
                <a:lnTo>
                  <a:pt x="0" y="3589922"/>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500931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3316097"/>
            <a:ext cx="3242191" cy="1704459"/>
          </a:xfrm>
        </p:spPr>
        <p:txBody>
          <a:bodyPr anchor="t">
            <a:noAutofit/>
          </a:bodyPr>
          <a:lstStyle>
            <a:lvl1pPr>
              <a:defRPr sz="25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6389053-627F-50C3-46B2-6517FF15D614}"/>
              </a:ext>
            </a:extLst>
          </p:cNvPr>
          <p:cNvSpPr>
            <a:spLocks noGrp="1"/>
          </p:cNvSpPr>
          <p:nvPr>
            <p:ph type="pic" sz="quarter" idx="15" hasCustomPrompt="1"/>
          </p:nvPr>
        </p:nvSpPr>
        <p:spPr>
          <a:xfrm>
            <a:off x="0" y="1"/>
            <a:ext cx="11468100" cy="2879959"/>
          </a:xfrm>
          <a:custGeom>
            <a:avLst/>
            <a:gdLst>
              <a:gd name="connsiteX0" fmla="*/ 0 w 11468100"/>
              <a:gd name="connsiteY0" fmla="*/ 0 h 2879959"/>
              <a:gd name="connsiteX1" fmla="*/ 11468100 w 11468100"/>
              <a:gd name="connsiteY1" fmla="*/ 0 h 2879959"/>
              <a:gd name="connsiteX2" fmla="*/ 11468100 w 11468100"/>
              <a:gd name="connsiteY2" fmla="*/ 2378437 h 2879959"/>
              <a:gd name="connsiteX3" fmla="*/ 10964923 w 11468100"/>
              <a:gd name="connsiteY3" fmla="*/ 2879959 h 2879959"/>
              <a:gd name="connsiteX4" fmla="*/ 0 w 11468100"/>
              <a:gd name="connsiteY4" fmla="*/ 2879959 h 287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2879959">
                <a:moveTo>
                  <a:pt x="0" y="0"/>
                </a:moveTo>
                <a:lnTo>
                  <a:pt x="11468100" y="0"/>
                </a:lnTo>
                <a:lnTo>
                  <a:pt x="11468100" y="2378437"/>
                </a:lnTo>
                <a:cubicBezTo>
                  <a:pt x="11468100" y="2655420"/>
                  <a:pt x="11242820" y="2879959"/>
                  <a:pt x="10964923" y="2879959"/>
                </a:cubicBezTo>
                <a:lnTo>
                  <a:pt x="0" y="287995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3316096"/>
            <a:ext cx="7092745" cy="28529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490586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04428"/>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F790B68-0230-A98B-796E-2C008AC2CC5D}"/>
              </a:ext>
            </a:extLst>
          </p:cNvPr>
          <p:cNvSpPr>
            <a:spLocks noGrp="1"/>
          </p:cNvSpPr>
          <p:nvPr>
            <p:ph type="pic" sz="quarter" idx="15" hasCustomPrompt="1"/>
          </p:nvPr>
        </p:nvSpPr>
        <p:spPr>
          <a:xfrm>
            <a:off x="0" y="1750092"/>
            <a:ext cx="6553940" cy="5107908"/>
          </a:xfrm>
          <a:custGeom>
            <a:avLst/>
            <a:gdLst>
              <a:gd name="connsiteX0" fmla="*/ 0 w 6553940"/>
              <a:gd name="connsiteY0" fmla="*/ 0 h 5107908"/>
              <a:gd name="connsiteX1" fmla="*/ 6118541 w 6553940"/>
              <a:gd name="connsiteY1" fmla="*/ 0 h 5107908"/>
              <a:gd name="connsiteX2" fmla="*/ 6553940 w 6553940"/>
              <a:gd name="connsiteY2" fmla="*/ 439618 h 5107908"/>
              <a:gd name="connsiteX3" fmla="*/ 6553940 w 6553940"/>
              <a:gd name="connsiteY3" fmla="*/ 5107908 h 5107908"/>
              <a:gd name="connsiteX4" fmla="*/ 0 w 6553940"/>
              <a:gd name="connsiteY4" fmla="*/ 5107908 h 510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940" h="5107908">
                <a:moveTo>
                  <a:pt x="0" y="0"/>
                </a:moveTo>
                <a:lnTo>
                  <a:pt x="6118541" y="0"/>
                </a:lnTo>
                <a:cubicBezTo>
                  <a:pt x="6359005" y="0"/>
                  <a:pt x="6553940" y="196824"/>
                  <a:pt x="6553940" y="439618"/>
                </a:cubicBezTo>
                <a:lnTo>
                  <a:pt x="6553940" y="5107908"/>
                </a:lnTo>
                <a:lnTo>
                  <a:pt x="0" y="510790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199994" y="1679171"/>
            <a:ext cx="4268106" cy="4493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99994" y="6389695"/>
            <a:ext cx="218382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3704" y="6389695"/>
            <a:ext cx="1625600" cy="338328"/>
          </a:xfrm>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5200" y="638969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60371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59"/>
            <a:ext cx="4811167" cy="916991"/>
          </a:xfrm>
        </p:spPr>
        <p:txBody>
          <a:bodyPr anchor="t"/>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40936EEA-460B-E34D-8B9C-832ADF15E401}"/>
              </a:ext>
            </a:extLst>
          </p:cNvPr>
          <p:cNvSpPr>
            <a:spLocks noGrp="1"/>
          </p:cNvSpPr>
          <p:nvPr>
            <p:ph type="pic" sz="quarter" idx="15" hasCustomPrompt="1"/>
          </p:nvPr>
        </p:nvSpPr>
        <p:spPr>
          <a:xfrm>
            <a:off x="1" y="1958288"/>
            <a:ext cx="5620853" cy="4899713"/>
          </a:xfrm>
          <a:custGeom>
            <a:avLst/>
            <a:gdLst>
              <a:gd name="connsiteX0" fmla="*/ 0 w 5620853"/>
              <a:gd name="connsiteY0" fmla="*/ 0 h 4899713"/>
              <a:gd name="connsiteX1" fmla="*/ 5119331 w 5620853"/>
              <a:gd name="connsiteY1" fmla="*/ 0 h 4899713"/>
              <a:gd name="connsiteX2" fmla="*/ 5620853 w 5620853"/>
              <a:gd name="connsiteY2" fmla="*/ 501522 h 4899713"/>
              <a:gd name="connsiteX3" fmla="*/ 5620853 w 5620853"/>
              <a:gd name="connsiteY3" fmla="*/ 4899713 h 4899713"/>
              <a:gd name="connsiteX4" fmla="*/ 0 w 5620853"/>
              <a:gd name="connsiteY4" fmla="*/ 4899713 h 489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853" h="4899713">
                <a:moveTo>
                  <a:pt x="0" y="0"/>
                </a:moveTo>
                <a:lnTo>
                  <a:pt x="5119331" y="0"/>
                </a:lnTo>
                <a:cubicBezTo>
                  <a:pt x="5396314" y="0"/>
                  <a:pt x="5620853" y="224539"/>
                  <a:pt x="5620853" y="501522"/>
                </a:cubicBezTo>
                <a:lnTo>
                  <a:pt x="5620853" y="4899713"/>
                </a:lnTo>
                <a:lnTo>
                  <a:pt x="0" y="4899713"/>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314184" y="822960"/>
            <a:ext cx="5153915" cy="5273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11795" y="6387559"/>
            <a:ext cx="286839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31917" y="6387559"/>
            <a:ext cx="1658678" cy="338328"/>
          </a:xfrm>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5" y="6387559"/>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913044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383280" cy="1269365"/>
          </a:xfrm>
        </p:spPr>
        <p:txBody>
          <a:bodyPr anchor="t">
            <a:normAutofit/>
          </a:bodyPr>
          <a:lstStyle>
            <a:lvl1pPr>
              <a:defRPr sz="2500"/>
            </a:lvl1pPr>
          </a:lstStyle>
          <a:p>
            <a:r>
              <a:rPr lang="en-US"/>
              <a:t>Click to edit Master title style</a:t>
            </a:r>
            <a:endParaRPr lang="en-US" dirty="0"/>
          </a:p>
        </p:txBody>
      </p:sp>
      <p:sp>
        <p:nvSpPr>
          <p:cNvPr id="11" name="Picture Placeholder 9">
            <a:extLst>
              <a:ext uri="{FF2B5EF4-FFF2-40B4-BE49-F238E27FC236}">
                <a16:creationId xmlns:a16="http://schemas.microsoft.com/office/drawing/2014/main" id="{2E39E907-908A-148E-8CF0-2C3161E428B4}"/>
              </a:ext>
            </a:extLst>
          </p:cNvPr>
          <p:cNvSpPr>
            <a:spLocks noGrp="1"/>
          </p:cNvSpPr>
          <p:nvPr>
            <p:ph type="pic" sz="quarter" idx="15" hasCustomPrompt="1"/>
          </p:nvPr>
        </p:nvSpPr>
        <p:spPr>
          <a:xfrm>
            <a:off x="1" y="2387462"/>
            <a:ext cx="4145281" cy="4470539"/>
          </a:xfrm>
          <a:custGeom>
            <a:avLst/>
            <a:gdLst>
              <a:gd name="connsiteX0" fmla="*/ 0 w 4145281"/>
              <a:gd name="connsiteY0" fmla="*/ 0 h 4470539"/>
              <a:gd name="connsiteX1" fmla="*/ 3629230 w 4145281"/>
              <a:gd name="connsiteY1" fmla="*/ 0 h 4470539"/>
              <a:gd name="connsiteX2" fmla="*/ 4145281 w 4145281"/>
              <a:gd name="connsiteY2" fmla="*/ 516051 h 4470539"/>
              <a:gd name="connsiteX3" fmla="*/ 4145281 w 4145281"/>
              <a:gd name="connsiteY3" fmla="*/ 4470539 h 4470539"/>
              <a:gd name="connsiteX4" fmla="*/ 0 w 4145281"/>
              <a:gd name="connsiteY4" fmla="*/ 4470539 h 447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1" h="4470539">
                <a:moveTo>
                  <a:pt x="0" y="0"/>
                </a:moveTo>
                <a:lnTo>
                  <a:pt x="3629230" y="0"/>
                </a:lnTo>
                <a:cubicBezTo>
                  <a:pt x="3914237" y="0"/>
                  <a:pt x="4145281" y="231044"/>
                  <a:pt x="4145281" y="516051"/>
                </a:cubicBezTo>
                <a:lnTo>
                  <a:pt x="4145281" y="4470539"/>
                </a:lnTo>
                <a:lnTo>
                  <a:pt x="0" y="447053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839479" y="781685"/>
            <a:ext cx="6628621" cy="5390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146266" y="6388215"/>
            <a:ext cx="2969008"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32999" y="6388215"/>
            <a:ext cx="2558901" cy="338328"/>
          </a:xfrm>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3" y="638821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3284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 uri="{C183D7F6-B498-43B3-948B-1728B52AA6E4}">
                <adec:decorative xmlns:adec="http://schemas.microsoft.com/office/drawing/2017/decorative" val="1"/>
              </a:ext>
            </a:extLst>
          </p:cNvPr>
          <p:cNvSpPr/>
          <p:nvPr/>
        </p:nvSpPr>
        <p:spPr>
          <a:xfrm>
            <a:off x="-1524" y="0"/>
            <a:ext cx="12192000" cy="6858000"/>
          </a:xfrm>
          <a:prstGeom prst="rect">
            <a:avLst/>
          </a:prstGeom>
          <a:solidFill>
            <a:schemeClr val="accent3">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1"/>
                </a:solidFill>
              </a:defRPr>
            </a:lvl1p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523394107"/>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3547126-466C-18B0-8C04-007D93615CD9}"/>
              </a:ext>
              <a:ext uri="{C183D7F6-B498-43B3-948B-1728B52AA6E4}">
                <adec:decorative xmlns:adec="http://schemas.microsoft.com/office/drawing/2017/decorative" val="1"/>
              </a:ext>
            </a:extLst>
          </p:cNvPr>
          <p:cNvSpPr/>
          <p:nvPr/>
        </p:nvSpPr>
        <p:spPr>
          <a:xfrm>
            <a:off x="0" y="-1"/>
            <a:ext cx="11208688" cy="5154130"/>
          </a:xfrm>
          <a:custGeom>
            <a:avLst/>
            <a:gdLst>
              <a:gd name="connsiteX0" fmla="*/ 0 w 11208688"/>
              <a:gd name="connsiteY0" fmla="*/ 0 h 5154130"/>
              <a:gd name="connsiteX1" fmla="*/ 11208688 w 11208688"/>
              <a:gd name="connsiteY1" fmla="*/ 0 h 5154130"/>
              <a:gd name="connsiteX2" fmla="*/ 11208688 w 11208688"/>
              <a:gd name="connsiteY2" fmla="*/ 526471 h 5154130"/>
              <a:gd name="connsiteX3" fmla="*/ 11208688 w 11208688"/>
              <a:gd name="connsiteY3" fmla="*/ 4126137 h 5154130"/>
              <a:gd name="connsiteX4" fmla="*/ 11208688 w 11208688"/>
              <a:gd name="connsiteY4" fmla="*/ 4652608 h 5154130"/>
              <a:gd name="connsiteX5" fmla="*/ 10707166 w 11208688"/>
              <a:gd name="connsiteY5" fmla="*/ 5154130 h 5154130"/>
              <a:gd name="connsiteX6" fmla="*/ 0 w 11208688"/>
              <a:gd name="connsiteY6" fmla="*/ 5154130 h 5154130"/>
              <a:gd name="connsiteX7" fmla="*/ 0 w 11208688"/>
              <a:gd name="connsiteY7" fmla="*/ 4627659 h 5154130"/>
              <a:gd name="connsiteX8" fmla="*/ 0 w 11208688"/>
              <a:gd name="connsiteY8" fmla="*/ 526471 h 51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8688" h="5154130">
                <a:moveTo>
                  <a:pt x="0" y="0"/>
                </a:moveTo>
                <a:lnTo>
                  <a:pt x="11208688" y="0"/>
                </a:lnTo>
                <a:lnTo>
                  <a:pt x="11208688" y="526471"/>
                </a:lnTo>
                <a:lnTo>
                  <a:pt x="11208688" y="4126137"/>
                </a:lnTo>
                <a:lnTo>
                  <a:pt x="11208688" y="4652608"/>
                </a:lnTo>
                <a:cubicBezTo>
                  <a:pt x="11208688" y="4929591"/>
                  <a:pt x="10984149" y="5154130"/>
                  <a:pt x="10707166" y="5154130"/>
                </a:cubicBezTo>
                <a:lnTo>
                  <a:pt x="0" y="5154130"/>
                </a:lnTo>
                <a:lnTo>
                  <a:pt x="0" y="4627659"/>
                </a:lnTo>
                <a:lnTo>
                  <a:pt x="0" y="526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72089" y="5483352"/>
            <a:ext cx="10361130" cy="848177"/>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1015" y="684412"/>
            <a:ext cx="10592204" cy="4122998"/>
          </a:xfrm>
        </p:spPr>
        <p:txBody>
          <a:bodyPr vert="horz" lIns="91440" tIns="45720" rIns="91440" bIns="45720" rtlCol="0" anchor="b">
            <a:normAutofit/>
          </a:bodyPr>
          <a:lstStyle>
            <a:lvl1pPr marL="0" indent="0">
              <a:lnSpc>
                <a:spcPct val="90000"/>
              </a:lnSpc>
              <a:buNone/>
              <a:defRPr lang="en-US" sz="27800" spc="-200" baseline="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3021795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B95B-4C30-339A-61EB-6B8C35B8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08CF9-0D87-75F0-A6FC-70C3473308F5}"/>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4" name="Footer Placeholder 3">
            <a:extLst>
              <a:ext uri="{FF2B5EF4-FFF2-40B4-BE49-F238E27FC236}">
                <a16:creationId xmlns:a16="http://schemas.microsoft.com/office/drawing/2014/main" id="{CD7A6C01-59CE-3D7F-82E9-6B360E923C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2CDAD-7CF6-3A25-B268-05ED99CD303F}"/>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34419330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AA79A0-CEA9-1C5C-A8CA-D3F95D56333A}"/>
              </a:ext>
              <a:ext uri="{C183D7F6-B498-43B3-948B-1728B52AA6E4}">
                <adec:decorative xmlns:adec="http://schemas.microsoft.com/office/drawing/2017/decorative" val="1"/>
              </a:ext>
            </a:extLst>
          </p:cNvPr>
          <p:cNvSpPr/>
          <p:nvPr/>
        </p:nvSpPr>
        <p:spPr>
          <a:xfrm>
            <a:off x="0" y="4757010"/>
            <a:ext cx="11208688" cy="2100988"/>
          </a:xfrm>
          <a:custGeom>
            <a:avLst/>
            <a:gdLst>
              <a:gd name="connsiteX0" fmla="*/ 0 w 11208688"/>
              <a:gd name="connsiteY0" fmla="*/ 0 h 2100988"/>
              <a:gd name="connsiteX1" fmla="*/ 10707166 w 11208688"/>
              <a:gd name="connsiteY1" fmla="*/ 0 h 2100988"/>
              <a:gd name="connsiteX2" fmla="*/ 11208688 w 11208688"/>
              <a:gd name="connsiteY2" fmla="*/ 501522 h 2100988"/>
              <a:gd name="connsiteX3" fmla="*/ 11208688 w 11208688"/>
              <a:gd name="connsiteY3" fmla="*/ 2100988 h 2100988"/>
              <a:gd name="connsiteX4" fmla="*/ 0 w 11208688"/>
              <a:gd name="connsiteY4" fmla="*/ 2100988 h 210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100988">
                <a:moveTo>
                  <a:pt x="0" y="0"/>
                </a:moveTo>
                <a:lnTo>
                  <a:pt x="10707166" y="0"/>
                </a:lnTo>
                <a:cubicBezTo>
                  <a:pt x="10984149" y="0"/>
                  <a:pt x="11208688" y="224539"/>
                  <a:pt x="11208688" y="501522"/>
                </a:cubicBezTo>
                <a:lnTo>
                  <a:pt x="11208688" y="2100988"/>
                </a:lnTo>
                <a:lnTo>
                  <a:pt x="0" y="2100988"/>
                </a:lnTo>
                <a:close/>
              </a:path>
            </a:pathLst>
          </a:cu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4F2C5FBA-F4AA-552B-2245-767D47272F3B}"/>
              </a:ext>
              <a:ext uri="{C183D7F6-B498-43B3-948B-1728B52AA6E4}">
                <adec:decorative xmlns:adec="http://schemas.microsoft.com/office/drawing/2017/decorative" val="1"/>
              </a:ext>
            </a:extLst>
          </p:cNvPr>
          <p:cNvSpPr/>
          <p:nvPr/>
        </p:nvSpPr>
        <p:spPr>
          <a:xfrm>
            <a:off x="0" y="1"/>
            <a:ext cx="11208688" cy="4627659"/>
          </a:xfrm>
          <a:custGeom>
            <a:avLst/>
            <a:gdLst>
              <a:gd name="connsiteX0" fmla="*/ 0 w 11208688"/>
              <a:gd name="connsiteY0" fmla="*/ 0 h 4627659"/>
              <a:gd name="connsiteX1" fmla="*/ 11208688 w 11208688"/>
              <a:gd name="connsiteY1" fmla="*/ 0 h 4627659"/>
              <a:gd name="connsiteX2" fmla="*/ 11208688 w 11208688"/>
              <a:gd name="connsiteY2" fmla="*/ 4126137 h 4627659"/>
              <a:gd name="connsiteX3" fmla="*/ 10707166 w 11208688"/>
              <a:gd name="connsiteY3" fmla="*/ 4627659 h 4627659"/>
              <a:gd name="connsiteX4" fmla="*/ 0 w 11208688"/>
              <a:gd name="connsiteY4" fmla="*/ 4627659 h 462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4627659">
                <a:moveTo>
                  <a:pt x="0" y="0"/>
                </a:moveTo>
                <a:lnTo>
                  <a:pt x="11208688" y="0"/>
                </a:lnTo>
                <a:lnTo>
                  <a:pt x="11208688" y="4126137"/>
                </a:lnTo>
                <a:cubicBezTo>
                  <a:pt x="11208688" y="4403120"/>
                  <a:pt x="10984149" y="4627659"/>
                  <a:pt x="10707166" y="4627659"/>
                </a:cubicBezTo>
                <a:lnTo>
                  <a:pt x="0" y="462765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30760"/>
            <a:ext cx="9738852" cy="1017639"/>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9328" y="420624"/>
            <a:ext cx="10592204" cy="4112875"/>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81420348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4677EE2-225B-FA02-73B9-DFB5D013592F}"/>
              </a:ext>
              <a:ext uri="{C183D7F6-B498-43B3-948B-1728B52AA6E4}">
                <adec:decorative xmlns:adec="http://schemas.microsoft.com/office/drawing/2017/decorative" val="1"/>
              </a:ext>
            </a:extLst>
          </p:cNvPr>
          <p:cNvSpPr/>
          <p:nvPr/>
        </p:nvSpPr>
        <p:spPr>
          <a:xfrm>
            <a:off x="0" y="4783948"/>
            <a:ext cx="11208688" cy="2074052"/>
          </a:xfrm>
          <a:custGeom>
            <a:avLst/>
            <a:gdLst>
              <a:gd name="connsiteX0" fmla="*/ 0 w 11208688"/>
              <a:gd name="connsiteY0" fmla="*/ 0 h 2074052"/>
              <a:gd name="connsiteX1" fmla="*/ 10707166 w 11208688"/>
              <a:gd name="connsiteY1" fmla="*/ 0 h 2074052"/>
              <a:gd name="connsiteX2" fmla="*/ 11208688 w 11208688"/>
              <a:gd name="connsiteY2" fmla="*/ 501522 h 2074052"/>
              <a:gd name="connsiteX3" fmla="*/ 11208688 w 11208688"/>
              <a:gd name="connsiteY3" fmla="*/ 2074052 h 2074052"/>
              <a:gd name="connsiteX4" fmla="*/ 0 w 11208688"/>
              <a:gd name="connsiteY4" fmla="*/ 2074052 h 207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074052">
                <a:moveTo>
                  <a:pt x="0" y="0"/>
                </a:moveTo>
                <a:lnTo>
                  <a:pt x="10707166" y="0"/>
                </a:lnTo>
                <a:cubicBezTo>
                  <a:pt x="10984149" y="0"/>
                  <a:pt x="11208688" y="224539"/>
                  <a:pt x="11208688" y="501522"/>
                </a:cubicBezTo>
                <a:lnTo>
                  <a:pt x="11208688" y="2074052"/>
                </a:lnTo>
                <a:lnTo>
                  <a:pt x="0" y="207405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49809"/>
            <a:ext cx="9768348" cy="1109078"/>
          </a:xfrm>
        </p:spPr>
        <p:txBody>
          <a:bodyPr vert="horz" lIns="91440" tIns="45720" rIns="91440" bIns="45720" rtlCol="0" anchor="ctr">
            <a:normAutofit/>
          </a:bodyPr>
          <a:lstStyle>
            <a:lvl1pPr>
              <a:lnSpc>
                <a:spcPct val="100000"/>
              </a:lnSpc>
              <a:defRPr lang="en-US" sz="2400" dirty="0">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341968"/>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8" name="Footer Placeholder 7">
            <a:extLst>
              <a:ext uri="{FF2B5EF4-FFF2-40B4-BE49-F238E27FC236}">
                <a16:creationId xmlns:a16="http://schemas.microsoft.com/office/drawing/2014/main" id="{881EFD95-05D4-9FAB-FCB7-D3A2AB29456D}"/>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1D5117C2-BE70-9A87-4113-2ECE3F1A43BF}"/>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12/20/2025</a:t>
            </a:fld>
            <a:endParaRPr lang="en-US"/>
          </a:p>
        </p:txBody>
      </p:sp>
      <p:sp>
        <p:nvSpPr>
          <p:cNvPr id="9" name="Slide Number Placeholder 8">
            <a:extLst>
              <a:ext uri="{FF2B5EF4-FFF2-40B4-BE49-F238E27FC236}">
                <a16:creationId xmlns:a16="http://schemas.microsoft.com/office/drawing/2014/main" id="{33776532-A6F1-5788-D1D1-3F91B5B3B7D7}"/>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8436777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4CBAD94-77D4-9CC1-DE93-BFA7FA5FBBB6}"/>
              </a:ext>
              <a:ext uri="{C183D7F6-B498-43B3-948B-1728B52AA6E4}">
                <adec:decorative xmlns:adec="http://schemas.microsoft.com/office/drawing/2017/decorative" val="1"/>
              </a:ext>
            </a:extLst>
          </p:cNvPr>
          <p:cNvSpPr/>
          <p:nvPr/>
        </p:nvSpPr>
        <p:spPr>
          <a:xfrm>
            <a:off x="772090" y="0"/>
            <a:ext cx="11419910" cy="6096000"/>
          </a:xfrm>
          <a:custGeom>
            <a:avLst/>
            <a:gdLst>
              <a:gd name="connsiteX0" fmla="*/ 0 w 11419910"/>
              <a:gd name="connsiteY0" fmla="*/ 0 h 6096000"/>
              <a:gd name="connsiteX1" fmla="*/ 11419910 w 11419910"/>
              <a:gd name="connsiteY1" fmla="*/ 0 h 6096000"/>
              <a:gd name="connsiteX2" fmla="*/ 11419910 w 11419910"/>
              <a:gd name="connsiteY2" fmla="*/ 6096000 h 6096000"/>
              <a:gd name="connsiteX3" fmla="*/ 501522 w 11419910"/>
              <a:gd name="connsiteY3" fmla="*/ 6096000 h 6096000"/>
              <a:gd name="connsiteX4" fmla="*/ 0 w 11419910"/>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910" h="6096000">
                <a:moveTo>
                  <a:pt x="0" y="0"/>
                </a:moveTo>
                <a:lnTo>
                  <a:pt x="11419910" y="0"/>
                </a:lnTo>
                <a:lnTo>
                  <a:pt x="11419910" y="6096000"/>
                </a:lnTo>
                <a:lnTo>
                  <a:pt x="501522" y="6096000"/>
                </a:lnTo>
                <a:cubicBezTo>
                  <a:pt x="224539" y="6096000"/>
                  <a:pt x="0" y="5871461"/>
                  <a:pt x="0" y="559447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20575" y="863029"/>
            <a:ext cx="9383510" cy="4685017"/>
          </a:xfrm>
        </p:spPr>
        <p:txBody>
          <a:bodyPr anchor="b">
            <a:noAutofit/>
          </a:bodyPr>
          <a:lstStyle>
            <a:lvl1pPr marL="0" indent="0">
              <a:lnSpc>
                <a:spcPct val="90000"/>
              </a:lnSpc>
              <a:buNone/>
              <a:defRPr sz="6600" b="0"/>
            </a:lvl1pPr>
            <a:lvl2pPr marL="228600" indent="0">
              <a:lnSpc>
                <a:spcPct val="90000"/>
              </a:lnSpc>
              <a:buNone/>
              <a:defRPr sz="6000" b="0"/>
            </a:lvl2pPr>
            <a:lvl3pPr marL="457200" indent="0">
              <a:lnSpc>
                <a:spcPct val="90000"/>
              </a:lnSpc>
              <a:buNone/>
              <a:defRPr sz="5400" b="0"/>
            </a:lvl3pPr>
            <a:lvl4pPr marL="685800" indent="0">
              <a:lnSpc>
                <a:spcPct val="90000"/>
              </a:lnSpc>
              <a:buNone/>
              <a:defRPr sz="4800" b="0"/>
            </a:lvl4pPr>
            <a:lvl5pPr marL="914400" indent="0">
              <a:lnSpc>
                <a:spcPct val="90000"/>
              </a:lnSpc>
              <a:buNone/>
              <a:defRPr sz="44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446644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4592" y="94592"/>
            <a:ext cx="11617947" cy="5752531"/>
          </a:xfrm>
        </p:spPr>
        <p:txBody>
          <a:bodyPr anchor="t">
            <a:noAutofit/>
          </a:bodyPr>
          <a:lstStyle>
            <a:lvl1pPr marL="0" indent="0">
              <a:lnSpc>
                <a:spcPct val="90000"/>
              </a:lnSpc>
              <a:buNone/>
              <a:defRPr sz="7200" b="0" cap="all" spc="-100" baseline="0">
                <a:solidFill>
                  <a:schemeClr val="accent1"/>
                </a:solidFill>
              </a:defRPr>
            </a:lvl1pPr>
            <a:lvl2pPr marL="228600" indent="0">
              <a:lnSpc>
                <a:spcPct val="90000"/>
              </a:lnSpc>
              <a:buNone/>
              <a:defRPr sz="7200" b="0" cap="all" spc="-100" baseline="0">
                <a:solidFill>
                  <a:schemeClr val="accent1"/>
                </a:solidFill>
              </a:defRPr>
            </a:lvl2pPr>
            <a:lvl3pPr marL="457200" indent="0">
              <a:lnSpc>
                <a:spcPct val="90000"/>
              </a:lnSpc>
              <a:buNone/>
              <a:defRPr sz="7200" b="0" cap="all" spc="-100" baseline="0">
                <a:solidFill>
                  <a:schemeClr val="accent1"/>
                </a:solidFill>
              </a:defRPr>
            </a:lvl3pPr>
            <a:lvl4pPr marL="685800" indent="0">
              <a:lnSpc>
                <a:spcPct val="90000"/>
              </a:lnSpc>
              <a:buNone/>
              <a:defRPr sz="7200" b="0" cap="all" spc="-100" baseline="0">
                <a:solidFill>
                  <a:schemeClr val="accent1"/>
                </a:solidFill>
              </a:defRPr>
            </a:lvl4pPr>
            <a:lvl5pPr marL="914400" indent="0">
              <a:lnSpc>
                <a:spcPct val="90000"/>
              </a:lnSpc>
              <a:buNone/>
              <a:defRPr sz="7200" b="0" cap="all" spc="-10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48179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E08BE8-EB98-F551-F5ED-FE16CE82FBB9}"/>
              </a:ext>
              <a:ext uri="{C183D7F6-B498-43B3-948B-1728B52AA6E4}">
                <adec:decorative xmlns:adec="http://schemas.microsoft.com/office/drawing/2017/decorative" val="1"/>
              </a:ext>
            </a:extLst>
          </p:cNvPr>
          <p:cNvSpPr/>
          <p:nvPr/>
        </p:nvSpPr>
        <p:spPr>
          <a:xfrm>
            <a:off x="1" y="0"/>
            <a:ext cx="11139327" cy="5821522"/>
          </a:xfrm>
          <a:custGeom>
            <a:avLst/>
            <a:gdLst>
              <a:gd name="connsiteX0" fmla="*/ 0 w 11139327"/>
              <a:gd name="connsiteY0" fmla="*/ 0 h 5821522"/>
              <a:gd name="connsiteX1" fmla="*/ 11139327 w 11139327"/>
              <a:gd name="connsiteY1" fmla="*/ 0 h 5821522"/>
              <a:gd name="connsiteX2" fmla="*/ 11139327 w 11139327"/>
              <a:gd name="connsiteY2" fmla="*/ 5320000 h 5821522"/>
              <a:gd name="connsiteX3" fmla="*/ 10637805 w 11139327"/>
              <a:gd name="connsiteY3" fmla="*/ 5821522 h 5821522"/>
              <a:gd name="connsiteX4" fmla="*/ 0 w 11139327"/>
              <a:gd name="connsiteY4" fmla="*/ 5821522 h 582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327" h="5821522">
                <a:moveTo>
                  <a:pt x="0" y="0"/>
                </a:moveTo>
                <a:lnTo>
                  <a:pt x="11139327" y="0"/>
                </a:lnTo>
                <a:lnTo>
                  <a:pt x="11139327" y="5320000"/>
                </a:lnTo>
                <a:cubicBezTo>
                  <a:pt x="11139327" y="5596983"/>
                  <a:pt x="10914788" y="5821522"/>
                  <a:pt x="10637805" y="5821522"/>
                </a:cubicBezTo>
                <a:lnTo>
                  <a:pt x="0" y="582152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90418" y="288194"/>
            <a:ext cx="9976207" cy="5025678"/>
          </a:xfrm>
        </p:spPr>
        <p:txBody>
          <a:bodyPr anchor="t">
            <a:noAutofit/>
          </a:bodyPr>
          <a:lstStyle>
            <a:lvl1pPr marL="0" indent="0">
              <a:lnSpc>
                <a:spcPct val="90000"/>
              </a:lnSpc>
              <a:buNone/>
              <a:defRPr sz="6600" b="0" cap="all" spc="-100" baseline="0">
                <a:solidFill>
                  <a:schemeClr val="accent1"/>
                </a:solidFill>
              </a:defRPr>
            </a:lvl1pPr>
            <a:lvl2pPr marL="228600" indent="0">
              <a:lnSpc>
                <a:spcPct val="90000"/>
              </a:lnSpc>
              <a:buNone/>
              <a:defRPr sz="6600" b="0" cap="all" spc="-100" baseline="0">
                <a:solidFill>
                  <a:schemeClr val="accent1"/>
                </a:solidFill>
              </a:defRPr>
            </a:lvl2pPr>
            <a:lvl3pPr marL="457200" indent="0">
              <a:lnSpc>
                <a:spcPct val="90000"/>
              </a:lnSpc>
              <a:buNone/>
              <a:defRPr sz="6600" b="0" cap="all" spc="-100" baseline="0">
                <a:solidFill>
                  <a:schemeClr val="accent1"/>
                </a:solidFill>
              </a:defRPr>
            </a:lvl3pPr>
            <a:lvl4pPr marL="685800" indent="0">
              <a:lnSpc>
                <a:spcPct val="90000"/>
              </a:lnSpc>
              <a:buNone/>
              <a:defRPr sz="6600" b="0" cap="all" spc="-100" baseline="0">
                <a:solidFill>
                  <a:schemeClr val="accent1"/>
                </a:solidFill>
              </a:defRPr>
            </a:lvl4pPr>
            <a:lvl5pPr marL="914400" indent="0">
              <a:lnSpc>
                <a:spcPct val="90000"/>
              </a:lnSpc>
              <a:buNone/>
              <a:defRPr sz="6600" b="0" cap="all" spc="-10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75444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AB2664E-ED20-1581-CFBA-A89627E3FD59}"/>
              </a:ext>
              <a:ext uri="{C183D7F6-B498-43B3-948B-1728B52AA6E4}">
                <adec:decorative xmlns:adec="http://schemas.microsoft.com/office/drawing/2017/decorative" val="1"/>
              </a:ext>
            </a:extLst>
          </p:cNvPr>
          <p:cNvSpPr/>
          <p:nvPr/>
        </p:nvSpPr>
        <p:spPr>
          <a:xfrm>
            <a:off x="1" y="0"/>
            <a:ext cx="10719069" cy="5585244"/>
          </a:xfrm>
          <a:custGeom>
            <a:avLst/>
            <a:gdLst>
              <a:gd name="connsiteX0" fmla="*/ 0 w 10719069"/>
              <a:gd name="connsiteY0" fmla="*/ 0 h 5585244"/>
              <a:gd name="connsiteX1" fmla="*/ 10719069 w 10719069"/>
              <a:gd name="connsiteY1" fmla="*/ 0 h 5585244"/>
              <a:gd name="connsiteX2" fmla="*/ 10719069 w 10719069"/>
              <a:gd name="connsiteY2" fmla="*/ 5083722 h 5585244"/>
              <a:gd name="connsiteX3" fmla="*/ 10217547 w 10719069"/>
              <a:gd name="connsiteY3" fmla="*/ 5585244 h 5585244"/>
              <a:gd name="connsiteX4" fmla="*/ 0 w 10719069"/>
              <a:gd name="connsiteY4" fmla="*/ 5585244 h 55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069" h="5585244">
                <a:moveTo>
                  <a:pt x="0" y="0"/>
                </a:moveTo>
                <a:lnTo>
                  <a:pt x="10719069" y="0"/>
                </a:lnTo>
                <a:lnTo>
                  <a:pt x="10719069" y="5083722"/>
                </a:lnTo>
                <a:cubicBezTo>
                  <a:pt x="10719069" y="5360705"/>
                  <a:pt x="10494530" y="5585244"/>
                  <a:pt x="10217547" y="5585244"/>
                </a:cubicBezTo>
                <a:lnTo>
                  <a:pt x="0" y="5585244"/>
                </a:lnTo>
                <a:close/>
              </a:path>
            </a:pathLst>
          </a:cu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31515" y="606176"/>
            <a:ext cx="9339210" cy="4530904"/>
          </a:xfrm>
        </p:spPr>
        <p:txBody>
          <a:bodyPr anchor="b">
            <a:normAutofit/>
          </a:bodyPr>
          <a:lstStyle>
            <a:lvl1pPr marL="0" indent="0">
              <a:lnSpc>
                <a:spcPct val="90000"/>
              </a:lnSpc>
              <a:buNone/>
              <a:defRPr sz="6600" b="0" cap="none" baseline="0">
                <a:solidFill>
                  <a:schemeClr val="accent1"/>
                </a:solidFill>
              </a:defRPr>
            </a:lvl1pPr>
            <a:lvl2pPr marL="228600" indent="0">
              <a:lnSpc>
                <a:spcPct val="90000"/>
              </a:lnSpc>
              <a:buNone/>
              <a:defRPr sz="6000" b="0" cap="none" baseline="0">
                <a:solidFill>
                  <a:schemeClr val="accent1"/>
                </a:solidFill>
              </a:defRPr>
            </a:lvl2pPr>
            <a:lvl3pPr marL="457200" indent="0">
              <a:lnSpc>
                <a:spcPct val="90000"/>
              </a:lnSpc>
              <a:buNone/>
              <a:defRPr sz="5400" b="0" cap="none" baseline="0">
                <a:solidFill>
                  <a:schemeClr val="accent1"/>
                </a:solidFill>
              </a:defRPr>
            </a:lvl3pPr>
            <a:lvl4pPr marL="685800" indent="0">
              <a:lnSpc>
                <a:spcPct val="90000"/>
              </a:lnSpc>
              <a:buNone/>
              <a:defRPr sz="4800" b="0" cap="none" baseline="0">
                <a:solidFill>
                  <a:schemeClr val="accent1"/>
                </a:solidFill>
              </a:defRPr>
            </a:lvl4pPr>
            <a:lvl5pPr marL="914400" indent="0">
              <a:lnSpc>
                <a:spcPct val="90000"/>
              </a:lnSpc>
              <a:buNone/>
              <a:defRPr sz="44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30902682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tatem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43032" y="1455226"/>
            <a:ext cx="10152770" cy="5065498"/>
          </a:xfrm>
        </p:spPr>
        <p:txBody>
          <a:bodyPr anchor="b">
            <a:normAutofit/>
          </a:bodyPr>
          <a:lstStyle>
            <a:lvl1pPr marL="0" indent="0">
              <a:lnSpc>
                <a:spcPct val="90000"/>
              </a:lnSpc>
              <a:buNone/>
              <a:defRPr sz="7200" b="0">
                <a:solidFill>
                  <a:schemeClr val="accent1"/>
                </a:solidFill>
              </a:defRPr>
            </a:lvl1pPr>
            <a:lvl2pPr marL="228600" indent="0">
              <a:lnSpc>
                <a:spcPct val="90000"/>
              </a:lnSpc>
              <a:buNone/>
              <a:defRPr sz="6600" b="0">
                <a:solidFill>
                  <a:schemeClr val="accent1"/>
                </a:solidFill>
              </a:defRPr>
            </a:lvl2pPr>
            <a:lvl3pPr marL="457200" indent="0">
              <a:lnSpc>
                <a:spcPct val="90000"/>
              </a:lnSpc>
              <a:buNone/>
              <a:defRPr sz="6000" b="0">
                <a:solidFill>
                  <a:schemeClr val="accent1"/>
                </a:solidFill>
              </a:defRPr>
            </a:lvl3pPr>
            <a:lvl4pPr marL="685800" indent="0">
              <a:lnSpc>
                <a:spcPct val="90000"/>
              </a:lnSpc>
              <a:buNone/>
              <a:defRPr sz="5400" b="0">
                <a:solidFill>
                  <a:schemeClr val="accent1"/>
                </a:solidFill>
              </a:defRPr>
            </a:lvl4pPr>
            <a:lvl5pPr marL="914400" indent="0">
              <a:lnSpc>
                <a:spcPct val="90000"/>
              </a:lnSpc>
              <a:buNone/>
              <a:defRPr sz="48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68096" y="64008"/>
            <a:ext cx="3569995" cy="338328"/>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91411" y="64008"/>
            <a:ext cx="1612674" cy="338328"/>
          </a:xfrm>
        </p:spPr>
        <p:txBody>
          <a:body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055096" y="64008"/>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915244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72090" y="5085707"/>
            <a:ext cx="8968722" cy="757309"/>
          </a:xfrm>
        </p:spPr>
        <p:txBody>
          <a:bodyPr anchor="t">
            <a:normAutofit/>
          </a:bodyPr>
          <a:lstStyle>
            <a:lvl1pPr>
              <a:lnSpc>
                <a:spcPct val="120000"/>
              </a:lnSpc>
              <a:defRPr sz="160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821934"/>
            <a:ext cx="8968722" cy="3742116"/>
          </a:xfrm>
        </p:spPr>
        <p:txBody>
          <a:bodyPr anchor="t">
            <a:normAutofit/>
          </a:bodyPr>
          <a:lstStyle>
            <a:lvl1pPr marL="137160" indent="-137160">
              <a:lnSpc>
                <a:spcPct val="100000"/>
              </a:lnSpc>
              <a:spcBef>
                <a:spcPts val="0"/>
              </a:spcBef>
              <a:buNone/>
              <a:defRPr sz="6000">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0466666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8096" y="4965192"/>
            <a:ext cx="9841113"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729465"/>
            <a:ext cx="9841114" cy="3814182"/>
          </a:xfrm>
        </p:spPr>
        <p:txBody>
          <a:bodyPr anchor="t">
            <a:normAutofit/>
          </a:bodyPr>
          <a:lstStyle>
            <a:lvl1pPr marL="137160" indent="-137160">
              <a:lnSpc>
                <a:spcPct val="90000"/>
              </a:lnSpc>
              <a:spcBef>
                <a:spcPts val="0"/>
              </a:spcBef>
              <a:buNone/>
              <a:defRPr sz="7200">
                <a:solidFill>
                  <a:schemeClr val="accent1"/>
                </a:solidFill>
                <a:latin typeface="+mj-lt"/>
              </a:defRPr>
            </a:lvl1pPr>
          </a:lstStyle>
          <a:p>
            <a:pPr lvl="0"/>
            <a:r>
              <a:rPr lang="en-US" dirty="0"/>
              <a:t>Click to edit Quote</a:t>
            </a:r>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D7E3ECEC-7E7B-4FB9-BAE8-5C10F12795EA}" type="datetimeFigureOut">
              <a:rPr lang="en-US" smtClean="0"/>
              <a:t>12/20/2025</a:t>
            </a:fld>
            <a:endParaRPr lang="en-US"/>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87048710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43F357D-01B6-71AD-58FF-26C551B8D6F8}"/>
              </a:ext>
              <a:ext uri="{C183D7F6-B498-43B3-948B-1728B52AA6E4}">
                <adec:decorative xmlns:adec="http://schemas.microsoft.com/office/drawing/2017/decorative" val="1"/>
              </a:ext>
            </a:extLst>
          </p:cNvPr>
          <p:cNvSpPr/>
          <p:nvPr/>
        </p:nvSpPr>
        <p:spPr>
          <a:xfrm rot="10800000" flipH="1">
            <a:off x="0" y="5155892"/>
            <a:ext cx="11468099" cy="1702107"/>
          </a:xfrm>
          <a:custGeom>
            <a:avLst/>
            <a:gdLst>
              <a:gd name="connsiteX0" fmla="*/ 10322569 w 10836926"/>
              <a:gd name="connsiteY0" fmla="*/ 1702107 h 1702107"/>
              <a:gd name="connsiteX1" fmla="*/ 0 w 10836926"/>
              <a:gd name="connsiteY1" fmla="*/ 1702107 h 1702107"/>
              <a:gd name="connsiteX2" fmla="*/ 0 w 10836926"/>
              <a:gd name="connsiteY2" fmla="*/ 0 h 1702107"/>
              <a:gd name="connsiteX3" fmla="*/ 10836926 w 10836926"/>
              <a:gd name="connsiteY3" fmla="*/ 0 h 1702107"/>
              <a:gd name="connsiteX4" fmla="*/ 10836926 w 10836926"/>
              <a:gd name="connsiteY4" fmla="*/ 1187751 h 1702107"/>
              <a:gd name="connsiteX5" fmla="*/ 10322569 w 10836926"/>
              <a:gd name="connsiteY5" fmla="*/ 1702107 h 1702107"/>
              <a:gd name="connsiteX0" fmla="*/ 10990389 w 11504746"/>
              <a:gd name="connsiteY0" fmla="*/ 1702107 h 1702107"/>
              <a:gd name="connsiteX1" fmla="*/ 0 w 11504746"/>
              <a:gd name="connsiteY1" fmla="*/ 1702107 h 1702107"/>
              <a:gd name="connsiteX2" fmla="*/ 667820 w 11504746"/>
              <a:gd name="connsiteY2" fmla="*/ 0 h 1702107"/>
              <a:gd name="connsiteX3" fmla="*/ 11504746 w 11504746"/>
              <a:gd name="connsiteY3" fmla="*/ 0 h 1702107"/>
              <a:gd name="connsiteX4" fmla="*/ 11504746 w 11504746"/>
              <a:gd name="connsiteY4" fmla="*/ 1187751 h 1702107"/>
              <a:gd name="connsiteX5" fmla="*/ 10990389 w 11504746"/>
              <a:gd name="connsiteY5" fmla="*/ 1702107 h 1702107"/>
              <a:gd name="connsiteX0" fmla="*/ 11000664 w 11515021"/>
              <a:gd name="connsiteY0" fmla="*/ 1702107 h 1702107"/>
              <a:gd name="connsiteX1" fmla="*/ 10275 w 11515021"/>
              <a:gd name="connsiteY1" fmla="*/ 1702107 h 1702107"/>
              <a:gd name="connsiteX2" fmla="*/ 0 w 11515021"/>
              <a:gd name="connsiteY2" fmla="*/ 0 h 1702107"/>
              <a:gd name="connsiteX3" fmla="*/ 11515021 w 11515021"/>
              <a:gd name="connsiteY3" fmla="*/ 0 h 1702107"/>
              <a:gd name="connsiteX4" fmla="*/ 11515021 w 11515021"/>
              <a:gd name="connsiteY4" fmla="*/ 1187751 h 1702107"/>
              <a:gd name="connsiteX5" fmla="*/ 11000664 w 11515021"/>
              <a:gd name="connsiteY5" fmla="*/ 1702107 h 170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5021" h="1702107">
                <a:moveTo>
                  <a:pt x="11000664" y="1702107"/>
                </a:moveTo>
                <a:lnTo>
                  <a:pt x="10275" y="1702107"/>
                </a:lnTo>
                <a:lnTo>
                  <a:pt x="0" y="0"/>
                </a:lnTo>
                <a:lnTo>
                  <a:pt x="11515021" y="0"/>
                </a:lnTo>
                <a:lnTo>
                  <a:pt x="11515021" y="1187751"/>
                </a:lnTo>
                <a:cubicBezTo>
                  <a:pt x="11515021" y="1471822"/>
                  <a:pt x="11284736" y="1702107"/>
                  <a:pt x="11000664" y="170210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438381" y="5684948"/>
            <a:ext cx="9060691" cy="643997"/>
          </a:xfrm>
        </p:spPr>
        <p:txBody>
          <a:bodyPr anchor="ctr">
            <a:normAutofit/>
          </a:bodyPr>
          <a:lstStyle>
            <a:lvl1pPr algn="r">
              <a:lnSpc>
                <a:spcPct val="120000"/>
              </a:lnSpc>
              <a:defRPr sz="160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38382" y="1027417"/>
            <a:ext cx="9060691" cy="3400746"/>
          </a:xfrm>
        </p:spPr>
        <p:txBody>
          <a:bodyPr anchor="ctr">
            <a:normAutofit/>
          </a:bodyPr>
          <a:lstStyle>
            <a:lvl1pPr marL="137160" indent="-137160">
              <a:lnSpc>
                <a:spcPct val="100000"/>
              </a:lnSpc>
              <a:spcBef>
                <a:spcPts val="0"/>
              </a:spcBef>
              <a:buNone/>
              <a:defRPr sz="4800">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772090" y="6382512"/>
            <a:ext cx="2816835" cy="338328"/>
          </a:xfrm>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a:xfrm>
            <a:off x="9291411" y="6382512"/>
            <a:ext cx="1612674" cy="338328"/>
          </a:xfrm>
        </p:spPr>
        <p:txBody>
          <a:body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3552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06603-92D9-B7BC-2877-467DB7E08722}"/>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3" name="Footer Placeholder 2">
            <a:extLst>
              <a:ext uri="{FF2B5EF4-FFF2-40B4-BE49-F238E27FC236}">
                <a16:creationId xmlns:a16="http://schemas.microsoft.com/office/drawing/2014/main" id="{0E8C0DC4-C337-CB61-B213-0562B81704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0791D-B837-0D1D-0624-618D906720BA}"/>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2239194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4">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A777E9-52E4-B265-D19D-C179BB567FA4}"/>
              </a:ext>
              <a:ext uri="{C183D7F6-B498-43B3-948B-1728B52AA6E4}">
                <adec:decorative xmlns:adec="http://schemas.microsoft.com/office/drawing/2017/decorative" val="1"/>
              </a:ext>
            </a:extLst>
          </p:cNvPr>
          <p:cNvSpPr/>
          <p:nvPr/>
        </p:nvSpPr>
        <p:spPr>
          <a:xfrm>
            <a:off x="0" y="0"/>
            <a:ext cx="10809939" cy="5148072"/>
          </a:xfrm>
          <a:custGeom>
            <a:avLst/>
            <a:gdLst>
              <a:gd name="connsiteX0" fmla="*/ 0 w 10809939"/>
              <a:gd name="connsiteY0" fmla="*/ 0 h 5148072"/>
              <a:gd name="connsiteX1" fmla="*/ 10809939 w 10809939"/>
              <a:gd name="connsiteY1" fmla="*/ 0 h 5148072"/>
              <a:gd name="connsiteX2" fmla="*/ 10809939 w 10809939"/>
              <a:gd name="connsiteY2" fmla="*/ 4646550 h 5148072"/>
              <a:gd name="connsiteX3" fmla="*/ 10308417 w 10809939"/>
              <a:gd name="connsiteY3" fmla="*/ 5148072 h 5148072"/>
              <a:gd name="connsiteX4" fmla="*/ 0 w 10809939"/>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148072">
                <a:moveTo>
                  <a:pt x="0" y="0"/>
                </a:moveTo>
                <a:lnTo>
                  <a:pt x="10809939" y="0"/>
                </a:lnTo>
                <a:lnTo>
                  <a:pt x="10809939" y="4646550"/>
                </a:lnTo>
                <a:cubicBezTo>
                  <a:pt x="10809939" y="4923533"/>
                  <a:pt x="10585400" y="5148072"/>
                  <a:pt x="10308417" y="5148072"/>
                </a:cubicBezTo>
                <a:lnTo>
                  <a:pt x="0" y="51480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7446" y="5518298"/>
            <a:ext cx="8964384" cy="818494"/>
          </a:xfrm>
        </p:spPr>
        <p:txBody>
          <a:bodyPr anchor="ctr">
            <a:normAutofit/>
          </a:bodyPr>
          <a:lstStyle>
            <a:lvl1pPr>
              <a:lnSpc>
                <a:spcPct val="120000"/>
              </a:lnSpc>
              <a:defRPr sz="16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7446" y="750013"/>
            <a:ext cx="8733760" cy="3800721"/>
          </a:xfrm>
        </p:spPr>
        <p:txBody>
          <a:bodyPr anchor="t">
            <a:normAutofit/>
          </a:bodyPr>
          <a:lstStyle>
            <a:lvl1pPr marL="137160" indent="-137160">
              <a:lnSpc>
                <a:spcPct val="90000"/>
              </a:lnSpc>
              <a:spcBef>
                <a:spcPts val="0"/>
              </a:spcBef>
              <a:buNone/>
              <a:defRPr sz="5400">
                <a:solidFill>
                  <a:schemeClr val="accent1"/>
                </a:solidFill>
                <a:latin typeface="+mj-lt"/>
              </a:defRPr>
            </a:lvl1pPr>
          </a:lstStyle>
          <a:p>
            <a:pPr lvl="0"/>
            <a:r>
              <a:rPr lang="en-US" dirty="0"/>
              <a:t>Click to edit Quote</a:t>
            </a:r>
          </a:p>
        </p:txBody>
      </p:sp>
      <p:sp>
        <p:nvSpPr>
          <p:cNvPr id="8" name="Footer Placeholder 7">
            <a:extLst>
              <a:ext uri="{FF2B5EF4-FFF2-40B4-BE49-F238E27FC236}">
                <a16:creationId xmlns:a16="http://schemas.microsoft.com/office/drawing/2014/main" id="{0AD62116-941C-252B-AE63-2508CE4FDD3F}"/>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23547C88-24DC-DAA1-274D-9715ED6805BC}"/>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12/20/2025</a:t>
            </a:fld>
            <a:endParaRPr lang="en-US"/>
          </a:p>
        </p:txBody>
      </p:sp>
      <p:sp>
        <p:nvSpPr>
          <p:cNvPr id="10" name="Slide Number Placeholder 9">
            <a:extLst>
              <a:ext uri="{FF2B5EF4-FFF2-40B4-BE49-F238E27FC236}">
                <a16:creationId xmlns:a16="http://schemas.microsoft.com/office/drawing/2014/main" id="{A921AC9D-428B-1CE3-499F-1289B47D5F26}"/>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88531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3">
            <a:alpha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EBA2EC2-4347-818C-501D-DEEA9CA0D13B}"/>
              </a:ext>
              <a:ext uri="{C183D7F6-B498-43B3-948B-1728B52AA6E4}">
                <adec:decorative xmlns:adec="http://schemas.microsoft.com/office/drawing/2017/decorative" val="1"/>
              </a:ext>
            </a:extLst>
          </p:cNvPr>
          <p:cNvSpPr/>
          <p:nvPr/>
        </p:nvSpPr>
        <p:spPr>
          <a:xfrm>
            <a:off x="1" y="-1"/>
            <a:ext cx="10809939" cy="5617255"/>
          </a:xfrm>
          <a:custGeom>
            <a:avLst/>
            <a:gdLst>
              <a:gd name="connsiteX0" fmla="*/ 0 w 10809939"/>
              <a:gd name="connsiteY0" fmla="*/ 0 h 5638868"/>
              <a:gd name="connsiteX1" fmla="*/ 10809939 w 10809939"/>
              <a:gd name="connsiteY1" fmla="*/ 0 h 5638868"/>
              <a:gd name="connsiteX2" fmla="*/ 10809939 w 10809939"/>
              <a:gd name="connsiteY2" fmla="*/ 5116914 h 5638868"/>
              <a:gd name="connsiteX3" fmla="*/ 10287986 w 10809939"/>
              <a:gd name="connsiteY3" fmla="*/ 5638868 h 5638868"/>
              <a:gd name="connsiteX4" fmla="*/ 0 w 10809939"/>
              <a:gd name="connsiteY4" fmla="*/ 5638868 h 563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638868">
                <a:moveTo>
                  <a:pt x="0" y="0"/>
                </a:moveTo>
                <a:lnTo>
                  <a:pt x="10809939" y="0"/>
                </a:lnTo>
                <a:lnTo>
                  <a:pt x="10809939" y="5116914"/>
                </a:lnTo>
                <a:cubicBezTo>
                  <a:pt x="10809939" y="5405181"/>
                  <a:pt x="10576253" y="5638868"/>
                  <a:pt x="10287986" y="5638868"/>
                </a:cubicBezTo>
                <a:lnTo>
                  <a:pt x="0" y="5638868"/>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2876765" y="4318612"/>
            <a:ext cx="7364515" cy="996027"/>
          </a:xfrm>
        </p:spPr>
        <p:txBody>
          <a:bodyPr anchor="ctr">
            <a:normAutofit/>
          </a:bodyPr>
          <a:lstStyle>
            <a:lvl1pPr algn="r">
              <a:lnSpc>
                <a:spcPct val="120000"/>
              </a:lnSpc>
              <a:defRPr sz="1400" b="0" spc="100"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8096" y="647700"/>
            <a:ext cx="9473184" cy="3670912"/>
          </a:xfrm>
        </p:spPr>
        <p:txBody>
          <a:bodyPr anchor="ctr">
            <a:normAutofit/>
          </a:bodyPr>
          <a:lstStyle>
            <a:lvl1pPr marL="137160" indent="-137160">
              <a:lnSpc>
                <a:spcPct val="100000"/>
              </a:lnSpc>
              <a:spcBef>
                <a:spcPts val="0"/>
              </a:spcBef>
              <a:buNone/>
              <a:defRPr sz="4800">
                <a:solidFill>
                  <a:schemeClr val="tx2"/>
                </a:solidFill>
                <a:latin typeface="+mj-lt"/>
              </a:defRPr>
            </a:lvl1pPr>
          </a:lstStyle>
          <a:p>
            <a:pPr lvl="0"/>
            <a:r>
              <a:rPr lang="en-US" dirty="0"/>
              <a:t>Click to edit Quote</a:t>
            </a:r>
          </a:p>
        </p:txBody>
      </p:sp>
      <p:sp>
        <p:nvSpPr>
          <p:cNvPr id="12" name="Footer Placeholder 11">
            <a:extLst>
              <a:ext uri="{FF2B5EF4-FFF2-40B4-BE49-F238E27FC236}">
                <a16:creationId xmlns:a16="http://schemas.microsoft.com/office/drawing/2014/main" id="{B68D110F-CED3-F33A-EDD7-57811187B5A8}"/>
              </a:ext>
            </a:extLst>
          </p:cNvPr>
          <p:cNvSpPr>
            <a:spLocks noGrp="1"/>
          </p:cNvSpPr>
          <p:nvPr>
            <p:ph type="ftr" sz="quarter" idx="15"/>
          </p:nvPr>
        </p:nvSpPr>
        <p:spPr/>
        <p:txBody>
          <a:bodyPr/>
          <a:lstStyle/>
          <a:p>
            <a:endParaRPr lang="en-US"/>
          </a:p>
        </p:txBody>
      </p:sp>
      <p:sp>
        <p:nvSpPr>
          <p:cNvPr id="11" name="Date Placeholder 10">
            <a:extLst>
              <a:ext uri="{FF2B5EF4-FFF2-40B4-BE49-F238E27FC236}">
                <a16:creationId xmlns:a16="http://schemas.microsoft.com/office/drawing/2014/main" id="{1BE1F328-2362-9468-2593-BAF90BE9CEB0}"/>
              </a:ext>
            </a:extLst>
          </p:cNvPr>
          <p:cNvSpPr>
            <a:spLocks noGrp="1"/>
          </p:cNvSpPr>
          <p:nvPr>
            <p:ph type="dt" sz="half" idx="14"/>
          </p:nvPr>
        </p:nvSpPr>
        <p:spPr/>
        <p:txBody>
          <a:bodyPr/>
          <a:lstStyle/>
          <a:p>
            <a:fld id="{D7E3ECEC-7E7B-4FB9-BAE8-5C10F12795EA}" type="datetimeFigureOut">
              <a:rPr lang="en-US" smtClean="0"/>
              <a:t>12/20/2025</a:t>
            </a:fld>
            <a:endParaRPr lang="en-US"/>
          </a:p>
        </p:txBody>
      </p:sp>
      <p:sp>
        <p:nvSpPr>
          <p:cNvPr id="13" name="Slide Number Placeholder 12">
            <a:extLst>
              <a:ext uri="{FF2B5EF4-FFF2-40B4-BE49-F238E27FC236}">
                <a16:creationId xmlns:a16="http://schemas.microsoft.com/office/drawing/2014/main" id="{DADE9A5F-3A0A-29A6-E008-BCCF7C3761BD}"/>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338814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74908"/>
          </a:xfrm>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B07B2D7-7718-3EA4-C727-BB98633A6739}"/>
              </a:ext>
            </a:extLst>
          </p:cNvPr>
          <p:cNvSpPr>
            <a:spLocks noGrp="1"/>
          </p:cNvSpPr>
          <p:nvPr>
            <p:ph sz="quarter" idx="15"/>
          </p:nvPr>
        </p:nvSpPr>
        <p:spPr>
          <a:xfrm>
            <a:off x="762000" y="1802352"/>
            <a:ext cx="5070020"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EB1D51A5-7ABE-E37E-E3A4-3AF4A8448510}"/>
              </a:ext>
            </a:extLst>
          </p:cNvPr>
          <p:cNvSpPr>
            <a:spLocks noGrp="1"/>
          </p:cNvSpPr>
          <p:nvPr>
            <p:ph sz="quarter" idx="16"/>
          </p:nvPr>
        </p:nvSpPr>
        <p:spPr>
          <a:xfrm>
            <a:off x="6394099" y="1802352"/>
            <a:ext cx="5070021"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777408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70626" y="822960"/>
            <a:ext cx="10697475" cy="550367"/>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65379"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49B3C-8832-0263-2ACE-16444014FC2C}"/>
              </a:ext>
            </a:extLst>
          </p:cNvPr>
          <p:cNvSpPr>
            <a:spLocks noGrp="1"/>
          </p:cNvSpPr>
          <p:nvPr>
            <p:ph sz="quarter" idx="15"/>
          </p:nvPr>
        </p:nvSpPr>
        <p:spPr>
          <a:xfrm>
            <a:off x="765825" y="2020888"/>
            <a:ext cx="5086349"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F5D88C15-4359-3F27-9B17-CB9581414F72}"/>
              </a:ext>
            </a:extLst>
          </p:cNvPr>
          <p:cNvSpPr>
            <a:spLocks noGrp="1"/>
          </p:cNvSpPr>
          <p:nvPr>
            <p:ph sz="quarter" idx="16"/>
          </p:nvPr>
        </p:nvSpPr>
        <p:spPr>
          <a:xfrm>
            <a:off x="6381751" y="2020888"/>
            <a:ext cx="5086350"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427959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70626" y="822960"/>
            <a:ext cx="10698480" cy="828594"/>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256772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5806025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68096" y="822960"/>
            <a:ext cx="3195484" cy="1504164"/>
          </a:xfrm>
        </p:spPr>
        <p:txBody>
          <a:bodyPr anchor="t">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68096" y="2311121"/>
            <a:ext cx="3195484" cy="3784879"/>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99805" y="836762"/>
            <a:ext cx="6568296" cy="525923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0772727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72091" y="822960"/>
            <a:ext cx="3041598" cy="1968931"/>
          </a:xfrm>
        </p:spPr>
        <p:txBody>
          <a:bodyPr anchor="t">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68096" y="3147059"/>
            <a:ext cx="3041597" cy="2762035"/>
          </a:xfrm>
        </p:spPr>
        <p:txBody>
          <a:bodyPr vert="horz" lIns="91440" tIns="45720" rIns="91440" bIns="45720" rtlCol="0" anchor="b">
            <a:normAutofit/>
          </a:bodyPr>
          <a:lstStyle>
            <a:lvl1pPr marL="0" indent="0">
              <a:buNone/>
              <a:defRPr lang="en-US" sz="1600" dirty="0"/>
            </a:lvl1pPr>
          </a:lstStyle>
          <a:p>
            <a:pPr lvl="0"/>
            <a:r>
              <a:rPr lang="en-US"/>
              <a:t>Click to edit Master text styles</a:t>
            </a:r>
          </a:p>
        </p:txBody>
      </p:sp>
      <p:sp>
        <p:nvSpPr>
          <p:cNvPr id="9" name="Picture Placeholder 9">
            <a:extLst>
              <a:ext uri="{FF2B5EF4-FFF2-40B4-BE49-F238E27FC236}">
                <a16:creationId xmlns:a16="http://schemas.microsoft.com/office/drawing/2014/main" id="{75E80A04-FEAF-D5E8-F208-D79F5852407B}"/>
              </a:ext>
            </a:extLst>
          </p:cNvPr>
          <p:cNvSpPr>
            <a:spLocks noGrp="1"/>
          </p:cNvSpPr>
          <p:nvPr>
            <p:ph type="pic" sz="quarter" idx="13" hasCustomPrompt="1"/>
          </p:nvPr>
        </p:nvSpPr>
        <p:spPr>
          <a:xfrm>
            <a:off x="4502844" y="0"/>
            <a:ext cx="7689157" cy="6096000"/>
          </a:xfrm>
          <a:custGeom>
            <a:avLst/>
            <a:gdLst>
              <a:gd name="connsiteX0" fmla="*/ 0 w 7689157"/>
              <a:gd name="connsiteY0" fmla="*/ 0 h 6096000"/>
              <a:gd name="connsiteX1" fmla="*/ 7689157 w 7689157"/>
              <a:gd name="connsiteY1" fmla="*/ 0 h 6096000"/>
              <a:gd name="connsiteX2" fmla="*/ 7689157 w 7689157"/>
              <a:gd name="connsiteY2" fmla="*/ 6096000 h 6096000"/>
              <a:gd name="connsiteX3" fmla="*/ 501522 w 7689157"/>
              <a:gd name="connsiteY3" fmla="*/ 6096000 h 6096000"/>
              <a:gd name="connsiteX4" fmla="*/ 0 w 768915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096000">
                <a:moveTo>
                  <a:pt x="0" y="0"/>
                </a:moveTo>
                <a:lnTo>
                  <a:pt x="7689157" y="0"/>
                </a:lnTo>
                <a:lnTo>
                  <a:pt x="7689157" y="6096000"/>
                </a:lnTo>
                <a:lnTo>
                  <a:pt x="501522" y="6096000"/>
                </a:lnTo>
                <a:cubicBezTo>
                  <a:pt x="224539" y="6096000"/>
                  <a:pt x="0" y="5871461"/>
                  <a:pt x="0" y="5594478"/>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8517263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492530-7F0F-7B93-27A9-6F68FAF54390}"/>
              </a:ext>
              <a:ext uri="{C183D7F6-B498-43B3-948B-1728B52AA6E4}">
                <adec:decorative xmlns:adec="http://schemas.microsoft.com/office/drawing/2017/decorative" val="1"/>
              </a:ext>
            </a:extLst>
          </p:cNvPr>
          <p:cNvSpPr/>
          <p:nvPr/>
        </p:nvSpPr>
        <p:spPr>
          <a:xfrm rot="10800000">
            <a:off x="762000" y="2880691"/>
            <a:ext cx="11430000" cy="3977309"/>
          </a:xfrm>
          <a:custGeom>
            <a:avLst/>
            <a:gdLst>
              <a:gd name="connsiteX0" fmla="*/ 0 w 11468099"/>
              <a:gd name="connsiteY0" fmla="*/ 4053508 h 4053508"/>
              <a:gd name="connsiteX1" fmla="*/ 10946146 w 11468099"/>
              <a:gd name="connsiteY1" fmla="*/ 4043963 h 4053508"/>
              <a:gd name="connsiteX2" fmla="*/ 11468099 w 11468099"/>
              <a:gd name="connsiteY2" fmla="*/ 3522009 h 4053508"/>
              <a:gd name="connsiteX3" fmla="*/ 11468099 w 11468099"/>
              <a:gd name="connsiteY3" fmla="*/ 0 h 4053508"/>
              <a:gd name="connsiteX4" fmla="*/ 0 w 11468099"/>
              <a:gd name="connsiteY4" fmla="*/ 0 h 405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099" h="4053508">
                <a:moveTo>
                  <a:pt x="0" y="4053508"/>
                </a:moveTo>
                <a:lnTo>
                  <a:pt x="10946146" y="4043963"/>
                </a:lnTo>
                <a:cubicBezTo>
                  <a:pt x="11234413" y="4043963"/>
                  <a:pt x="11468099" y="3810276"/>
                  <a:pt x="11468099" y="3522009"/>
                </a:cubicBezTo>
                <a:lnTo>
                  <a:pt x="11468099" y="0"/>
                </a:lnTo>
                <a:lnTo>
                  <a:pt x="0" y="0"/>
                </a:ln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800" y="190500"/>
            <a:ext cx="11843238" cy="2057400"/>
          </a:xfrm>
        </p:spPr>
        <p:txBody>
          <a:bodyPr anchor="t">
            <a:noAutofit/>
          </a:bodyPr>
          <a:lstStyle>
            <a:lvl1pPr>
              <a:defRPr sz="8800">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398813" y="3505199"/>
            <a:ext cx="10044665" cy="266700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98813" y="6329172"/>
            <a:ext cx="2816835" cy="338328"/>
          </a:xfrm>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328908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07D4EEB-8B0C-3EA1-DB0C-896A8F0C8621}"/>
              </a:ext>
              <a:ext uri="{C183D7F6-B498-43B3-948B-1728B52AA6E4}">
                <adec:decorative xmlns:adec="http://schemas.microsoft.com/office/drawing/2017/decorative" val="1"/>
              </a:ext>
            </a:extLst>
          </p:cNvPr>
          <p:cNvSpPr/>
          <p:nvPr/>
        </p:nvSpPr>
        <p:spPr>
          <a:xfrm rot="10800000">
            <a:off x="2677737" y="2952545"/>
            <a:ext cx="9514262" cy="3905455"/>
          </a:xfrm>
          <a:custGeom>
            <a:avLst/>
            <a:gdLst>
              <a:gd name="connsiteX0" fmla="*/ 0 w 9514262"/>
              <a:gd name="connsiteY0" fmla="*/ 3905455 h 3905455"/>
              <a:gd name="connsiteX1" fmla="*/ 0 w 9514262"/>
              <a:gd name="connsiteY1" fmla="*/ 0 h 3905455"/>
              <a:gd name="connsiteX2" fmla="*/ 9514262 w 9514262"/>
              <a:gd name="connsiteY2" fmla="*/ 0 h 3905455"/>
              <a:gd name="connsiteX3" fmla="*/ 9514262 w 9514262"/>
              <a:gd name="connsiteY3" fmla="*/ 3375660 h 3905455"/>
              <a:gd name="connsiteX4" fmla="*/ 8992309 w 9514262"/>
              <a:gd name="connsiteY4" fmla="*/ 3897614 h 390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262" h="3905455">
                <a:moveTo>
                  <a:pt x="0" y="3905455"/>
                </a:moveTo>
                <a:lnTo>
                  <a:pt x="0" y="0"/>
                </a:lnTo>
                <a:lnTo>
                  <a:pt x="9514262" y="0"/>
                </a:lnTo>
                <a:lnTo>
                  <a:pt x="9514262" y="3375660"/>
                </a:lnTo>
                <a:cubicBezTo>
                  <a:pt x="9514262" y="3663927"/>
                  <a:pt x="9280576" y="3897614"/>
                  <a:pt x="8992309" y="3897614"/>
                </a:cubicBez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73373" y="190500"/>
            <a:ext cx="10573396" cy="2475644"/>
          </a:xfrm>
        </p:spPr>
        <p:txBody>
          <a:bodyPr anchor="t">
            <a:noAutofit/>
          </a:bodyPr>
          <a:lstStyle>
            <a:lvl1pPr>
              <a:defRPr sz="88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3493213" y="3810000"/>
            <a:ext cx="6976154" cy="1676400"/>
          </a:xfr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16030921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0593-1714-710D-C949-74D5241C02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AB773B-8E47-AD51-0F55-3481B74DC2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1CC3A-5E14-878F-5074-73296BD71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7C0AD-E661-BCF4-15F5-9F6FD8FFDB50}"/>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6" name="Footer Placeholder 5">
            <a:extLst>
              <a:ext uri="{FF2B5EF4-FFF2-40B4-BE49-F238E27FC236}">
                <a16:creationId xmlns:a16="http://schemas.microsoft.com/office/drawing/2014/main" id="{3DB33AD8-7187-DAAD-1B29-CC7BA8DB5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5EDFD-727E-7BD3-83A7-4AD8D4D2A11F}"/>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27890170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Content with Picture 4">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932ED1-5750-0D24-8D58-961B6F20FA21}"/>
              </a:ext>
            </a:extLst>
          </p:cNvPr>
          <p:cNvSpPr>
            <a:spLocks noGrp="1"/>
          </p:cNvSpPr>
          <p:nvPr>
            <p:ph type="title"/>
          </p:nvPr>
        </p:nvSpPr>
        <p:spPr>
          <a:xfrm>
            <a:off x="542307" y="621792"/>
            <a:ext cx="7252710" cy="1138769"/>
          </a:xfrm>
        </p:spPr>
        <p:txBody>
          <a:bodyPr/>
          <a:lstStyle/>
          <a:p>
            <a:r>
              <a:rPr lang="en-US" dirty="0"/>
              <a:t>Click to edit Master title style</a:t>
            </a:r>
          </a:p>
        </p:txBody>
      </p:sp>
      <p:sp>
        <p:nvSpPr>
          <p:cNvPr id="9" name="Content Placeholder 7">
            <a:extLst>
              <a:ext uri="{FF2B5EF4-FFF2-40B4-BE49-F238E27FC236}">
                <a16:creationId xmlns:a16="http://schemas.microsoft.com/office/drawing/2014/main" id="{01598DB3-17DB-7EDD-0F42-9866A753C2DD}"/>
              </a:ext>
            </a:extLst>
          </p:cNvPr>
          <p:cNvSpPr>
            <a:spLocks noGrp="1"/>
          </p:cNvSpPr>
          <p:nvPr>
            <p:ph sz="quarter" idx="19"/>
          </p:nvPr>
        </p:nvSpPr>
        <p:spPr>
          <a:xfrm>
            <a:off x="569602"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6C5AB1A9-786B-C92B-C6EA-63CE0AACFB1E}"/>
              </a:ext>
            </a:extLst>
          </p:cNvPr>
          <p:cNvSpPr>
            <a:spLocks noGrp="1"/>
          </p:cNvSpPr>
          <p:nvPr>
            <p:ph type="pic" sz="quarter" idx="13" hasCustomPrompt="1"/>
          </p:nvPr>
        </p:nvSpPr>
        <p:spPr>
          <a:xfrm>
            <a:off x="8168640" y="1"/>
            <a:ext cx="4023360" cy="6858000"/>
          </a:xfrm>
          <a:blipFill>
            <a:blip r:embed="rId2">
              <a:alphaModFix amt="70000"/>
            </a:blip>
            <a:stretch>
              <a:fillRect/>
            </a:stretch>
          </a:blipFill>
        </p:spPr>
        <p:txBody>
          <a:bodyPr/>
          <a:lstStyle>
            <a:lvl1pPr>
              <a:defRPr/>
            </a:lvl1pPr>
          </a:lstStyle>
          <a:p>
            <a:r>
              <a:rPr lang="en-US" dirty="0"/>
              <a:t> </a:t>
            </a:r>
          </a:p>
        </p:txBody>
      </p:sp>
      <p:sp>
        <p:nvSpPr>
          <p:cNvPr id="5" name="Footer Placeholder 2">
            <a:extLst>
              <a:ext uri="{FF2B5EF4-FFF2-40B4-BE49-F238E27FC236}">
                <a16:creationId xmlns:a16="http://schemas.microsoft.com/office/drawing/2014/main" id="{C6115057-015C-DC83-074A-D22D9E0B6CD2}"/>
              </a:ext>
            </a:extLst>
          </p:cNvPr>
          <p:cNvSpPr>
            <a:spLocks noGrp="1"/>
          </p:cNvSpPr>
          <p:nvPr>
            <p:ph type="ftr" sz="quarter" idx="16"/>
          </p:nvPr>
        </p:nvSpPr>
        <p:spPr>
          <a:xfrm>
            <a:off x="542307" y="6492875"/>
            <a:ext cx="1968375" cy="365125"/>
          </a:xfrm>
        </p:spPr>
        <p:txBody>
          <a:bodyPr/>
          <a:lstStyle/>
          <a:p>
            <a:r>
              <a:rPr lang="en-US" dirty="0"/>
              <a:t>Sample footer text</a:t>
            </a:r>
          </a:p>
        </p:txBody>
      </p:sp>
      <p:sp>
        <p:nvSpPr>
          <p:cNvPr id="8" name="Date Placeholder 1">
            <a:extLst>
              <a:ext uri="{FF2B5EF4-FFF2-40B4-BE49-F238E27FC236}">
                <a16:creationId xmlns:a16="http://schemas.microsoft.com/office/drawing/2014/main" id="{42028964-5597-F5F0-6AEA-C79255C9BCE9}"/>
              </a:ext>
            </a:extLst>
          </p:cNvPr>
          <p:cNvSpPr>
            <a:spLocks noGrp="1"/>
          </p:cNvSpPr>
          <p:nvPr>
            <p:ph type="dt" sz="half" idx="18"/>
          </p:nvPr>
        </p:nvSpPr>
        <p:spPr>
          <a:xfrm>
            <a:off x="5284417" y="6492875"/>
            <a:ext cx="1596200" cy="365125"/>
          </a:xfrm>
        </p:spPr>
        <p:txBody>
          <a:bodyPr/>
          <a:lstStyle/>
          <a:p>
            <a:endParaRPr lang="en-US" dirty="0"/>
          </a:p>
        </p:txBody>
      </p:sp>
      <p:sp>
        <p:nvSpPr>
          <p:cNvPr id="6" name="Slide Number Placeholder 3">
            <a:extLst>
              <a:ext uri="{FF2B5EF4-FFF2-40B4-BE49-F238E27FC236}">
                <a16:creationId xmlns:a16="http://schemas.microsoft.com/office/drawing/2014/main" id="{B6324527-5F82-8213-FFB9-A5E6BEB2314F}"/>
              </a:ext>
            </a:extLst>
          </p:cNvPr>
          <p:cNvSpPr>
            <a:spLocks noGrp="1"/>
          </p:cNvSpPr>
          <p:nvPr>
            <p:ph type="sldNum" sz="quarter" idx="17"/>
          </p:nvPr>
        </p:nvSpPr>
        <p:spPr>
          <a:xfrm>
            <a:off x="7365810" y="6492875"/>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920210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Content with Pictur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F6858-35EF-4C90-B3F5-339B7EF1F60F}"/>
              </a:ext>
            </a:extLst>
          </p:cNvPr>
          <p:cNvSpPr>
            <a:spLocks noGrp="1"/>
          </p:cNvSpPr>
          <p:nvPr>
            <p:ph type="title"/>
          </p:nvPr>
        </p:nvSpPr>
        <p:spPr>
          <a:xfrm>
            <a:off x="4281793" y="621792"/>
            <a:ext cx="7252710" cy="1138769"/>
          </a:xfrm>
        </p:spPr>
        <p:txBody>
          <a:bodyPr anchor="t"/>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a:lstStyle>
            <a:lvl1pPr>
              <a:defRPr/>
            </a:lvl1pPr>
          </a:lstStyle>
          <a:p>
            <a:r>
              <a:rPr lang="en-US" dirty="0"/>
              <a:t> </a:t>
            </a:r>
          </a:p>
        </p:txBody>
      </p:sp>
      <p:sp>
        <p:nvSpPr>
          <p:cNvPr id="6" name="Content Placeholder 7">
            <a:extLst>
              <a:ext uri="{FF2B5EF4-FFF2-40B4-BE49-F238E27FC236}">
                <a16:creationId xmlns:a16="http://schemas.microsoft.com/office/drawing/2014/main" id="{72FCF01F-6AD4-FD29-865E-65BD55CF89DF}"/>
              </a:ext>
            </a:extLst>
          </p:cNvPr>
          <p:cNvSpPr>
            <a:spLocks noGrp="1"/>
          </p:cNvSpPr>
          <p:nvPr>
            <p:ph sz="quarter" idx="14"/>
          </p:nvPr>
        </p:nvSpPr>
        <p:spPr>
          <a:xfrm>
            <a:off x="4309088"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8">
            <a:extLst>
              <a:ext uri="{FF2B5EF4-FFF2-40B4-BE49-F238E27FC236}">
                <a16:creationId xmlns:a16="http://schemas.microsoft.com/office/drawing/2014/main" id="{4F9B8FC8-8820-A655-2A18-E8F8FC2C72DE}"/>
              </a:ext>
            </a:extLst>
          </p:cNvPr>
          <p:cNvSpPr>
            <a:spLocks noGrp="1"/>
          </p:cNvSpPr>
          <p:nvPr>
            <p:ph type="ftr" sz="quarter" idx="16"/>
          </p:nvPr>
        </p:nvSpPr>
        <p:spPr>
          <a:xfrm>
            <a:off x="4281793" y="6492875"/>
            <a:ext cx="1968375" cy="365125"/>
          </a:xfrm>
        </p:spPr>
        <p:txBody>
          <a:bodyPr anchor="b"/>
          <a:lstStyle/>
          <a:p>
            <a:r>
              <a:rPr lang="en-US" dirty="0"/>
              <a:t>Sample footer text</a:t>
            </a:r>
          </a:p>
        </p:txBody>
      </p:sp>
      <p:sp>
        <p:nvSpPr>
          <p:cNvPr id="13" name="Date Placeholder 2">
            <a:extLst>
              <a:ext uri="{FF2B5EF4-FFF2-40B4-BE49-F238E27FC236}">
                <a16:creationId xmlns:a16="http://schemas.microsoft.com/office/drawing/2014/main" id="{A8C032E2-BBA3-EA74-8FE1-5AFC46A21AE1}"/>
              </a:ext>
            </a:extLst>
          </p:cNvPr>
          <p:cNvSpPr>
            <a:spLocks noGrp="1"/>
          </p:cNvSpPr>
          <p:nvPr>
            <p:ph type="dt" sz="half" idx="18"/>
          </p:nvPr>
        </p:nvSpPr>
        <p:spPr>
          <a:xfrm>
            <a:off x="9023903" y="6492875"/>
            <a:ext cx="1596200" cy="365125"/>
          </a:xfrm>
        </p:spPr>
        <p:txBody>
          <a:bodyPr anchor="b"/>
          <a:lstStyle/>
          <a:p>
            <a:endParaRPr lang="en-US" dirty="0"/>
          </a:p>
        </p:txBody>
      </p:sp>
      <p:sp>
        <p:nvSpPr>
          <p:cNvPr id="12" name="Slide Number Placeholder 9">
            <a:extLst>
              <a:ext uri="{FF2B5EF4-FFF2-40B4-BE49-F238E27FC236}">
                <a16:creationId xmlns:a16="http://schemas.microsoft.com/office/drawing/2014/main" id="{D28087CA-07B9-D0D2-3AA7-C34B5C9645B8}"/>
              </a:ext>
            </a:extLst>
          </p:cNvPr>
          <p:cNvSpPr>
            <a:spLocks noGrp="1"/>
          </p:cNvSpPr>
          <p:nvPr>
            <p:ph type="sldNum" sz="quarter" idx="17"/>
          </p:nvPr>
        </p:nvSpPr>
        <p:spPr>
          <a:xfrm>
            <a:off x="11105296" y="6492875"/>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22134609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Content with Pictur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B87BE0-867D-AF74-02DD-6F5420BC6D61}"/>
              </a:ext>
            </a:extLst>
          </p:cNvPr>
          <p:cNvSpPr>
            <a:spLocks noGrp="1"/>
          </p:cNvSpPr>
          <p:nvPr>
            <p:ph type="title"/>
          </p:nvPr>
        </p:nvSpPr>
        <p:spPr>
          <a:xfrm>
            <a:off x="518965" y="621792"/>
            <a:ext cx="4446871" cy="1867629"/>
          </a:xfrm>
        </p:spPr>
        <p:txBody>
          <a:bodyPr anchor="t">
            <a:noAutofit/>
          </a:bodyPr>
          <a:lstStyle>
            <a:lvl1pPr>
              <a:defRPr sz="5600"/>
            </a:lvl1pPr>
          </a:lstStyle>
          <a:p>
            <a:r>
              <a:rPr lang="en-US" dirty="0"/>
              <a:t>Click to edit Master title style</a:t>
            </a:r>
          </a:p>
        </p:txBody>
      </p:sp>
      <p:sp>
        <p:nvSpPr>
          <p:cNvPr id="9" name="Content Placeholder 7">
            <a:extLst>
              <a:ext uri="{FF2B5EF4-FFF2-40B4-BE49-F238E27FC236}">
                <a16:creationId xmlns:a16="http://schemas.microsoft.com/office/drawing/2014/main" id="{7B86FDEC-359F-20D5-12F6-5CBA3DC009EA}"/>
              </a:ext>
            </a:extLst>
          </p:cNvPr>
          <p:cNvSpPr>
            <a:spLocks noGrp="1"/>
          </p:cNvSpPr>
          <p:nvPr>
            <p:ph sz="quarter" idx="14"/>
          </p:nvPr>
        </p:nvSpPr>
        <p:spPr>
          <a:xfrm>
            <a:off x="543940" y="2890729"/>
            <a:ext cx="4449227" cy="313843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5363570" y="0"/>
            <a:ext cx="6828430" cy="6858000"/>
          </a:xfrm>
          <a:blipFill>
            <a:blip r:embed="rId2">
              <a:alphaModFix amt="70000"/>
            </a:blip>
            <a:stretch>
              <a:fillRect/>
            </a:stretch>
          </a:blipFill>
        </p:spPr>
        <p:txBody>
          <a:bodyPr/>
          <a:lstStyle>
            <a:lvl1pPr>
              <a:defRPr/>
            </a:lvl1pPr>
          </a:lstStyle>
          <a:p>
            <a:r>
              <a:rPr lang="en-US" dirty="0"/>
              <a:t> </a:t>
            </a:r>
          </a:p>
        </p:txBody>
      </p:sp>
      <p:sp>
        <p:nvSpPr>
          <p:cNvPr id="10" name="Footer Placeholder 8">
            <a:extLst>
              <a:ext uri="{FF2B5EF4-FFF2-40B4-BE49-F238E27FC236}">
                <a16:creationId xmlns:a16="http://schemas.microsoft.com/office/drawing/2014/main" id="{4784CE43-81E9-3B12-CB65-9B5FC6ECE9ED}"/>
              </a:ext>
            </a:extLst>
          </p:cNvPr>
          <p:cNvSpPr>
            <a:spLocks noGrp="1"/>
          </p:cNvSpPr>
          <p:nvPr>
            <p:ph type="ftr" sz="quarter" idx="16"/>
          </p:nvPr>
        </p:nvSpPr>
        <p:spPr>
          <a:xfrm>
            <a:off x="515618" y="6430476"/>
            <a:ext cx="1968375" cy="379867"/>
          </a:xfrm>
        </p:spPr>
        <p:txBody>
          <a:bodyPr anchor="b"/>
          <a:lstStyle/>
          <a:p>
            <a:r>
              <a:rPr lang="en-US" dirty="0"/>
              <a:t>Sample footer text</a:t>
            </a:r>
          </a:p>
        </p:txBody>
      </p:sp>
      <p:sp>
        <p:nvSpPr>
          <p:cNvPr id="11" name="Slide Number Placeholder 9">
            <a:extLst>
              <a:ext uri="{FF2B5EF4-FFF2-40B4-BE49-F238E27FC236}">
                <a16:creationId xmlns:a16="http://schemas.microsoft.com/office/drawing/2014/main" id="{779F1775-5104-9F86-4A61-07F914947CC9}"/>
              </a:ext>
            </a:extLst>
          </p:cNvPr>
          <p:cNvSpPr>
            <a:spLocks noGrp="1"/>
          </p:cNvSpPr>
          <p:nvPr>
            <p:ph type="sldNum" sz="quarter" idx="17"/>
          </p:nvPr>
        </p:nvSpPr>
        <p:spPr>
          <a:xfrm>
            <a:off x="4563960" y="6430476"/>
            <a:ext cx="429207" cy="379867"/>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22051401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cSld name="Content with Picture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8288" y="1005840"/>
            <a:ext cx="3595634" cy="2212313"/>
          </a:xfrm>
        </p:spPr>
        <p:txBody>
          <a:bodyPr anchor="t">
            <a:noAutofit/>
          </a:bodyPr>
          <a:lstStyle>
            <a:lvl1pPr>
              <a:defRPr sz="5600"/>
            </a:lvl1pPr>
          </a:lstStyle>
          <a:p>
            <a:r>
              <a:rPr lang="en-US" dirty="0"/>
              <a:t>Click to edit Master title style</a:t>
            </a:r>
          </a:p>
        </p:txBody>
      </p:sp>
      <p:sp>
        <p:nvSpPr>
          <p:cNvPr id="9" name="Footer Placeholder 4">
            <a:extLst>
              <a:ext uri="{FF2B5EF4-FFF2-40B4-BE49-F238E27FC236}">
                <a16:creationId xmlns:a16="http://schemas.microsoft.com/office/drawing/2014/main" id="{69E2A0A4-E744-4E9C-CEAD-DBA5E98D44E8}"/>
              </a:ext>
            </a:extLst>
          </p:cNvPr>
          <p:cNvSpPr>
            <a:spLocks noGrp="1"/>
          </p:cNvSpPr>
          <p:nvPr>
            <p:ph type="ftr" sz="quarter" idx="11"/>
          </p:nvPr>
        </p:nvSpPr>
        <p:spPr>
          <a:xfrm>
            <a:off x="0" y="100701"/>
            <a:ext cx="4972050" cy="365125"/>
          </a:xfrm>
        </p:spPr>
        <p:txBody>
          <a:bodyPr/>
          <a:lstStyle/>
          <a:p>
            <a:r>
              <a:rPr lang="en-US" dirty="0"/>
              <a:t>Sample footer text</a:t>
            </a:r>
          </a:p>
        </p:txBody>
      </p:sp>
      <p:sp>
        <p:nvSpPr>
          <p:cNvPr id="8" name="Date Placeholder 3">
            <a:extLst>
              <a:ext uri="{FF2B5EF4-FFF2-40B4-BE49-F238E27FC236}">
                <a16:creationId xmlns:a16="http://schemas.microsoft.com/office/drawing/2014/main" id="{D44A2045-E098-ECF5-2867-D41D939BA049}"/>
              </a:ext>
            </a:extLst>
          </p:cNvPr>
          <p:cNvSpPr>
            <a:spLocks noGrp="1"/>
          </p:cNvSpPr>
          <p:nvPr>
            <p:ph type="dt" sz="half" idx="10"/>
          </p:nvPr>
        </p:nvSpPr>
        <p:spPr>
          <a:xfrm>
            <a:off x="5258952" y="100701"/>
            <a:ext cx="5332001" cy="365125"/>
          </a:xfrm>
        </p:spPr>
        <p:txBody>
          <a:bodyPr/>
          <a:lstStyle/>
          <a:p>
            <a:endParaRPr lang="en-US" dirty="0"/>
          </a:p>
        </p:txBody>
      </p:sp>
      <p:sp>
        <p:nvSpPr>
          <p:cNvPr id="10" name="Slide Number Placeholder 5">
            <a:extLst>
              <a:ext uri="{FF2B5EF4-FFF2-40B4-BE49-F238E27FC236}">
                <a16:creationId xmlns:a16="http://schemas.microsoft.com/office/drawing/2014/main" id="{07F69DDF-E931-1763-53C0-B18D6D4EC1E0}"/>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0" y="3402064"/>
            <a:ext cx="3585586" cy="3434638"/>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66157" y="832104"/>
            <a:ext cx="6707160" cy="5917042"/>
          </a:xfrm>
          <a:blipFill>
            <a:blip r:embed="rId2">
              <a:alphaModFix amt="7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3194332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Content with Picture 1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C4192E-0615-6D24-7F21-2ED903A0F72C}"/>
              </a:ext>
            </a:extLst>
          </p:cNvPr>
          <p:cNvSpPr>
            <a:spLocks noGrp="1"/>
          </p:cNvSpPr>
          <p:nvPr>
            <p:ph type="title"/>
          </p:nvPr>
        </p:nvSpPr>
        <p:spPr>
          <a:xfrm>
            <a:off x="512064" y="621792"/>
            <a:ext cx="4428700" cy="2601925"/>
          </a:xfrm>
        </p:spPr>
        <p:txBody>
          <a:bodyPr anchor="t">
            <a:noAutofit/>
          </a:bodyPr>
          <a:lstStyle>
            <a:lvl1pPr>
              <a:defRPr sz="5600"/>
            </a:lvl1pPr>
          </a:lstStyle>
          <a:p>
            <a:r>
              <a:rPr lang="en-US" dirty="0"/>
              <a:t>Click to edit Master title style</a:t>
            </a:r>
          </a:p>
        </p:txBody>
      </p:sp>
      <p:sp>
        <p:nvSpPr>
          <p:cNvPr id="8" name="Footer Placeholder 7">
            <a:extLst>
              <a:ext uri="{FF2B5EF4-FFF2-40B4-BE49-F238E27FC236}">
                <a16:creationId xmlns:a16="http://schemas.microsoft.com/office/drawing/2014/main" id="{353F39CB-9CE6-B4F1-AF33-1A09A12BE9AE}"/>
              </a:ext>
            </a:extLst>
          </p:cNvPr>
          <p:cNvSpPr>
            <a:spLocks noGrp="1"/>
          </p:cNvSpPr>
          <p:nvPr>
            <p:ph type="ftr" sz="quarter" idx="16"/>
          </p:nvPr>
        </p:nvSpPr>
        <p:spPr>
          <a:xfrm>
            <a:off x="530352" y="110364"/>
            <a:ext cx="4297680" cy="365125"/>
          </a:xfrm>
        </p:spPr>
        <p:txBody>
          <a:bodyPr/>
          <a:lstStyle/>
          <a:p>
            <a:r>
              <a:rPr lang="en-US" dirty="0"/>
              <a:t>Sample footer text</a:t>
            </a:r>
          </a:p>
        </p:txBody>
      </p:sp>
      <p:sp>
        <p:nvSpPr>
          <p:cNvPr id="7" name="Date Placeholder 6">
            <a:extLst>
              <a:ext uri="{FF2B5EF4-FFF2-40B4-BE49-F238E27FC236}">
                <a16:creationId xmlns:a16="http://schemas.microsoft.com/office/drawing/2014/main" id="{40F9206B-94E8-C3F0-6151-8464A5C587D6}"/>
              </a:ext>
            </a:extLst>
          </p:cNvPr>
          <p:cNvSpPr>
            <a:spLocks noGrp="1"/>
          </p:cNvSpPr>
          <p:nvPr>
            <p:ph type="dt" sz="half" idx="15"/>
          </p:nvPr>
        </p:nvSpPr>
        <p:spPr>
          <a:xfrm>
            <a:off x="5264400" y="104576"/>
            <a:ext cx="4836883" cy="365125"/>
          </a:xfrm>
        </p:spPr>
        <p:txBody>
          <a:bodyPr/>
          <a:lstStyle/>
          <a:p>
            <a:endParaRPr lang="en-US" dirty="0"/>
          </a:p>
        </p:txBody>
      </p:sp>
      <p:sp>
        <p:nvSpPr>
          <p:cNvPr id="10" name="Slide Number Placeholder 9">
            <a:extLst>
              <a:ext uri="{FF2B5EF4-FFF2-40B4-BE49-F238E27FC236}">
                <a16:creationId xmlns:a16="http://schemas.microsoft.com/office/drawing/2014/main" id="{90CE137C-A6F0-119E-F45A-788BDB12E8F7}"/>
              </a:ext>
            </a:extLst>
          </p:cNvPr>
          <p:cNvSpPr>
            <a:spLocks noGrp="1"/>
          </p:cNvSpPr>
          <p:nvPr>
            <p:ph type="sldNum" sz="quarter" idx="17"/>
          </p:nvPr>
        </p:nvSpPr>
        <p:spPr>
          <a:xfrm>
            <a:off x="11136179" y="110364"/>
            <a:ext cx="429207" cy="365125"/>
          </a:xfrm>
        </p:spPr>
        <p:txBody>
          <a:bodyPr/>
          <a:lstStyle/>
          <a:p>
            <a:fld id="{CC057153-B650-4DEB-B370-79DDCFDCE934}" type="slidenum">
              <a:rPr lang="en-US" smtClean="0"/>
              <a:pPr/>
              <a:t>‹#›</a:t>
            </a:fld>
            <a:endParaRPr lang="en-US" dirty="0"/>
          </a:p>
        </p:txBody>
      </p:sp>
      <p:sp>
        <p:nvSpPr>
          <p:cNvPr id="9" name="Content Placeholder 7">
            <a:extLst>
              <a:ext uri="{FF2B5EF4-FFF2-40B4-BE49-F238E27FC236}">
                <a16:creationId xmlns:a16="http://schemas.microsoft.com/office/drawing/2014/main" id="{D330B07B-AD04-71E7-8385-E5A3DE536FA1}"/>
              </a:ext>
            </a:extLst>
          </p:cNvPr>
          <p:cNvSpPr>
            <a:spLocks noGrp="1"/>
          </p:cNvSpPr>
          <p:nvPr>
            <p:ph sz="quarter" idx="14"/>
          </p:nvPr>
        </p:nvSpPr>
        <p:spPr>
          <a:xfrm>
            <a:off x="5266944" y="603504"/>
            <a:ext cx="6298442" cy="26019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2BD75130-65F5-8CA7-F1DB-569BD060C526}"/>
              </a:ext>
            </a:extLst>
          </p:cNvPr>
          <p:cNvSpPr>
            <a:spLocks noGrp="1"/>
          </p:cNvSpPr>
          <p:nvPr>
            <p:ph type="pic" sz="quarter" idx="13" hasCustomPrompt="1"/>
          </p:nvPr>
        </p:nvSpPr>
        <p:spPr>
          <a:xfrm>
            <a:off x="-1" y="3429000"/>
            <a:ext cx="12192000" cy="3429000"/>
          </a:xfrm>
          <a:blipFill>
            <a:blip r:embed="rId2">
              <a:alphaModFix amt="7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5939965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1371600"/>
            <a:ext cx="4675633" cy="990600"/>
          </a:xfrm>
        </p:spPr>
        <p:txBody>
          <a:bodyPr anchor="t">
            <a:normAutofit/>
          </a:bodyPr>
          <a:lstStyle>
            <a:lvl1pPr>
              <a:defRPr sz="240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0E25853-B4C0-6343-932C-8347057D543C}" type="datetime1">
              <a:rPr lang="en-US" smtClean="0"/>
              <a:t>12/20/2025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600" y="2746246"/>
            <a:ext cx="4675632" cy="3502153"/>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12502" y="1371600"/>
            <a:ext cx="5869899"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5997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1371600"/>
            <a:ext cx="7166187" cy="606886"/>
          </a:xfrm>
        </p:spPr>
        <p:txBody>
          <a:bodyPr anchor="t"/>
          <a:lstStyle/>
          <a:p>
            <a:r>
              <a:rPr lang="en-US" dirty="0"/>
              <a:t>Click to edit Master title style</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609600" y="322731"/>
            <a:ext cx="914400" cy="283464"/>
          </a:xfrm>
        </p:spPr>
        <p:txBody>
          <a:bodyPr/>
          <a:lstStyle/>
          <a:p>
            <a:fld id="{87681AC7-A57B-7C4F-87C6-9184BA9FDCB8}" type="datetime1">
              <a:rPr lang="en-US" smtClean="0"/>
              <a:t>12/20/2025</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0664953" y="322731"/>
            <a:ext cx="914400" cy="283464"/>
          </a:xfrm>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362534"/>
            <a:ext cx="7166188" cy="388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10">
            <a:extLst>
              <a:ext uri="{FF2B5EF4-FFF2-40B4-BE49-F238E27FC236}">
                <a16:creationId xmlns:a16="http://schemas.microsoft.com/office/drawing/2014/main" id="{3B8151E2-ED8A-E9B1-A83A-CF01A37B5F98}"/>
              </a:ext>
            </a:extLst>
          </p:cNvPr>
          <p:cNvSpPr>
            <a:spLocks noGrp="1"/>
          </p:cNvSpPr>
          <p:nvPr>
            <p:ph type="pic" sz="quarter" idx="13" hasCustomPrompt="1"/>
          </p:nvPr>
        </p:nvSpPr>
        <p:spPr>
          <a:xfrm>
            <a:off x="8165593" y="1373529"/>
            <a:ext cx="3413760" cy="48768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6218171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50289" y="1371601"/>
            <a:ext cx="6632111" cy="606888"/>
          </a:xfrm>
        </p:spPr>
        <p:txBody>
          <a:bodyPr anchor="t"/>
          <a:lstStyle/>
          <a:p>
            <a:r>
              <a:rPr lang="en-US" dirty="0"/>
              <a:t>Click to edit Master title style</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609600" y="322731"/>
            <a:ext cx="914400" cy="283464"/>
          </a:xfrm>
        </p:spPr>
        <p:txBody>
          <a:bodyPr/>
          <a:lstStyle/>
          <a:p>
            <a:fld id="{C7436EE9-2482-7D4A-8C38-D7065D694086}" type="datetime1">
              <a:rPr lang="en-US" smtClean="0"/>
              <a:t>12/20/2025</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0661904" y="322731"/>
            <a:ext cx="914400" cy="283464"/>
          </a:xfrm>
        </p:spPr>
        <p:txBody>
          <a:bodyPr/>
          <a:lstStyle/>
          <a:p>
            <a:fld id="{AEAA3239-9EA4-4A65-A281-97F994456D9F}" type="slidenum">
              <a:rPr lang="en-US" smtClean="0"/>
              <a:t>‹#›</a:t>
            </a:fld>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609600" y="1371599"/>
            <a:ext cx="3950854" cy="4876801"/>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50290" y="2362534"/>
            <a:ext cx="6626014" cy="39015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4921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_Content with Picture 1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46804" y="2427156"/>
            <a:ext cx="4186010" cy="3905381"/>
          </a:xfrm>
          <a:blipFill>
            <a:blip r:embed="rId2">
              <a:alphaModFix amt="70000"/>
            </a:blip>
            <a:stretch>
              <a:fillRect l="-718"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1" y="548638"/>
            <a:ext cx="5111021" cy="2492735"/>
          </a:xfrm>
        </p:spPr>
        <p:txBody>
          <a:bodyPr anchor="t"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12/20/2025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688149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101537" y="320039"/>
            <a:ext cx="8502199" cy="1258389"/>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725386"/>
            <a:ext cx="6858000" cy="4638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12/20/2025</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6488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62B8-29A7-F89F-69F2-443AC28FF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EFC966-445F-25C0-F067-410DF48CF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3D371-84F4-4275-07C6-726185D2B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8288D-D31E-B280-5167-142CBFF9B1B5}"/>
              </a:ext>
            </a:extLst>
          </p:cNvPr>
          <p:cNvSpPr>
            <a:spLocks noGrp="1"/>
          </p:cNvSpPr>
          <p:nvPr>
            <p:ph type="dt" sz="half" idx="10"/>
          </p:nvPr>
        </p:nvSpPr>
        <p:spPr/>
        <p:txBody>
          <a:bodyPr/>
          <a:lstStyle/>
          <a:p>
            <a:fld id="{F9046E30-FC1D-42CD-A416-FB731CC127A1}" type="datetimeFigureOut">
              <a:rPr lang="en-US" smtClean="0"/>
              <a:t>12/20/2025</a:t>
            </a:fld>
            <a:endParaRPr lang="en-US"/>
          </a:p>
        </p:txBody>
      </p:sp>
      <p:sp>
        <p:nvSpPr>
          <p:cNvPr id="6" name="Footer Placeholder 5">
            <a:extLst>
              <a:ext uri="{FF2B5EF4-FFF2-40B4-BE49-F238E27FC236}">
                <a16:creationId xmlns:a16="http://schemas.microsoft.com/office/drawing/2014/main" id="{E1AB2260-938E-ECCE-453E-956AC4D72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92E28-387A-5652-2286-D5CBFFA7D697}"/>
              </a:ext>
            </a:extLst>
          </p:cNvPr>
          <p:cNvSpPr>
            <a:spLocks noGrp="1"/>
          </p:cNvSpPr>
          <p:nvPr>
            <p:ph type="sldNum" sz="quarter" idx="12"/>
          </p:nvPr>
        </p:nvSpPr>
        <p:spPr/>
        <p:txBody>
          <a:bodyPr/>
          <a:lstStyle/>
          <a:p>
            <a:fld id="{9C5AE56D-45E7-4A68-9373-C7774CC486B0}" type="slidenum">
              <a:rPr lang="en-US" smtClean="0"/>
              <a:t>‹#›</a:t>
            </a:fld>
            <a:endParaRPr lang="en-US"/>
          </a:p>
        </p:txBody>
      </p:sp>
    </p:spTree>
    <p:extLst>
      <p:ext uri="{BB962C8B-B14F-4D97-AF65-F5344CB8AC3E}">
        <p14:creationId xmlns:p14="http://schemas.microsoft.com/office/powerpoint/2010/main" val="41734156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Content with Picture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09768" y="548640"/>
            <a:ext cx="6217920" cy="1425587"/>
          </a:xfrm>
        </p:spPr>
        <p:txBody>
          <a:bodyPr anchor="b">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973829" y="2103120"/>
            <a:ext cx="4572000" cy="429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C7EAF46-1E68-65AC-7FFE-0B11DA3B892A}"/>
              </a:ext>
            </a:extLst>
          </p:cNvPr>
          <p:cNvSpPr>
            <a:spLocks noGrp="1"/>
          </p:cNvSpPr>
          <p:nvPr>
            <p:ph type="dt" sz="half" idx="15"/>
          </p:nvPr>
        </p:nvSpPr>
        <p:spPr>
          <a:xfrm>
            <a:off x="6973829" y="6453002"/>
            <a:ext cx="914400" cy="365125"/>
          </a:xfrm>
        </p:spPr>
        <p:txBody>
          <a:bodyPr/>
          <a:lstStyle/>
          <a:p>
            <a:fld id="{D291CE83-67BA-4B15-B48A-7DC5C0636664}" type="datetime1">
              <a:rPr lang="en-US" smtClean="0"/>
              <a:t>12/20/2025</a:t>
            </a:fld>
            <a:endParaRPr lang="en-US" dirty="0"/>
          </a:p>
        </p:txBody>
      </p:sp>
      <p:sp>
        <p:nvSpPr>
          <p:cNvPr id="4" name="Footer Placeholder 3">
            <a:extLst>
              <a:ext uri="{FF2B5EF4-FFF2-40B4-BE49-F238E27FC236}">
                <a16:creationId xmlns:a16="http://schemas.microsoft.com/office/drawing/2014/main" id="{96592920-42E4-564A-FF10-87A61B290C03}"/>
              </a:ext>
            </a:extLst>
          </p:cNvPr>
          <p:cNvSpPr>
            <a:spLocks noGrp="1"/>
          </p:cNvSpPr>
          <p:nvPr>
            <p:ph type="ftr" sz="quarter" idx="16"/>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832E3C91-6E96-4B5B-04BF-42DADB92908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762072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3_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12/20/2025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736181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cSld name="Section Header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BE01F4-F5E6-FB52-8FEA-5927DFC8AA7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EC6DA0-2CB8-AFC5-DB06-AB9235983979}"/>
              </a:ext>
            </a:extLst>
          </p:cNvPr>
          <p:cNvSpPr>
            <a:spLocks noGrp="1"/>
          </p:cNvSpPr>
          <p:nvPr>
            <p:ph type="title"/>
          </p:nvPr>
        </p:nvSpPr>
        <p:spPr>
          <a:xfrm>
            <a:off x="457200" y="2968607"/>
            <a:ext cx="8932653" cy="3450568"/>
          </a:xfrm>
        </p:spPr>
        <p:txBody>
          <a:bodyPr anchor="b">
            <a:normAutofit/>
          </a:bodyPr>
          <a:lstStyle>
            <a:lvl1pPr>
              <a:lnSpc>
                <a:spcPct val="80000"/>
              </a:lnSpc>
              <a:defRPr sz="6600" cap="all" baseline="0">
                <a:solidFill>
                  <a:schemeClr val="tx2">
                    <a:lumMod val="90000"/>
                    <a:alpha val="6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8E16A9F-28B9-2207-66D3-D952EB7EC876}"/>
              </a:ext>
            </a:extLst>
          </p:cNvPr>
          <p:cNvSpPr>
            <a:spLocks noGrp="1"/>
          </p:cNvSpPr>
          <p:nvPr>
            <p:ph type="body" idx="1"/>
          </p:nvPr>
        </p:nvSpPr>
        <p:spPr>
          <a:xfrm>
            <a:off x="685800" y="-789870"/>
            <a:ext cx="10515600" cy="638352"/>
          </a:xfrm>
        </p:spPr>
        <p:txBody>
          <a:bodyPr>
            <a:normAutofit/>
          </a:bodyPr>
          <a:lstStyle>
            <a:lvl1pPr marL="0" indent="0">
              <a:buNone/>
              <a:defRPr sz="20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B3F77F-C41D-1011-B9F4-A5DE814F43EF}"/>
              </a:ext>
            </a:extLst>
          </p:cNvPr>
          <p:cNvSpPr>
            <a:spLocks noGrp="1"/>
          </p:cNvSpPr>
          <p:nvPr>
            <p:ph type="ftr" sz="quarter" idx="11"/>
          </p:nvPr>
        </p:nvSpPr>
        <p:spPr>
          <a:xfrm>
            <a:off x="457200" y="6445997"/>
            <a:ext cx="3751081"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E58CD507-925C-84B3-8F49-9F3B91209D8F}"/>
              </a:ext>
            </a:extLst>
          </p:cNvPr>
          <p:cNvSpPr>
            <a:spLocks noGrp="1"/>
          </p:cNvSpPr>
          <p:nvPr>
            <p:ph type="dt" sz="half" idx="10"/>
          </p:nvPr>
        </p:nvSpPr>
        <p:spPr/>
        <p:txBody>
          <a:bodyPr/>
          <a:lstStyle>
            <a:lvl1pPr>
              <a:defRPr>
                <a:solidFill>
                  <a:schemeClr val="tx2"/>
                </a:solidFill>
              </a:defRPr>
            </a:lvl1pPr>
          </a:lstStyle>
          <a:p>
            <a:fld id="{955570C2-432E-4238-AE9E-852D979BFC70}" type="datetime1">
              <a:rPr lang="en-US" smtClean="0"/>
              <a:t>12/20/2025</a:t>
            </a:fld>
            <a:endParaRPr lang="en-US" dirty="0"/>
          </a:p>
        </p:txBody>
      </p:sp>
      <p:sp>
        <p:nvSpPr>
          <p:cNvPr id="6" name="Slide Number Placeholder 5">
            <a:extLst>
              <a:ext uri="{FF2B5EF4-FFF2-40B4-BE49-F238E27FC236}">
                <a16:creationId xmlns:a16="http://schemas.microsoft.com/office/drawing/2014/main" id="{6C13B4AE-32E8-CAFF-4A3C-6CBE4FFFA843}"/>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7" name="Straight Connector 6">
            <a:extLst>
              <a:ext uri="{FF2B5EF4-FFF2-40B4-BE49-F238E27FC236}">
                <a16:creationId xmlns:a16="http://schemas.microsoft.com/office/drawing/2014/main" id="{9BFA0DE8-9E4B-D747-CB64-14B8DEDC02EA}"/>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5FFB35-3AE5-1BED-838E-1C6BC98721B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09791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9" Type="http://schemas.openxmlformats.org/officeDocument/2006/relationships/slideLayout" Target="../slideLayouts/slideLayout52.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66" Type="http://schemas.openxmlformats.org/officeDocument/2006/relationships/slideLayout" Target="../slideLayouts/slideLayout89.xml"/><Relationship Id="rId5" Type="http://schemas.openxmlformats.org/officeDocument/2006/relationships/slideLayout" Target="../slideLayouts/slideLayout28.xml"/><Relationship Id="rId61" Type="http://schemas.openxmlformats.org/officeDocument/2006/relationships/slideLayout" Target="../slideLayouts/slideLayout84.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56" Type="http://schemas.openxmlformats.org/officeDocument/2006/relationships/slideLayout" Target="../slideLayouts/slideLayout79.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59" Type="http://schemas.openxmlformats.org/officeDocument/2006/relationships/slideLayout" Target="../slideLayouts/slideLayout82.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54" Type="http://schemas.openxmlformats.org/officeDocument/2006/relationships/slideLayout" Target="../slideLayouts/slideLayout77.xml"/><Relationship Id="rId62" Type="http://schemas.openxmlformats.org/officeDocument/2006/relationships/slideLayout" Target="../slideLayouts/slideLayout85.xml"/><Relationship Id="rId7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AEA5F6-A4A0-4AE0-ED7A-36AB9AFA7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85E920-815A-4023-56E5-BB5347DE63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4560D-9F18-3689-0450-4E1E22D13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046E30-FC1D-42CD-A416-FB731CC127A1}" type="datetimeFigureOut">
              <a:rPr lang="en-US" smtClean="0"/>
              <a:t>12/20/2025</a:t>
            </a:fld>
            <a:endParaRPr lang="en-US"/>
          </a:p>
        </p:txBody>
      </p:sp>
      <p:sp>
        <p:nvSpPr>
          <p:cNvPr id="5" name="Footer Placeholder 4">
            <a:extLst>
              <a:ext uri="{FF2B5EF4-FFF2-40B4-BE49-F238E27FC236}">
                <a16:creationId xmlns:a16="http://schemas.microsoft.com/office/drawing/2014/main" id="{F707EA06-84A9-C11D-493A-C67DADE27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9DCDBB-7F0A-9A6A-9310-950656277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5AE56D-45E7-4A68-9373-C7774CC486B0}" type="slidenum">
              <a:rPr lang="en-US" smtClean="0"/>
              <a:t>‹#›</a:t>
            </a:fld>
            <a:endParaRPr lang="en-US"/>
          </a:p>
        </p:txBody>
      </p:sp>
    </p:spTree>
    <p:extLst>
      <p:ext uri="{BB962C8B-B14F-4D97-AF65-F5344CB8AC3E}">
        <p14:creationId xmlns:p14="http://schemas.microsoft.com/office/powerpoint/2010/main" val="3105706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12/20/2025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551274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772090" y="825747"/>
            <a:ext cx="10696010" cy="61880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774654" y="1506872"/>
            <a:ext cx="10693446" cy="45891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772090" y="6329172"/>
            <a:ext cx="2816835" cy="338328"/>
          </a:xfrm>
          <a:prstGeom prst="rect">
            <a:avLst/>
          </a:prstGeom>
        </p:spPr>
        <p:txBody>
          <a:bodyPr vert="horz" lIns="91440" tIns="45720" rIns="91440" bIns="45720" rtlCol="0" anchor="ctr"/>
          <a:lstStyle>
            <a:lvl1pPr algn="l">
              <a:defRPr sz="750" cap="all" spc="0" baseline="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291411" y="6329172"/>
            <a:ext cx="1612674" cy="338328"/>
          </a:xfrm>
          <a:prstGeom prst="rect">
            <a:avLst/>
          </a:prstGeom>
        </p:spPr>
        <p:txBody>
          <a:bodyPr vert="horz" lIns="91440" tIns="45720" rIns="91440" bIns="45720" rtlCol="0" anchor="ctr"/>
          <a:lstStyle>
            <a:lvl1pPr algn="r">
              <a:defRPr sz="750">
                <a:solidFill>
                  <a:schemeClr val="tx1"/>
                </a:solidFill>
              </a:defRPr>
            </a:lvl1pPr>
          </a:lstStyle>
          <a:p>
            <a:fld id="{D7E3ECEC-7E7B-4FB9-BAE8-5C10F12795EA}" type="datetimeFigureOut">
              <a:rPr lang="en-US" smtClean="0"/>
              <a:t>12/20/2025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50742" y="6329172"/>
            <a:ext cx="457200" cy="338328"/>
          </a:xfrm>
          <a:prstGeom prst="rect">
            <a:avLst/>
          </a:prstGeom>
        </p:spPr>
        <p:txBody>
          <a:bodyPr vert="horz" lIns="91440" tIns="45720" rIns="91440" bIns="45720" rtlCol="0" anchor="ctr"/>
          <a:lstStyle>
            <a:lvl1pPr algn="r">
              <a:defRPr sz="750">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0638872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 id="2147483727" r:id="rId54"/>
    <p:sldLayoutId id="2147483728" r:id="rId55"/>
    <p:sldLayoutId id="2147483729" r:id="rId56"/>
    <p:sldLayoutId id="2147483730" r:id="rId57"/>
    <p:sldLayoutId id="2147483731" r:id="rId58"/>
    <p:sldLayoutId id="2147483732" r:id="rId59"/>
    <p:sldLayoutId id="2147483733" r:id="rId60"/>
    <p:sldLayoutId id="2147483734" r:id="rId61"/>
    <p:sldLayoutId id="2147483735" r:id="rId62"/>
    <p:sldLayoutId id="2147483736" r:id="rId63"/>
    <p:sldLayoutId id="2147483737" r:id="rId64"/>
    <p:sldLayoutId id="2147483738" r:id="rId65"/>
    <p:sldLayoutId id="2147483739" r:id="rId66"/>
    <p:sldLayoutId id="2147483740" r:id="rId67"/>
    <p:sldLayoutId id="2147483741" r:id="rId68"/>
    <p:sldLayoutId id="2147483742" r:id="rId69"/>
  </p:sldLayoutIdLst>
  <p:txStyles>
    <p:titleStyle>
      <a:lvl1pPr algn="l" defTabSz="914400" rtl="0" eaLnBrk="1" latinLnBrk="0" hangingPunct="1">
        <a:lnSpc>
          <a:spcPct val="95000"/>
        </a:lnSpc>
        <a:spcBef>
          <a:spcPct val="0"/>
        </a:spcBef>
        <a:buNone/>
        <a:defRPr sz="2500" b="0" kern="1200" cap="all" baseline="0">
          <a:solidFill>
            <a:schemeClr val="tx1"/>
          </a:solidFill>
          <a:latin typeface="+mj-lt"/>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480">
          <p15:clr>
            <a:srgbClr val="F26B43"/>
          </p15:clr>
        </p15:guide>
        <p15:guide id="8" pos="7224">
          <p15:clr>
            <a:srgbClr val="F26B43"/>
          </p15:clr>
        </p15:guide>
        <p15:guide id="9" orient="horz" pos="3840">
          <p15:clr>
            <a:srgbClr val="F26B43"/>
          </p15:clr>
        </p15:guide>
        <p15:guide id="10" orient="horz" pos="2160">
          <p15:clr>
            <a:srgbClr val="F26B43"/>
          </p15:clr>
        </p15:guide>
        <p15:guide id="11"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6FAB-9B58-CCA2-A9B4-04405F766CE9}"/>
              </a:ext>
            </a:extLst>
          </p:cNvPr>
          <p:cNvSpPr>
            <a:spLocks noGrp="1"/>
          </p:cNvSpPr>
          <p:nvPr>
            <p:ph type="ctrTitle"/>
          </p:nvPr>
        </p:nvSpPr>
        <p:spPr>
          <a:xfrm>
            <a:off x="1212510" y="1279464"/>
            <a:ext cx="5314950" cy="634120"/>
          </a:xfrm>
        </p:spPr>
        <p:txBody>
          <a:bodyPr>
            <a:normAutofit fontScale="90000"/>
          </a:bodyPr>
          <a:lstStyle/>
          <a:p>
            <a:r>
              <a:rPr lang="en-US" dirty="0"/>
              <a:t>Introduction to Cryptology</a:t>
            </a:r>
            <a:br>
              <a:rPr lang="en-US"/>
            </a:br>
            <a:r>
              <a:rPr lang="en-US" sz="2025"/>
              <a:t>IT-233</a:t>
            </a:r>
            <a:br>
              <a:rPr lang="en-US" sz="2025" dirty="0"/>
            </a:br>
            <a:r>
              <a:rPr lang="en-US" sz="2025" dirty="0"/>
              <a:t>    Yosef Mendelsohn</a:t>
            </a:r>
            <a:r>
              <a:rPr lang="en-US" dirty="0"/>
              <a:t>	</a:t>
            </a:r>
          </a:p>
        </p:txBody>
      </p:sp>
      <p:sp>
        <p:nvSpPr>
          <p:cNvPr id="3" name="Subtitle 2">
            <a:extLst>
              <a:ext uri="{FF2B5EF4-FFF2-40B4-BE49-F238E27FC236}">
                <a16:creationId xmlns:a16="http://schemas.microsoft.com/office/drawing/2014/main" id="{B6726F2E-93ED-8EDE-4F8E-F80178BBCDC0}"/>
              </a:ext>
            </a:extLst>
          </p:cNvPr>
          <p:cNvSpPr>
            <a:spLocks noGrp="1"/>
          </p:cNvSpPr>
          <p:nvPr>
            <p:ph type="subTitle" idx="1"/>
          </p:nvPr>
        </p:nvSpPr>
        <p:spPr>
          <a:xfrm>
            <a:off x="2224450" y="2819400"/>
            <a:ext cx="3529756" cy="2362200"/>
          </a:xfrm>
        </p:spPr>
        <p:txBody>
          <a:bodyPr>
            <a:normAutofit/>
          </a:bodyPr>
          <a:lstStyle/>
          <a:p>
            <a:r>
              <a:rPr lang="en-US" sz="1700" dirty="0"/>
              <a:t>Lecture #4: </a:t>
            </a:r>
          </a:p>
          <a:p>
            <a:r>
              <a:rPr lang="en-US" sz="1700" dirty="0"/>
              <a:t>Introduction to Cryptology: </a:t>
            </a:r>
          </a:p>
          <a:p>
            <a:r>
              <a:rPr lang="en-US" sz="1700" dirty="0"/>
              <a:t>     Transposition</a:t>
            </a:r>
          </a:p>
          <a:p>
            <a:r>
              <a:rPr lang="en-US" sz="1700" dirty="0"/>
              <a:t>   </a:t>
            </a:r>
          </a:p>
          <a:p>
            <a:pPr marL="214313" indent="-214313">
              <a:buFontTx/>
              <a:buChar char="-"/>
            </a:pPr>
            <a:r>
              <a:rPr lang="en-US" sz="1100" dirty="0" err="1"/>
              <a:t>Etc</a:t>
            </a:r>
            <a:endParaRPr lang="en-US" sz="1100" dirty="0"/>
          </a:p>
          <a:p>
            <a:pPr marL="214313" indent="-214313">
              <a:buFontTx/>
              <a:buChar char="-"/>
            </a:pPr>
            <a:endParaRPr lang="en-US" sz="1100" dirty="0"/>
          </a:p>
          <a:p>
            <a:pPr marL="214313" indent="-214313">
              <a:buFontTx/>
              <a:buChar char="-"/>
            </a:pPr>
            <a:endParaRPr lang="en-US" sz="1100" dirty="0"/>
          </a:p>
          <a:p>
            <a:pPr marL="214313" indent="-214313">
              <a:buFontTx/>
              <a:buChar char="-"/>
            </a:pPr>
            <a:endParaRPr lang="en-US" sz="1100" dirty="0"/>
          </a:p>
          <a:p>
            <a:r>
              <a:rPr lang="en-US" dirty="0"/>
              <a:t> </a:t>
            </a:r>
          </a:p>
        </p:txBody>
      </p:sp>
      <p:pic>
        <p:nvPicPr>
          <p:cNvPr id="5" name="Content Placeholder 3" descr="Flag of the Federated States of Micronesia on a computer binary codes falling from the top and fading away.">
            <a:extLst>
              <a:ext uri="{FF2B5EF4-FFF2-40B4-BE49-F238E27FC236}">
                <a16:creationId xmlns:a16="http://schemas.microsoft.com/office/drawing/2014/main" id="{7A1413A9-C4EA-43E7-8B77-2856DA8DDA50}"/>
              </a:ext>
            </a:extLst>
          </p:cNvPr>
          <p:cNvPicPr>
            <a:picLocks noGrp="1" noChangeAspect="1"/>
          </p:cNvPicPr>
          <p:nvPr>
            <p:ph type="pic" sz="quarter" idx="13"/>
          </p:nvPr>
        </p:nvPicPr>
        <p:blipFill>
          <a:blip r:embed="rId3"/>
          <a:srcRect l="13242" r="20088" b="-1"/>
          <a:stretch>
            <a:fillRect/>
          </a:stretch>
        </p:blipFill>
        <p:spPr>
          <a:xfrm>
            <a:off x="6437795" y="-1"/>
            <a:ext cx="4230206" cy="6858001"/>
          </a:xfrm>
          <a:prstGeom prst="rect">
            <a:avLst/>
          </a:prstGeom>
          <a:noFill/>
        </p:spPr>
      </p:pic>
    </p:spTree>
    <p:extLst>
      <p:ext uri="{BB962C8B-B14F-4D97-AF65-F5344CB8AC3E}">
        <p14:creationId xmlns:p14="http://schemas.microsoft.com/office/powerpoint/2010/main" val="24272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BC137-5393-A63B-F2A7-CF424106B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18C64-76A4-23AA-0408-0E5149F3C45B}"/>
              </a:ext>
            </a:extLst>
          </p:cNvPr>
          <p:cNvSpPr>
            <a:spLocks noGrp="1"/>
          </p:cNvSpPr>
          <p:nvPr>
            <p:ph type="title"/>
          </p:nvPr>
        </p:nvSpPr>
        <p:spPr>
          <a:xfrm>
            <a:off x="838200" y="98795"/>
            <a:ext cx="10515600" cy="1325563"/>
          </a:xfrm>
        </p:spPr>
        <p:txBody>
          <a:bodyPr/>
          <a:lstStyle/>
          <a:p>
            <a:r>
              <a:rPr lang="en-US" dirty="0"/>
              <a:t>Rectangular Transposition: Cryptanalysis</a:t>
            </a:r>
          </a:p>
        </p:txBody>
      </p:sp>
      <p:sp>
        <p:nvSpPr>
          <p:cNvPr id="3" name="Content Placeholder 2">
            <a:extLst>
              <a:ext uri="{FF2B5EF4-FFF2-40B4-BE49-F238E27FC236}">
                <a16:creationId xmlns:a16="http://schemas.microsoft.com/office/drawing/2014/main" id="{A461432A-5F73-586A-D316-9F8358B48867}"/>
              </a:ext>
            </a:extLst>
          </p:cNvPr>
          <p:cNvSpPr>
            <a:spLocks noGrp="1"/>
          </p:cNvSpPr>
          <p:nvPr>
            <p:ph idx="1"/>
          </p:nvPr>
        </p:nvSpPr>
        <p:spPr>
          <a:xfrm>
            <a:off x="366092" y="1240867"/>
            <a:ext cx="6829838" cy="4852260"/>
          </a:xfrm>
        </p:spPr>
        <p:txBody>
          <a:bodyPr>
            <a:normAutofit fontScale="92500" lnSpcReduction="10000"/>
          </a:bodyPr>
          <a:lstStyle/>
          <a:p>
            <a:pPr marL="0" indent="0">
              <a:buNone/>
            </a:pPr>
            <a:r>
              <a:rPr lang="en-US" sz="2000" b="1"/>
              <a:t>Exercise:</a:t>
            </a:r>
          </a:p>
          <a:p>
            <a:pPr marL="0" indent="0">
              <a:buNone/>
            </a:pPr>
            <a:r>
              <a:rPr lang="en-US" sz="2000"/>
              <a:t>Decipher the following:</a:t>
            </a:r>
          </a:p>
          <a:p>
            <a:pPr marL="0" indent="0">
              <a:buNone/>
            </a:pPr>
            <a:r>
              <a:rPr lang="en-US" sz="2200" b="1">
                <a:latin typeface="Courier New" panose="02070309020205020404" pitchFamily="49" charset="0"/>
                <a:cs typeface="Courier New" panose="02070309020205020404" pitchFamily="49" charset="0"/>
              </a:rPr>
              <a:t>TCLTTOYHALHEUOEGSEARACOANMCEHBRBIITIUEANTF</a:t>
            </a:r>
            <a:endParaRPr lang="en-US" b="1">
              <a:latin typeface="Courier New" panose="02070309020205020404" pitchFamily="49" charset="0"/>
              <a:cs typeface="Courier New" panose="02070309020205020404" pitchFamily="49" charset="0"/>
            </a:endParaRPr>
          </a:p>
          <a:p>
            <a:pPr marL="0" indent="0">
              <a:buNone/>
            </a:pPr>
            <a:r>
              <a:rPr lang="en-US" sz="2000"/>
              <a:t>The ciphertext is 42 letters long. To keep things simple I will tell you that there are 7 rows.</a:t>
            </a:r>
          </a:p>
          <a:p>
            <a:pPr marL="0" indent="0">
              <a:buNone/>
            </a:pPr>
            <a:endParaRPr lang="en-US" sz="2000"/>
          </a:p>
          <a:p>
            <a:pPr marL="0" indent="0">
              <a:buNone/>
            </a:pPr>
            <a:r>
              <a:rPr lang="en-US" sz="2000" b="1"/>
              <a:t>Answer:</a:t>
            </a:r>
          </a:p>
          <a:p>
            <a:pPr>
              <a:buFontTx/>
              <a:buChar char="-"/>
            </a:pPr>
            <a:r>
              <a:rPr lang="en-US" sz="2000"/>
              <a:t>7 rows with 42 letters means we have 6 columns</a:t>
            </a:r>
          </a:p>
          <a:p>
            <a:pPr>
              <a:buFontTx/>
              <a:buChar char="-"/>
            </a:pPr>
            <a:r>
              <a:rPr lang="en-US" sz="2000"/>
              <a:t>First step is to write out the ciphertext </a:t>
            </a:r>
            <a:r>
              <a:rPr lang="en-US" sz="2000" u="sng"/>
              <a:t>column by column</a:t>
            </a:r>
            <a:r>
              <a:rPr lang="en-US" sz="2000"/>
              <a:t>. </a:t>
            </a:r>
          </a:p>
          <a:p>
            <a:pPr lvl="1">
              <a:buFontTx/>
              <a:buChar char="-"/>
            </a:pPr>
            <a:r>
              <a:rPr lang="en-US" sz="1800"/>
              <a:t>So the first column is going to be 7 characters long (since there are 7 rows): </a:t>
            </a:r>
            <a:r>
              <a:rPr lang="en-US" sz="2000" b="1">
                <a:latin typeface="Courier New" panose="02070309020205020404" pitchFamily="49" charset="0"/>
                <a:cs typeface="Courier New" panose="02070309020205020404" pitchFamily="49" charset="0"/>
              </a:rPr>
              <a:t>TCLTTOY</a:t>
            </a:r>
            <a:endParaRPr lang="en-US" sz="2800" b="1">
              <a:latin typeface="Courier New" panose="02070309020205020404" pitchFamily="49" charset="0"/>
              <a:cs typeface="Courier New" panose="02070309020205020404" pitchFamily="49" charset="0"/>
            </a:endParaRPr>
          </a:p>
          <a:p>
            <a:pPr lvl="1">
              <a:buFontTx/>
              <a:buChar char="-"/>
            </a:pPr>
            <a:r>
              <a:rPr lang="en-US" sz="1800"/>
              <a:t>2</a:t>
            </a:r>
            <a:r>
              <a:rPr lang="en-US" sz="1800" baseline="30000"/>
              <a:t>nd</a:t>
            </a:r>
            <a:r>
              <a:rPr lang="en-US" sz="1800"/>
              <a:t> column: </a:t>
            </a:r>
            <a:r>
              <a:rPr lang="en-US" sz="2000" b="1">
                <a:latin typeface="Courier New" panose="02070309020205020404" pitchFamily="49" charset="0"/>
                <a:cs typeface="Courier New" panose="02070309020205020404" pitchFamily="49" charset="0"/>
              </a:rPr>
              <a:t>HALHEUO</a:t>
            </a:r>
            <a:endParaRPr lang="en-US" sz="2800" b="1">
              <a:latin typeface="Courier New" panose="02070309020205020404" pitchFamily="49" charset="0"/>
              <a:cs typeface="Courier New" panose="02070309020205020404" pitchFamily="49" charset="0"/>
            </a:endParaRPr>
          </a:p>
          <a:p>
            <a:pPr lvl="1">
              <a:buFontTx/>
              <a:buChar char="-"/>
            </a:pPr>
            <a:r>
              <a:rPr lang="en-US" sz="1800"/>
              <a:t>Etc. </a:t>
            </a:r>
          </a:p>
          <a:p>
            <a:pPr lvl="1">
              <a:buFontTx/>
              <a:buChar char="-"/>
            </a:pPr>
            <a:r>
              <a:rPr lang="en-US" sz="1800"/>
              <a:t>We end up with the following rectangle: </a:t>
            </a:r>
          </a:p>
          <a:p>
            <a:pPr>
              <a:buFontTx/>
              <a:buChar char="-"/>
            </a:pPr>
            <a:r>
              <a:rPr lang="en-US" sz="2000"/>
              <a:t>We read off the plaintext row-by-row.</a:t>
            </a:r>
          </a:p>
          <a:p>
            <a:pPr>
              <a:buFontTx/>
              <a:buChar char="-"/>
            </a:pPr>
            <a:endParaRPr lang="en-US" sz="2000"/>
          </a:p>
        </p:txBody>
      </p:sp>
      <p:sp>
        <p:nvSpPr>
          <p:cNvPr id="4" name="TextBox 3">
            <a:extLst>
              <a:ext uri="{FF2B5EF4-FFF2-40B4-BE49-F238E27FC236}">
                <a16:creationId xmlns:a16="http://schemas.microsoft.com/office/drawing/2014/main" id="{4B8C86B6-5BD6-2BD1-7DF2-C4EC9E9F927D}"/>
              </a:ext>
            </a:extLst>
          </p:cNvPr>
          <p:cNvSpPr txBox="1"/>
          <p:nvPr/>
        </p:nvSpPr>
        <p:spPr>
          <a:xfrm>
            <a:off x="8134350" y="2199501"/>
            <a:ext cx="2206870" cy="31085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a:latin typeface="Courier New" panose="02070309020205020404" pitchFamily="49" charset="0"/>
                <a:cs typeface="Courier New" panose="02070309020205020404" pitchFamily="49" charset="0"/>
              </a:rPr>
              <a:t>THECHI</a:t>
            </a:r>
          </a:p>
          <a:p>
            <a:pPr algn="ctr"/>
            <a:r>
              <a:rPr lang="en-US" sz="2800" b="1">
                <a:latin typeface="Courier New" panose="02070309020205020404" pitchFamily="49" charset="0"/>
                <a:cs typeface="Courier New" panose="02070309020205020404" pitchFamily="49" charset="0"/>
              </a:rPr>
              <a:t>CAGOBU</a:t>
            </a:r>
          </a:p>
          <a:p>
            <a:pPr algn="ctr"/>
            <a:r>
              <a:rPr lang="en-US" sz="2800" b="1">
                <a:latin typeface="Courier New" panose="02070309020205020404" pitchFamily="49" charset="0"/>
                <a:cs typeface="Courier New" panose="02070309020205020404" pitchFamily="49" charset="0"/>
              </a:rPr>
              <a:t>LLSARE</a:t>
            </a:r>
          </a:p>
          <a:p>
            <a:pPr algn="ctr"/>
            <a:r>
              <a:rPr lang="en-US" sz="2800" b="1">
                <a:latin typeface="Courier New" panose="02070309020205020404" pitchFamily="49" charset="0"/>
                <a:cs typeface="Courier New" panose="02070309020205020404" pitchFamily="49" charset="0"/>
              </a:rPr>
              <a:t>THENBA</a:t>
            </a:r>
          </a:p>
          <a:p>
            <a:pPr algn="ctr"/>
            <a:r>
              <a:rPr lang="en-US" sz="2800" b="1">
                <a:latin typeface="Courier New" panose="02070309020205020404" pitchFamily="49" charset="0"/>
                <a:cs typeface="Courier New" panose="02070309020205020404" pitchFamily="49" charset="0"/>
              </a:rPr>
              <a:t>TEAMIN</a:t>
            </a:r>
          </a:p>
          <a:p>
            <a:pPr algn="ctr"/>
            <a:r>
              <a:rPr lang="en-US" sz="2800" b="1">
                <a:latin typeface="Courier New" panose="02070309020205020404" pitchFamily="49" charset="0"/>
                <a:cs typeface="Courier New" panose="02070309020205020404" pitchFamily="49" charset="0"/>
              </a:rPr>
              <a:t>OURCIT</a:t>
            </a:r>
          </a:p>
          <a:p>
            <a:pPr algn="ctr"/>
            <a:r>
              <a:rPr lang="en-US" sz="2800" b="1">
                <a:latin typeface="Courier New" panose="02070309020205020404" pitchFamily="49" charset="0"/>
                <a:cs typeface="Courier New" panose="02070309020205020404" pitchFamily="49" charset="0"/>
              </a:rPr>
              <a:t>Y</a:t>
            </a:r>
            <a:r>
              <a:rPr lang="en-US" sz="2800" b="1" strike="sngStrike">
                <a:latin typeface="Courier New" panose="02070309020205020404" pitchFamily="49" charset="0"/>
                <a:cs typeface="Courier New" panose="02070309020205020404" pitchFamily="49" charset="0"/>
              </a:rPr>
              <a:t>OAETF</a:t>
            </a:r>
          </a:p>
        </p:txBody>
      </p:sp>
      <p:sp>
        <p:nvSpPr>
          <p:cNvPr id="5" name="TextBox 4">
            <a:extLst>
              <a:ext uri="{FF2B5EF4-FFF2-40B4-BE49-F238E27FC236}">
                <a16:creationId xmlns:a16="http://schemas.microsoft.com/office/drawing/2014/main" id="{4EFEF267-97A8-7370-511B-6F3086BDC136}"/>
              </a:ext>
            </a:extLst>
          </p:cNvPr>
          <p:cNvSpPr txBox="1"/>
          <p:nvPr/>
        </p:nvSpPr>
        <p:spPr>
          <a:xfrm>
            <a:off x="1044819" y="6359095"/>
            <a:ext cx="10102362"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a:latin typeface="Courier New" panose="02070309020205020404" pitchFamily="49" charset="0"/>
                <a:cs typeface="Courier New" panose="02070309020205020404" pitchFamily="49" charset="0"/>
              </a:rPr>
              <a:t>THE CHICAGO BULLS ARE THE NBA TEAM IN OUR CITY</a:t>
            </a:r>
          </a:p>
        </p:txBody>
      </p:sp>
    </p:spTree>
    <p:extLst>
      <p:ext uri="{BB962C8B-B14F-4D97-AF65-F5344CB8AC3E}">
        <p14:creationId xmlns:p14="http://schemas.microsoft.com/office/powerpoint/2010/main" val="375072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28EA8-C15F-3693-CE60-26A8742E5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43403-D1BB-2FAB-3830-0BBB59D97500}"/>
              </a:ext>
            </a:extLst>
          </p:cNvPr>
          <p:cNvSpPr>
            <a:spLocks noGrp="1"/>
          </p:cNvSpPr>
          <p:nvPr>
            <p:ph type="title"/>
          </p:nvPr>
        </p:nvSpPr>
        <p:spPr>
          <a:xfrm>
            <a:off x="838200" y="98795"/>
            <a:ext cx="10515600" cy="1325563"/>
          </a:xfrm>
        </p:spPr>
        <p:txBody>
          <a:bodyPr>
            <a:normAutofit/>
          </a:bodyPr>
          <a:lstStyle/>
          <a:p>
            <a:r>
              <a:rPr lang="en-US" sz="4000" dirty="0"/>
              <a:t>Columnar Transposition: Encipherment via Key</a:t>
            </a:r>
          </a:p>
        </p:txBody>
      </p:sp>
      <p:sp>
        <p:nvSpPr>
          <p:cNvPr id="3" name="Content Placeholder 2">
            <a:extLst>
              <a:ext uri="{FF2B5EF4-FFF2-40B4-BE49-F238E27FC236}">
                <a16:creationId xmlns:a16="http://schemas.microsoft.com/office/drawing/2014/main" id="{17616E74-A491-353B-A837-8883E15B1742}"/>
              </a:ext>
            </a:extLst>
          </p:cNvPr>
          <p:cNvSpPr>
            <a:spLocks noGrp="1"/>
          </p:cNvSpPr>
          <p:nvPr>
            <p:ph idx="1"/>
          </p:nvPr>
        </p:nvSpPr>
        <p:spPr>
          <a:xfrm>
            <a:off x="838200" y="1355109"/>
            <a:ext cx="10515600" cy="4351338"/>
          </a:xfrm>
        </p:spPr>
        <p:txBody>
          <a:bodyPr>
            <a:normAutofit fontScale="77500" lnSpcReduction="20000"/>
          </a:bodyPr>
          <a:lstStyle/>
          <a:p>
            <a:pPr marL="0" indent="0">
              <a:buNone/>
            </a:pPr>
            <a:r>
              <a:rPr lang="en-US" sz="2400" dirty="0"/>
              <a:t>If no key is used, the key space of possibilities is huge, at n! (where n is the number of characters).  In practice</a:t>
            </a:r>
            <a:r>
              <a:rPr lang="en-US" sz="2400"/>
              <a:t>, encipherment is usually done by </a:t>
            </a:r>
            <a:r>
              <a:rPr lang="en-US" sz="2400" u="sng"/>
              <a:t>employing the use of a key</a:t>
            </a:r>
            <a:r>
              <a:rPr lang="en-US" sz="2400"/>
              <a:t>.  </a:t>
            </a:r>
            <a:r>
              <a:rPr lang="en-US" sz="2400" dirty="0"/>
              <a:t>This is commonly called “columnar transposition</a:t>
            </a:r>
            <a:r>
              <a:rPr lang="en-US" sz="2400"/>
              <a:t>”. </a:t>
            </a:r>
          </a:p>
          <a:p>
            <a:pPr marL="0" indent="0">
              <a:buNone/>
            </a:pPr>
            <a:endParaRPr lang="en-US" sz="2400"/>
          </a:p>
          <a:p>
            <a:pPr marL="0" indent="0">
              <a:buNone/>
            </a:pPr>
            <a:r>
              <a:rPr lang="en-US" sz="2400"/>
              <a:t>Key Points:</a:t>
            </a:r>
          </a:p>
          <a:p>
            <a:r>
              <a:rPr lang="en-US" sz="2400" b="1" u="sng"/>
              <a:t>Each column must have a unique label: </a:t>
            </a:r>
            <a:r>
              <a:rPr lang="en-US" sz="2400"/>
              <a:t>We choose a keyword (text or number string) and use it to label each column. For example, if we wanted 5 columns, we would have to come up with a keyword that is 5 characters long. Each character is the label for a column. </a:t>
            </a:r>
          </a:p>
          <a:p>
            <a:pPr lvl="1"/>
            <a:r>
              <a:rPr lang="en-US" sz="2000"/>
              <a:t>If we use a number (e.g. PI 3.14159265), then any repeated numbers would be ignored. The first column would be 3, the 2</a:t>
            </a:r>
            <a:r>
              <a:rPr lang="en-US" sz="2000" baseline="30000"/>
              <a:t>nd</a:t>
            </a:r>
            <a:r>
              <a:rPr lang="en-US" sz="2000"/>
              <a:t> column, 1, 3</a:t>
            </a:r>
            <a:r>
              <a:rPr lang="en-US" sz="2000" baseline="30000"/>
              <a:t>rd</a:t>
            </a:r>
            <a:r>
              <a:rPr lang="en-US" sz="2000"/>
              <a:t> = 4, 4</a:t>
            </a:r>
            <a:r>
              <a:rPr lang="en-US" sz="2000" baseline="30000"/>
              <a:t>th</a:t>
            </a:r>
            <a:r>
              <a:rPr lang="en-US" sz="2000"/>
              <a:t> = 5 (we skip the 1), etc.</a:t>
            </a:r>
          </a:p>
          <a:p>
            <a:pPr lvl="1"/>
            <a:r>
              <a:rPr lang="en-US" sz="2000"/>
              <a:t>If we choose a text string, than repeated letters could either be ignored, or could be used as a column header – but we would have to keep track of which letter came first. </a:t>
            </a:r>
          </a:p>
          <a:p>
            <a:r>
              <a:rPr lang="en-US" sz="2400"/>
              <a:t>After entering the ciphertext (</a:t>
            </a:r>
            <a:r>
              <a:rPr lang="en-US" sz="2400" u="sng"/>
              <a:t>row by row</a:t>
            </a:r>
            <a:r>
              <a:rPr lang="en-US" sz="2400"/>
              <a:t>, remember!!), we would then </a:t>
            </a:r>
            <a:r>
              <a:rPr lang="en-US" sz="2400" u="sng"/>
              <a:t>scramble</a:t>
            </a:r>
            <a:r>
              <a:rPr lang="en-US" sz="2400"/>
              <a:t> the columns to put them in numeric or alphabetic order. In other words, we are now also moving columns around (i.e. “transposing columns”).</a:t>
            </a:r>
          </a:p>
          <a:p>
            <a:pPr marL="0" indent="0">
              <a:buNone/>
            </a:pPr>
            <a:endParaRPr lang="en-US" sz="2400" dirty="0"/>
          </a:p>
          <a:p>
            <a:pPr marL="0" indent="0">
              <a:buNone/>
            </a:pPr>
            <a:r>
              <a:rPr lang="en-US" sz="2400" dirty="0"/>
              <a:t>Examples: Bauer 3.1.3, Example 3 (use of a number), and Example 4 (use of a word). </a:t>
            </a:r>
          </a:p>
          <a:p>
            <a:pPr marL="0" indent="0">
              <a:buNone/>
            </a:pPr>
            <a:endParaRPr lang="en-US" sz="2400" dirty="0"/>
          </a:p>
        </p:txBody>
      </p:sp>
    </p:spTree>
    <p:extLst>
      <p:ext uri="{BB962C8B-B14F-4D97-AF65-F5344CB8AC3E}">
        <p14:creationId xmlns:p14="http://schemas.microsoft.com/office/powerpoint/2010/main" val="95253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EAE5C-5939-77EF-0770-88380F939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BC262-0F7A-6CA5-3A14-BBA56D4DE9E7}"/>
              </a:ext>
            </a:extLst>
          </p:cNvPr>
          <p:cNvSpPr>
            <a:spLocks noGrp="1"/>
          </p:cNvSpPr>
          <p:nvPr>
            <p:ph type="title"/>
          </p:nvPr>
        </p:nvSpPr>
        <p:spPr/>
        <p:txBody>
          <a:bodyPr/>
          <a:lstStyle/>
          <a:p>
            <a:r>
              <a:rPr lang="en-US" dirty="0"/>
              <a:t>Exercise: Encipherment via Key</a:t>
            </a:r>
          </a:p>
        </p:txBody>
      </p:sp>
      <p:sp>
        <p:nvSpPr>
          <p:cNvPr id="3" name="Content Placeholder 2">
            <a:extLst>
              <a:ext uri="{FF2B5EF4-FFF2-40B4-BE49-F238E27FC236}">
                <a16:creationId xmlns:a16="http://schemas.microsoft.com/office/drawing/2014/main" id="{02100608-5137-EBD3-39A3-7376C764DE1F}"/>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As our key we will use Avogadro’s number: 6.0221408^23 – though we will leave out the exponent. So just focus on </a:t>
            </a:r>
            <a:r>
              <a:rPr lang="en-US" u="sng" dirty="0"/>
              <a:t>6.0221408</a:t>
            </a:r>
            <a:r>
              <a:rPr lang="en-US" dirty="0"/>
              <a:t>. </a:t>
            </a:r>
            <a:r>
              <a:rPr lang="en-US"/>
              <a:t>When numeric duplicates </a:t>
            </a:r>
            <a:r>
              <a:rPr lang="en-US" dirty="0"/>
              <a:t>are encountered</a:t>
            </a:r>
            <a:r>
              <a:rPr lang="en-US"/>
              <a:t>, skip </a:t>
            </a:r>
            <a:r>
              <a:rPr lang="en-US" dirty="0"/>
              <a:t>over them.</a:t>
            </a:r>
          </a:p>
          <a:p>
            <a:pPr marL="0" indent="0">
              <a:buNone/>
            </a:pPr>
            <a:endParaRPr lang="en-US" dirty="0"/>
          </a:p>
          <a:p>
            <a:pPr marL="0" indent="0">
              <a:buNone/>
            </a:pPr>
            <a:r>
              <a:rPr lang="en-US" dirty="0"/>
              <a:t>Use a key of 5 numbers (the first 5 unique numbers of Avogadro’s number), encipher the following:</a:t>
            </a:r>
          </a:p>
          <a:p>
            <a:pPr marL="0" indent="0" algn="ctr">
              <a:buNone/>
            </a:pPr>
            <a:r>
              <a:rPr lang="en-US" b="1">
                <a:latin typeface="Courier New" panose="02070309020205020404" pitchFamily="49" charset="0"/>
                <a:cs typeface="Courier New" panose="02070309020205020404" pitchFamily="49" charset="0"/>
              </a:rPr>
              <a:t>CHEMISTRY IS </a:t>
            </a:r>
            <a:r>
              <a:rPr lang="en-US" b="1" dirty="0">
                <a:latin typeface="Courier New" panose="02070309020205020404" pitchFamily="49" charset="0"/>
                <a:cs typeface="Courier New" panose="02070309020205020404" pitchFamily="49" charset="0"/>
              </a:rPr>
              <a:t>IN THE STARS</a:t>
            </a:r>
          </a:p>
          <a:p>
            <a:pPr marL="0" indent="0">
              <a:buNone/>
            </a:pPr>
            <a:endParaRPr lang="en-US" dirty="0"/>
          </a:p>
          <a:p>
            <a:pPr marL="0" indent="0">
              <a:buNone/>
            </a:pPr>
            <a:r>
              <a:rPr lang="en-US" dirty="0"/>
              <a:t>Report the ciphertext in units of between 4 and 6 letters with a space between them. This is a common way of doing so. </a:t>
            </a:r>
          </a:p>
          <a:p>
            <a:pPr marL="0" indent="0">
              <a:buNone/>
            </a:pPr>
            <a:r>
              <a:rPr lang="en-US" dirty="0"/>
              <a:t>Solution is on the next slide</a:t>
            </a:r>
            <a:r>
              <a:rPr lang="en-US"/>
              <a:t>. </a:t>
            </a:r>
            <a:endParaRPr lang="en-US" dirty="0"/>
          </a:p>
          <a:p>
            <a:pPr marL="0" indent="0">
              <a:buNone/>
            </a:pPr>
            <a:endParaRPr lang="en-US" dirty="0"/>
          </a:p>
        </p:txBody>
      </p:sp>
    </p:spTree>
    <p:extLst>
      <p:ext uri="{BB962C8B-B14F-4D97-AF65-F5344CB8AC3E}">
        <p14:creationId xmlns:p14="http://schemas.microsoft.com/office/powerpoint/2010/main" val="103431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8EADF-D65F-2C3E-9DD4-951D9C9F6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58913-7BEB-1AEF-B218-13BECC292281}"/>
              </a:ext>
            </a:extLst>
          </p:cNvPr>
          <p:cNvSpPr>
            <a:spLocks noGrp="1"/>
          </p:cNvSpPr>
          <p:nvPr>
            <p:ph type="title"/>
          </p:nvPr>
        </p:nvSpPr>
        <p:spPr>
          <a:xfrm>
            <a:off x="74720" y="0"/>
            <a:ext cx="10515600" cy="868871"/>
          </a:xfrm>
        </p:spPr>
        <p:txBody>
          <a:bodyPr/>
          <a:lstStyle/>
          <a:p>
            <a:r>
              <a:rPr lang="en-US" dirty="0"/>
              <a:t>Solution: Encipherment via Key</a:t>
            </a:r>
          </a:p>
        </p:txBody>
      </p:sp>
      <p:sp>
        <p:nvSpPr>
          <p:cNvPr id="3" name="Content Placeholder 2">
            <a:extLst>
              <a:ext uri="{FF2B5EF4-FFF2-40B4-BE49-F238E27FC236}">
                <a16:creationId xmlns:a16="http://schemas.microsoft.com/office/drawing/2014/main" id="{B4129383-D093-810C-8BF4-041C8254027E}"/>
              </a:ext>
            </a:extLst>
          </p:cNvPr>
          <p:cNvSpPr>
            <a:spLocks noGrp="1"/>
          </p:cNvSpPr>
          <p:nvPr>
            <p:ph idx="1"/>
          </p:nvPr>
        </p:nvSpPr>
        <p:spPr>
          <a:xfrm>
            <a:off x="149087" y="849080"/>
            <a:ext cx="8050696" cy="5445187"/>
          </a:xfrm>
        </p:spPr>
        <p:txBody>
          <a:bodyPr>
            <a:normAutofit fontScale="92500" lnSpcReduction="20000"/>
          </a:bodyPr>
          <a:lstStyle/>
          <a:p>
            <a:pPr marL="0" indent="0">
              <a:buNone/>
            </a:pPr>
            <a:r>
              <a:rPr lang="en-US" sz="2000" dirty="0"/>
              <a:t>Solution:</a:t>
            </a:r>
          </a:p>
          <a:p>
            <a:pPr marL="0" indent="0" algn="ctr">
              <a:buNone/>
            </a:pPr>
            <a:r>
              <a:rPr lang="en-US" sz="2000" b="1">
                <a:latin typeface="Courier New" panose="02070309020205020404" pitchFamily="49" charset="0"/>
                <a:cs typeface="Courier New" panose="02070309020205020404" pitchFamily="49" charset="0"/>
              </a:rPr>
              <a:t>CHEMISTRY IS IN </a:t>
            </a:r>
            <a:r>
              <a:rPr lang="en-US" sz="2000" b="1" dirty="0">
                <a:latin typeface="Courier New" panose="02070309020205020404" pitchFamily="49" charset="0"/>
                <a:cs typeface="Courier New" panose="02070309020205020404" pitchFamily="49" charset="0"/>
              </a:rPr>
              <a:t>THE STARS</a:t>
            </a:r>
          </a:p>
          <a:p>
            <a:pPr marL="0" indent="0">
              <a:buNone/>
            </a:pPr>
            <a:r>
              <a:rPr lang="en-US" sz="2000" dirty="0"/>
              <a:t> We were told to use a key of 5 numbers, so we must have 5 columns. The columns are labeled with the first 5 unique digits: 6,0,2,1,4</a:t>
            </a:r>
            <a:r>
              <a:rPr lang="en-US" sz="2000"/>
              <a:t>. </a:t>
            </a:r>
          </a:p>
          <a:p>
            <a:pPr marL="0" indent="0">
              <a:buNone/>
            </a:pPr>
            <a:r>
              <a:rPr lang="en-US" sz="2000"/>
              <a:t>Making sure that we enter the plaintext row-by-row, we </a:t>
            </a:r>
            <a:r>
              <a:rPr lang="en-US" sz="2000" dirty="0"/>
              <a:t>end up with Table 1: </a:t>
            </a:r>
          </a:p>
          <a:p>
            <a:pPr marL="0" indent="0">
              <a:buNone/>
            </a:pPr>
            <a:endParaRPr lang="en-US" sz="2000" dirty="0"/>
          </a:p>
          <a:p>
            <a:pPr marL="0" indent="0">
              <a:buNone/>
            </a:pPr>
            <a:endParaRPr lang="en-US" sz="2000"/>
          </a:p>
          <a:p>
            <a:pPr marL="0" indent="0">
              <a:buNone/>
            </a:pPr>
            <a:endParaRPr lang="en-US" sz="2000"/>
          </a:p>
          <a:p>
            <a:pPr marL="0" indent="0">
              <a:buNone/>
            </a:pPr>
            <a:endParaRPr lang="en-US" sz="2000" dirty="0"/>
          </a:p>
          <a:p>
            <a:pPr marL="0" indent="0">
              <a:buNone/>
            </a:pPr>
            <a:endParaRPr lang="en-US" sz="2000" dirty="0"/>
          </a:p>
          <a:p>
            <a:pPr marL="0" indent="0">
              <a:buNone/>
            </a:pPr>
            <a:r>
              <a:rPr lang="en-US" sz="2000" dirty="0"/>
              <a:t>We then arrange the columns to place them in numeric order and end up with Table 2:</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We form the ciphertext </a:t>
            </a:r>
            <a:r>
              <a:rPr lang="en-US" sz="2000"/>
              <a:t>by writing it out </a:t>
            </a:r>
            <a:r>
              <a:rPr lang="en-US" sz="2000" u="sng" dirty="0"/>
              <a:t>column by column</a:t>
            </a:r>
            <a:r>
              <a:rPr lang="en-US" sz="2000" dirty="0"/>
              <a:t>. </a:t>
            </a:r>
          </a:p>
          <a:p>
            <a:pPr marL="0" indent="0" algn="ctr">
              <a:buNone/>
            </a:pPr>
            <a:r>
              <a:rPr lang="en-US" sz="2000" dirty="0"/>
              <a:t>     </a:t>
            </a:r>
            <a:r>
              <a:rPr lang="en-US" sz="2100" b="1" dirty="0">
                <a:latin typeface="Courier New" panose="02070309020205020404" pitchFamily="49" charset="0"/>
                <a:cs typeface="Courier New" panose="02070309020205020404" pitchFamily="49" charset="0"/>
              </a:rPr>
              <a:t>HTIS ZMYT ATER NTXI IHRL </a:t>
            </a:r>
            <a:r>
              <a:rPr lang="en-US" sz="2100" b="1">
                <a:latin typeface="Courier New" panose="02070309020205020404" pitchFamily="49" charset="0"/>
                <a:cs typeface="Courier New" panose="02070309020205020404" pitchFamily="49" charset="0"/>
              </a:rPr>
              <a:t>CSSE S</a:t>
            </a:r>
            <a:endParaRPr lang="en-US" sz="2100" b="1" dirty="0">
              <a:latin typeface="Courier New" panose="02070309020205020404" pitchFamily="49" charset="0"/>
              <a:cs typeface="Courier New" panose="02070309020205020404" pitchFamily="49" charset="0"/>
            </a:endParaRPr>
          </a:p>
        </p:txBody>
      </p:sp>
      <p:graphicFrame>
        <p:nvGraphicFramePr>
          <p:cNvPr id="4" name="Table 3">
            <a:extLst>
              <a:ext uri="{FF2B5EF4-FFF2-40B4-BE49-F238E27FC236}">
                <a16:creationId xmlns:a16="http://schemas.microsoft.com/office/drawing/2014/main" id="{CF6E67EA-84A7-2FF3-5801-B5868BA1C140}"/>
              </a:ext>
            </a:extLst>
          </p:cNvPr>
          <p:cNvGraphicFramePr>
            <a:graphicFrameLocks noGrp="1"/>
          </p:cNvGraphicFramePr>
          <p:nvPr>
            <p:extLst>
              <p:ext uri="{D42A27DB-BD31-4B8C-83A1-F6EECF244321}">
                <p14:modId xmlns:p14="http://schemas.microsoft.com/office/powerpoint/2010/main" val="3840997653"/>
              </p:ext>
            </p:extLst>
          </p:nvPr>
        </p:nvGraphicFramePr>
        <p:xfrm>
          <a:off x="8348353" y="1104405"/>
          <a:ext cx="3550720" cy="1362690"/>
        </p:xfrm>
        <a:graphic>
          <a:graphicData uri="http://schemas.openxmlformats.org/drawingml/2006/table">
            <a:tbl>
              <a:tblPr>
                <a:tableStyleId>{5C22544A-7EE6-4342-B048-85BDC9FD1C3A}</a:tableStyleId>
              </a:tblPr>
              <a:tblGrid>
                <a:gridCol w="710144">
                  <a:extLst>
                    <a:ext uri="{9D8B030D-6E8A-4147-A177-3AD203B41FA5}">
                      <a16:colId xmlns:a16="http://schemas.microsoft.com/office/drawing/2014/main" val="4048859445"/>
                    </a:ext>
                  </a:extLst>
                </a:gridCol>
                <a:gridCol w="710144">
                  <a:extLst>
                    <a:ext uri="{9D8B030D-6E8A-4147-A177-3AD203B41FA5}">
                      <a16:colId xmlns:a16="http://schemas.microsoft.com/office/drawing/2014/main" val="755829031"/>
                    </a:ext>
                  </a:extLst>
                </a:gridCol>
                <a:gridCol w="710144">
                  <a:extLst>
                    <a:ext uri="{9D8B030D-6E8A-4147-A177-3AD203B41FA5}">
                      <a16:colId xmlns:a16="http://schemas.microsoft.com/office/drawing/2014/main" val="2804440615"/>
                    </a:ext>
                  </a:extLst>
                </a:gridCol>
                <a:gridCol w="710144">
                  <a:extLst>
                    <a:ext uri="{9D8B030D-6E8A-4147-A177-3AD203B41FA5}">
                      <a16:colId xmlns:a16="http://schemas.microsoft.com/office/drawing/2014/main" val="1103691145"/>
                    </a:ext>
                  </a:extLst>
                </a:gridCol>
                <a:gridCol w="710144">
                  <a:extLst>
                    <a:ext uri="{9D8B030D-6E8A-4147-A177-3AD203B41FA5}">
                      <a16:colId xmlns:a16="http://schemas.microsoft.com/office/drawing/2014/main" val="2962117543"/>
                    </a:ext>
                  </a:extLst>
                </a:gridCol>
              </a:tblGrid>
              <a:tr h="227115">
                <a:tc>
                  <a:txBody>
                    <a:bodyPr/>
                    <a:lstStyle/>
                    <a:p>
                      <a:pPr algn="ctr" fontAlgn="b">
                        <a:buNone/>
                      </a:pPr>
                      <a:r>
                        <a:rPr lang="en-US" sz="1100" b="1" u="none" strike="noStrike">
                          <a:effectLst/>
                        </a:rPr>
                        <a:t>6</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0</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2</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1</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4</a:t>
                      </a:r>
                      <a:endParaRPr lang="en-US"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54409531"/>
                  </a:ext>
                </a:extLst>
              </a:tr>
              <a:tr h="227115">
                <a:tc>
                  <a:txBody>
                    <a:bodyPr/>
                    <a:lstStyle/>
                    <a:p>
                      <a:pPr algn="ctr" fontAlgn="b">
                        <a:buNone/>
                      </a:pPr>
                      <a:r>
                        <a:rPr lang="en-US" sz="1100" u="none" strike="noStrike">
                          <a:effectLst/>
                        </a:rPr>
                        <a:t>C</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M</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04800276"/>
                  </a:ext>
                </a:extLst>
              </a:tr>
              <a:tr h="227115">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74553416"/>
                  </a:ext>
                </a:extLst>
              </a:tr>
              <a:tr h="227115">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I</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8104949"/>
                  </a:ext>
                </a:extLst>
              </a:tr>
              <a:tr h="227115">
                <a:tc>
                  <a:txBody>
                    <a:bodyPr/>
                    <a:lstStyle/>
                    <a:p>
                      <a:pPr algn="ctr" fontAlgn="b">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82928055"/>
                  </a:ext>
                </a:extLst>
              </a:tr>
              <a:tr h="227115">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Z</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L</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7978776"/>
                  </a:ext>
                </a:extLst>
              </a:tr>
            </a:tbl>
          </a:graphicData>
        </a:graphic>
      </p:graphicFrame>
      <p:graphicFrame>
        <p:nvGraphicFramePr>
          <p:cNvPr id="5" name="Table 4">
            <a:extLst>
              <a:ext uri="{FF2B5EF4-FFF2-40B4-BE49-F238E27FC236}">
                <a16:creationId xmlns:a16="http://schemas.microsoft.com/office/drawing/2014/main" id="{7F137E9A-57AA-A66A-69F3-74CDDEAFF8EA}"/>
              </a:ext>
            </a:extLst>
          </p:cNvPr>
          <p:cNvGraphicFramePr>
            <a:graphicFrameLocks noGrp="1"/>
          </p:cNvGraphicFramePr>
          <p:nvPr>
            <p:extLst>
              <p:ext uri="{D42A27DB-BD31-4B8C-83A1-F6EECF244321}">
                <p14:modId xmlns:p14="http://schemas.microsoft.com/office/powerpoint/2010/main" val="1589437695"/>
              </p:ext>
            </p:extLst>
          </p:nvPr>
        </p:nvGraphicFramePr>
        <p:xfrm>
          <a:off x="8348352" y="3794111"/>
          <a:ext cx="3529230" cy="1362690"/>
        </p:xfrm>
        <a:graphic>
          <a:graphicData uri="http://schemas.openxmlformats.org/drawingml/2006/table">
            <a:tbl>
              <a:tblPr>
                <a:tableStyleId>{5C22544A-7EE6-4342-B048-85BDC9FD1C3A}</a:tableStyleId>
              </a:tblPr>
              <a:tblGrid>
                <a:gridCol w="705846">
                  <a:extLst>
                    <a:ext uri="{9D8B030D-6E8A-4147-A177-3AD203B41FA5}">
                      <a16:colId xmlns:a16="http://schemas.microsoft.com/office/drawing/2014/main" val="3408621791"/>
                    </a:ext>
                  </a:extLst>
                </a:gridCol>
                <a:gridCol w="705846">
                  <a:extLst>
                    <a:ext uri="{9D8B030D-6E8A-4147-A177-3AD203B41FA5}">
                      <a16:colId xmlns:a16="http://schemas.microsoft.com/office/drawing/2014/main" val="4017015541"/>
                    </a:ext>
                  </a:extLst>
                </a:gridCol>
                <a:gridCol w="705846">
                  <a:extLst>
                    <a:ext uri="{9D8B030D-6E8A-4147-A177-3AD203B41FA5}">
                      <a16:colId xmlns:a16="http://schemas.microsoft.com/office/drawing/2014/main" val="3506963179"/>
                    </a:ext>
                  </a:extLst>
                </a:gridCol>
                <a:gridCol w="705846">
                  <a:extLst>
                    <a:ext uri="{9D8B030D-6E8A-4147-A177-3AD203B41FA5}">
                      <a16:colId xmlns:a16="http://schemas.microsoft.com/office/drawing/2014/main" val="2138877522"/>
                    </a:ext>
                  </a:extLst>
                </a:gridCol>
                <a:gridCol w="705846">
                  <a:extLst>
                    <a:ext uri="{9D8B030D-6E8A-4147-A177-3AD203B41FA5}">
                      <a16:colId xmlns:a16="http://schemas.microsoft.com/office/drawing/2014/main" val="4177950386"/>
                    </a:ext>
                  </a:extLst>
                </a:gridCol>
              </a:tblGrid>
              <a:tr h="227115">
                <a:tc>
                  <a:txBody>
                    <a:bodyPr/>
                    <a:lstStyle/>
                    <a:p>
                      <a:pPr algn="ctr" fontAlgn="b">
                        <a:buNone/>
                      </a:pPr>
                      <a:r>
                        <a:rPr lang="en-US" sz="1100" b="1" u="none" strike="noStrike">
                          <a:effectLst/>
                        </a:rPr>
                        <a:t>0</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1</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2</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4</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6</a:t>
                      </a:r>
                      <a:endParaRPr lang="en-US"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39871954"/>
                  </a:ext>
                </a:extLst>
              </a:tr>
              <a:tr h="227115">
                <a:tc>
                  <a:txBody>
                    <a:bodyPr/>
                    <a:lstStyle/>
                    <a:p>
                      <a:pPr algn="ctr" fontAlgn="b">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M</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C</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162170"/>
                  </a:ext>
                </a:extLst>
              </a:tr>
              <a:tr h="227115">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67523425"/>
                  </a:ext>
                </a:extLst>
              </a:tr>
              <a:tr h="227115">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8525347"/>
                  </a:ext>
                </a:extLst>
              </a:tr>
              <a:tr h="227115">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80288395"/>
                  </a:ext>
                </a:extLst>
              </a:tr>
              <a:tr h="227115">
                <a:tc>
                  <a:txBody>
                    <a:bodyPr/>
                    <a:lstStyle/>
                    <a:p>
                      <a:pPr algn="ctr" fontAlgn="b">
                        <a:buNone/>
                      </a:pPr>
                      <a:r>
                        <a:rPr lang="en-US" sz="1100" u="none" strike="noStrike">
                          <a:effectLst/>
                        </a:rPr>
                        <a:t>Z</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L</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S</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19442398"/>
                  </a:ext>
                </a:extLst>
              </a:tr>
            </a:tbl>
          </a:graphicData>
        </a:graphic>
      </p:graphicFrame>
      <p:sp>
        <p:nvSpPr>
          <p:cNvPr id="6" name="TextBox 5">
            <a:extLst>
              <a:ext uri="{FF2B5EF4-FFF2-40B4-BE49-F238E27FC236}">
                <a16:creationId xmlns:a16="http://schemas.microsoft.com/office/drawing/2014/main" id="{96EA62AB-959A-F983-AB22-F1C0D776BFD9}"/>
              </a:ext>
            </a:extLst>
          </p:cNvPr>
          <p:cNvSpPr txBox="1"/>
          <p:nvPr/>
        </p:nvSpPr>
        <p:spPr>
          <a:xfrm>
            <a:off x="8348353" y="2486382"/>
            <a:ext cx="3550720" cy="307777"/>
          </a:xfrm>
          <a:prstGeom prst="rect">
            <a:avLst/>
          </a:prstGeom>
          <a:noFill/>
        </p:spPr>
        <p:txBody>
          <a:bodyPr wrap="square" rtlCol="0">
            <a:spAutoFit/>
          </a:bodyPr>
          <a:lstStyle/>
          <a:p>
            <a:pPr algn="ctr"/>
            <a:r>
              <a:rPr lang="en-US" sz="1400" b="1" dirty="0"/>
              <a:t>Table 1</a:t>
            </a:r>
          </a:p>
        </p:txBody>
      </p:sp>
      <p:sp>
        <p:nvSpPr>
          <p:cNvPr id="8" name="TextBox 7">
            <a:extLst>
              <a:ext uri="{FF2B5EF4-FFF2-40B4-BE49-F238E27FC236}">
                <a16:creationId xmlns:a16="http://schemas.microsoft.com/office/drawing/2014/main" id="{32D78052-F464-9C0F-0A43-DE23214171F3}"/>
              </a:ext>
            </a:extLst>
          </p:cNvPr>
          <p:cNvSpPr txBox="1"/>
          <p:nvPr/>
        </p:nvSpPr>
        <p:spPr>
          <a:xfrm>
            <a:off x="8326862" y="5159534"/>
            <a:ext cx="3550720" cy="307777"/>
          </a:xfrm>
          <a:prstGeom prst="rect">
            <a:avLst/>
          </a:prstGeom>
          <a:noFill/>
        </p:spPr>
        <p:txBody>
          <a:bodyPr wrap="square" rtlCol="0">
            <a:spAutoFit/>
          </a:bodyPr>
          <a:lstStyle/>
          <a:p>
            <a:pPr algn="ctr"/>
            <a:r>
              <a:rPr lang="en-US" sz="1400" b="1" dirty="0"/>
              <a:t>Table 2</a:t>
            </a:r>
          </a:p>
        </p:txBody>
      </p:sp>
    </p:spTree>
    <p:extLst>
      <p:ext uri="{BB962C8B-B14F-4D97-AF65-F5344CB8AC3E}">
        <p14:creationId xmlns:p14="http://schemas.microsoft.com/office/powerpoint/2010/main" val="108592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83D84-1E4E-3C4E-C113-EF764922B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C7AF3-EA42-03B2-5F10-785CECC1A614}"/>
              </a:ext>
            </a:extLst>
          </p:cNvPr>
          <p:cNvSpPr>
            <a:spLocks noGrp="1"/>
          </p:cNvSpPr>
          <p:nvPr>
            <p:ph type="title"/>
          </p:nvPr>
        </p:nvSpPr>
        <p:spPr>
          <a:xfrm>
            <a:off x="136864" y="0"/>
            <a:ext cx="10515600" cy="896645"/>
          </a:xfrm>
        </p:spPr>
        <p:txBody>
          <a:bodyPr>
            <a:normAutofit/>
          </a:bodyPr>
          <a:lstStyle/>
          <a:p>
            <a:r>
              <a:rPr lang="en-US" sz="3600" dirty="0"/>
              <a:t>Example: Deciphering a rectangle (3.1.3)</a:t>
            </a:r>
          </a:p>
        </p:txBody>
      </p:sp>
      <p:sp>
        <p:nvSpPr>
          <p:cNvPr id="3" name="Content Placeholder 2">
            <a:extLst>
              <a:ext uri="{FF2B5EF4-FFF2-40B4-BE49-F238E27FC236}">
                <a16:creationId xmlns:a16="http://schemas.microsoft.com/office/drawing/2014/main" id="{AA2F565F-5B20-1DE0-7BDF-545B30C44554}"/>
              </a:ext>
            </a:extLst>
          </p:cNvPr>
          <p:cNvSpPr>
            <a:spLocks noGrp="1"/>
          </p:cNvSpPr>
          <p:nvPr>
            <p:ph idx="1"/>
          </p:nvPr>
        </p:nvSpPr>
        <p:spPr>
          <a:xfrm>
            <a:off x="926976" y="1319597"/>
            <a:ext cx="10515600" cy="4862542"/>
          </a:xfrm>
        </p:spPr>
        <p:txBody>
          <a:bodyPr>
            <a:normAutofit fontScale="92500" lnSpcReduction="10000"/>
          </a:bodyPr>
          <a:lstStyle/>
          <a:p>
            <a:pPr marL="0" indent="0">
              <a:buNone/>
            </a:pPr>
            <a:r>
              <a:rPr lang="en-US" sz="2000" dirty="0"/>
              <a:t>The following algorithm is NOT explicitly covered in Bauer. Looking at example 4 on page </a:t>
            </a:r>
            <a:r>
              <a:rPr lang="en-US" sz="2000"/>
              <a:t>110 (Keyword “</a:t>
            </a:r>
            <a:r>
              <a:rPr lang="en-US" sz="1900" b="1" dirty="0">
                <a:latin typeface="Courier New" panose="02070309020205020404" pitchFamily="49" charset="0"/>
                <a:cs typeface="Courier New" panose="02070309020205020404" pitchFamily="49" charset="0"/>
              </a:rPr>
              <a:t>VALIDATE</a:t>
            </a:r>
            <a:r>
              <a:rPr lang="en-US" sz="2000" dirty="0"/>
              <a:t>”), we will go backwards from the ciphertext to recover the plaintext. </a:t>
            </a:r>
          </a:p>
          <a:p>
            <a:pPr marL="0" indent="0" algn="ctr">
              <a:buNone/>
            </a:pPr>
            <a:r>
              <a:rPr lang="en-US" dirty="0">
                <a:latin typeface="Courier New" panose="02070309020205020404" pitchFamily="49" charset="0"/>
                <a:cs typeface="Courier New" panose="02070309020205020404" pitchFamily="49" charset="0"/>
              </a:rPr>
              <a:t>ETNR CEOY EBGN IITT RENN CHIA YGFE SSNY</a:t>
            </a:r>
            <a:endParaRPr lang="en-US" sz="2000" dirty="0">
              <a:latin typeface="Courier New" panose="02070309020205020404" pitchFamily="49" charset="0"/>
              <a:cs typeface="Courier New" panose="02070309020205020404" pitchFamily="49" charset="0"/>
            </a:endParaRPr>
          </a:p>
          <a:p>
            <a:pPr marL="0" indent="0">
              <a:buNone/>
            </a:pPr>
            <a:r>
              <a:rPr lang="en-US" sz="2000"/>
              <a:t>The algorithm works as </a:t>
            </a:r>
            <a:r>
              <a:rPr lang="en-US" sz="2000" dirty="0"/>
              <a:t>follows:</a:t>
            </a:r>
          </a:p>
          <a:p>
            <a:pPr marL="457200" indent="-457200">
              <a:buFont typeface="+mj-lt"/>
              <a:buAutoNum type="arabicPeriod"/>
            </a:pPr>
            <a:r>
              <a:rPr lang="en-US" sz="2000" dirty="0"/>
              <a:t>Determine the number of rows and columns. </a:t>
            </a:r>
          </a:p>
          <a:p>
            <a:pPr lvl="1"/>
            <a:r>
              <a:rPr lang="en-US" sz="1600"/>
              <a:t>Recall that the key dictates the number of columns. Therefore the </a:t>
            </a:r>
            <a:r>
              <a:rPr lang="en-US" sz="1600" dirty="0"/>
              <a:t>number of rows can be determined by dividing the total number </a:t>
            </a:r>
            <a:r>
              <a:rPr lang="en-US" sz="1600"/>
              <a:t>of letters (</a:t>
            </a:r>
            <a:r>
              <a:rPr lang="en-US" sz="1600" b="1"/>
              <a:t>32</a:t>
            </a:r>
            <a:r>
              <a:rPr lang="en-US" sz="1600"/>
              <a:t>) </a:t>
            </a:r>
            <a:r>
              <a:rPr lang="en-US" sz="1600" dirty="0"/>
              <a:t>by the length of the key. In this case, because the keyword has 8 letters, we will </a:t>
            </a:r>
            <a:r>
              <a:rPr lang="en-US" sz="1600"/>
              <a:t>require </a:t>
            </a:r>
            <a:r>
              <a:rPr lang="en-US" sz="1600" u="sng" dirty="0"/>
              <a:t>4</a:t>
            </a:r>
            <a:r>
              <a:rPr lang="en-US" sz="1600" u="sng"/>
              <a:t> rows</a:t>
            </a:r>
            <a:r>
              <a:rPr lang="en-US" sz="1600"/>
              <a:t>.</a:t>
            </a:r>
            <a:endParaRPr lang="en-US" sz="1600" dirty="0"/>
          </a:p>
          <a:p>
            <a:pPr marL="457200" indent="-457200">
              <a:buFont typeface="+mj-lt"/>
              <a:buAutoNum type="arabicPeriod"/>
            </a:pPr>
            <a:r>
              <a:rPr lang="en-US" sz="2000" dirty="0"/>
              <a:t>Enter the ciphertext </a:t>
            </a:r>
            <a:r>
              <a:rPr lang="en-US" sz="2000" u="sng" dirty="0"/>
              <a:t>column by column</a:t>
            </a:r>
            <a:r>
              <a:rPr lang="en-US" sz="2000" dirty="0"/>
              <a:t>.</a:t>
            </a:r>
          </a:p>
          <a:p>
            <a:pPr lvl="1"/>
            <a:r>
              <a:rPr lang="en-US" sz="1600"/>
              <a:t>This is a HUGE potential point of confusion. Remember that because we are DE-ciphering, we need to start by thinking “column by column” instead of row by row.  Row-by-row is the first step when EN-ciphering. </a:t>
            </a:r>
          </a:p>
          <a:p>
            <a:pPr lvl="1"/>
            <a:r>
              <a:rPr lang="en-US" sz="1600"/>
              <a:t>First </a:t>
            </a:r>
            <a:r>
              <a:rPr lang="en-US" sz="1600" i="1" dirty="0"/>
              <a:t>column</a:t>
            </a:r>
            <a:r>
              <a:rPr lang="en-US" sz="1600" dirty="0"/>
              <a:t> </a:t>
            </a:r>
            <a:r>
              <a:rPr lang="en-US" sz="1600"/>
              <a:t>is ETNR, </a:t>
            </a:r>
            <a:r>
              <a:rPr lang="en-US" sz="1600" dirty="0"/>
              <a:t>second </a:t>
            </a:r>
            <a:r>
              <a:rPr lang="en-US" sz="1600"/>
              <a:t>is CEOY, etc.</a:t>
            </a:r>
          </a:p>
          <a:p>
            <a:pPr lvl="1"/>
            <a:r>
              <a:rPr lang="en-US" sz="1600"/>
              <a:t>Also note that because our key has TWO letter “A”s in it, we must keep track of which is which. </a:t>
            </a:r>
            <a:endParaRPr lang="en-US" sz="1600" dirty="0"/>
          </a:p>
          <a:p>
            <a:pPr marL="457200" indent="-457200">
              <a:buFont typeface="+mj-lt"/>
              <a:buAutoNum type="arabicPeriod"/>
            </a:pPr>
            <a:r>
              <a:rPr lang="en-US" sz="2000" dirty="0"/>
              <a:t>Move the columns to match the rows as indicated by the keyword.</a:t>
            </a:r>
          </a:p>
          <a:p>
            <a:pPr lvl="1"/>
            <a:r>
              <a:rPr lang="en-US" sz="1600" dirty="0"/>
              <a:t>Note the alphabetical order of the key letters, e.g. A1, A2, D, E, I, L, T, V.  This is the current order of the columns.</a:t>
            </a:r>
          </a:p>
          <a:p>
            <a:pPr lvl="1"/>
            <a:r>
              <a:rPr lang="en-US" sz="1600" dirty="0"/>
              <a:t>Move the columns so that they reconstruct the original key, V,A,L,I,D,A,T</a:t>
            </a:r>
            <a:r>
              <a:rPr lang="en-US" sz="1600"/>
              <a:t>,E</a:t>
            </a:r>
          </a:p>
          <a:p>
            <a:pPr marL="0" indent="0">
              <a:buNone/>
            </a:pPr>
            <a:r>
              <a:rPr lang="en-US" sz="2000"/>
              <a:t>4. We then read off row-by-row.</a:t>
            </a:r>
            <a:endParaRPr lang="en-US" sz="2000" dirty="0"/>
          </a:p>
        </p:txBody>
      </p:sp>
    </p:spTree>
    <p:extLst>
      <p:ext uri="{BB962C8B-B14F-4D97-AF65-F5344CB8AC3E}">
        <p14:creationId xmlns:p14="http://schemas.microsoft.com/office/powerpoint/2010/main" val="6937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B17C0-CF52-01FE-65E6-19D142BEC0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4AF76-CABD-A771-8645-7004C60E525E}"/>
              </a:ext>
            </a:extLst>
          </p:cNvPr>
          <p:cNvSpPr>
            <a:spLocks noGrp="1"/>
          </p:cNvSpPr>
          <p:nvPr>
            <p:ph idx="1"/>
          </p:nvPr>
        </p:nvSpPr>
        <p:spPr>
          <a:xfrm>
            <a:off x="580747" y="1177555"/>
            <a:ext cx="10515600" cy="4351338"/>
          </a:xfrm>
        </p:spPr>
        <p:txBody>
          <a:bodyPr>
            <a:normAutofit/>
          </a:bodyPr>
          <a:lstStyle/>
          <a:p>
            <a:pPr marL="0" indent="0">
              <a:buNone/>
            </a:pPr>
            <a:r>
              <a:rPr lang="en-US" sz="2400" dirty="0"/>
              <a:t>Shown here is the ciphertext from the chemistry quote from an earlier exercise:  </a:t>
            </a:r>
          </a:p>
          <a:p>
            <a:pPr marL="0" indent="0">
              <a:buNone/>
            </a:pPr>
            <a:r>
              <a:rPr lang="en-US" sz="2400">
                <a:latin typeface="Courier New" panose="02070309020205020404" pitchFamily="49" charset="0"/>
                <a:cs typeface="Courier New" panose="02070309020205020404" pitchFamily="49" charset="0"/>
              </a:rPr>
              <a:t>	</a:t>
            </a:r>
            <a:r>
              <a:rPr lang="en-US" sz="2400" b="1">
                <a:latin typeface="Courier New" panose="02070309020205020404" pitchFamily="49" charset="0"/>
                <a:cs typeface="Courier New" panose="02070309020205020404" pitchFamily="49" charset="0"/>
              </a:rPr>
              <a:t>HTIS ZMYT ATER </a:t>
            </a:r>
            <a:r>
              <a:rPr lang="en-US" sz="2400" b="1" dirty="0">
                <a:latin typeface="Courier New" panose="02070309020205020404" pitchFamily="49" charset="0"/>
                <a:cs typeface="Courier New" panose="02070309020205020404" pitchFamily="49" charset="0"/>
              </a:rPr>
              <a:t>NTXI IHRL CSSE S</a:t>
            </a:r>
          </a:p>
          <a:p>
            <a:pPr marL="0" indent="0">
              <a:buNone/>
            </a:pPr>
            <a:r>
              <a:rPr lang="en-US" sz="2400" dirty="0"/>
              <a:t>Through some clever social engineering, you have found out that the key came from the first 5 (unique) digits of Avogadro’s number, that is: 6,0,2,1,4. </a:t>
            </a:r>
          </a:p>
          <a:p>
            <a:pPr marL="0" indent="0">
              <a:buNone/>
            </a:pPr>
            <a:endParaRPr lang="en-US" sz="2400" dirty="0"/>
          </a:p>
          <a:p>
            <a:pPr marL="0" indent="0">
              <a:buNone/>
            </a:pPr>
            <a:r>
              <a:rPr lang="en-US" sz="2400" dirty="0"/>
              <a:t>Using this information, decipher the </a:t>
            </a:r>
            <a:r>
              <a:rPr lang="en-US" sz="2400"/>
              <a:t>encrypted text (25 characters). </a:t>
            </a:r>
            <a:endParaRPr lang="en-US" sz="2400" dirty="0"/>
          </a:p>
          <a:p>
            <a:pPr marL="0" indent="0">
              <a:buNone/>
            </a:pPr>
            <a:endParaRPr lang="en-US" sz="2400"/>
          </a:p>
          <a:p>
            <a:pPr marL="0" indent="0">
              <a:buNone/>
            </a:pPr>
            <a:r>
              <a:rPr lang="en-US" sz="2400"/>
              <a:t>Solution </a:t>
            </a:r>
            <a:r>
              <a:rPr lang="en-US" sz="2400" dirty="0"/>
              <a:t>is on the next slide</a:t>
            </a:r>
            <a:r>
              <a:rPr lang="en-US" sz="2400"/>
              <a:t>. </a:t>
            </a:r>
            <a:endParaRPr lang="en-US" sz="2400" dirty="0"/>
          </a:p>
        </p:txBody>
      </p:sp>
      <p:sp>
        <p:nvSpPr>
          <p:cNvPr id="6" name="Title 1">
            <a:extLst>
              <a:ext uri="{FF2B5EF4-FFF2-40B4-BE49-F238E27FC236}">
                <a16:creationId xmlns:a16="http://schemas.microsoft.com/office/drawing/2014/main" id="{AEC868A4-D4FC-851B-10AC-60F6851B9DEA}"/>
              </a:ext>
            </a:extLst>
          </p:cNvPr>
          <p:cNvSpPr>
            <a:spLocks noGrp="1"/>
          </p:cNvSpPr>
          <p:nvPr>
            <p:ph type="title"/>
          </p:nvPr>
        </p:nvSpPr>
        <p:spPr>
          <a:xfrm>
            <a:off x="136864" y="0"/>
            <a:ext cx="10515600" cy="896645"/>
          </a:xfrm>
        </p:spPr>
        <p:txBody>
          <a:bodyPr>
            <a:normAutofit/>
          </a:bodyPr>
          <a:lstStyle/>
          <a:p>
            <a:r>
              <a:rPr lang="en-US" sz="3600" dirty="0"/>
              <a:t>Exercise: Deciphering a rectangle</a:t>
            </a:r>
          </a:p>
        </p:txBody>
      </p:sp>
    </p:spTree>
    <p:extLst>
      <p:ext uri="{BB962C8B-B14F-4D97-AF65-F5344CB8AC3E}">
        <p14:creationId xmlns:p14="http://schemas.microsoft.com/office/powerpoint/2010/main" val="361031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EB3B2-913C-F6CD-EF72-DDF7FAAB28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0F0F5-7AE5-346C-0D7C-F4CA06121900}"/>
              </a:ext>
            </a:extLst>
          </p:cNvPr>
          <p:cNvSpPr>
            <a:spLocks noGrp="1"/>
          </p:cNvSpPr>
          <p:nvPr>
            <p:ph idx="1"/>
          </p:nvPr>
        </p:nvSpPr>
        <p:spPr>
          <a:xfrm>
            <a:off x="207885" y="745724"/>
            <a:ext cx="5888115" cy="5832629"/>
          </a:xfrm>
        </p:spPr>
        <p:txBody>
          <a:bodyPr>
            <a:normAutofit lnSpcReduction="10000"/>
          </a:bodyPr>
          <a:lstStyle/>
          <a:p>
            <a:pPr marL="0" indent="0">
              <a:buNone/>
            </a:pPr>
            <a:r>
              <a:rPr lang="en-US" sz="1800" dirty="0"/>
              <a:t>Deciphering: </a:t>
            </a:r>
          </a:p>
          <a:p>
            <a:pPr marL="0" indent="0" algn="ctr">
              <a:buNone/>
            </a:pPr>
            <a:r>
              <a:rPr lang="en-US" sz="1800" b="1" dirty="0">
                <a:latin typeface="Courier New" panose="02070309020205020404" pitchFamily="49" charset="0"/>
                <a:cs typeface="Courier New" panose="02070309020205020404" pitchFamily="49" charset="0"/>
              </a:rPr>
              <a:t>HTIS ZMYT ATER NTXI IHRL CSSE S</a:t>
            </a:r>
          </a:p>
          <a:p>
            <a:pPr marL="0" indent="0">
              <a:buNone/>
            </a:pPr>
            <a:r>
              <a:rPr lang="en-US" sz="1800" dirty="0"/>
              <a:t>Columns: Knowing that the key is made up of: 6, 0, 1, 2, 4 we know we must have 5 columns. </a:t>
            </a:r>
          </a:p>
          <a:p>
            <a:pPr marL="0" indent="0">
              <a:buNone/>
            </a:pPr>
            <a:r>
              <a:rPr lang="en-US" sz="1800" dirty="0"/>
              <a:t>Rows: Given that there are 25 characters, this must mean that there are also 5 rows</a:t>
            </a:r>
            <a:r>
              <a:rPr lang="en-US" sz="1800"/>
              <a:t>. </a:t>
            </a:r>
            <a:endParaRPr lang="en-US" sz="1800" dirty="0"/>
          </a:p>
          <a:p>
            <a:pPr marL="0" indent="0">
              <a:buNone/>
            </a:pPr>
            <a:endParaRPr lang="en-US" sz="1800" dirty="0"/>
          </a:p>
          <a:p>
            <a:pPr marL="0" indent="0">
              <a:buNone/>
            </a:pPr>
            <a:r>
              <a:rPr lang="en-US" sz="1800" dirty="0"/>
              <a:t>We enter the ciphertext letters into the table </a:t>
            </a:r>
            <a:r>
              <a:rPr lang="en-US" sz="1800" u="sng" dirty="0"/>
              <a:t>column by column</a:t>
            </a:r>
            <a:r>
              <a:rPr lang="en-US" sz="1800"/>
              <a:t>. </a:t>
            </a:r>
          </a:p>
          <a:p>
            <a:pPr>
              <a:buFontTx/>
              <a:buChar char="-"/>
            </a:pPr>
            <a:r>
              <a:rPr lang="en-US" sz="1800"/>
              <a:t>Be </a:t>
            </a:r>
            <a:r>
              <a:rPr lang="en-US" sz="1800" dirty="0"/>
              <a:t>sure to enter the values from the key at the top of each column</a:t>
            </a:r>
            <a:r>
              <a:rPr lang="en-US" sz="1800"/>
              <a:t>. </a:t>
            </a:r>
          </a:p>
          <a:p>
            <a:pPr>
              <a:buFontTx/>
              <a:buChar char="-"/>
            </a:pPr>
            <a:r>
              <a:rPr lang="en-US" sz="1800"/>
              <a:t>Be </a:t>
            </a:r>
            <a:r>
              <a:rPr lang="en-US" sz="1800" dirty="0"/>
              <a:t>sure to do so in their </a:t>
            </a:r>
            <a:r>
              <a:rPr lang="en-US" sz="1800" u="sng" dirty="0"/>
              <a:t>numeric order</a:t>
            </a:r>
            <a:r>
              <a:rPr lang="en-US" sz="1800" dirty="0"/>
              <a:t> – not the order of the original key! This is because that’s how they were encoded. </a:t>
            </a:r>
          </a:p>
          <a:p>
            <a:pPr marL="0" indent="0">
              <a:buNone/>
            </a:pPr>
            <a:endParaRPr lang="en-US" sz="1800" dirty="0"/>
          </a:p>
          <a:p>
            <a:pPr marL="0" indent="0">
              <a:buNone/>
            </a:pPr>
            <a:endParaRPr lang="en-US" sz="1800" dirty="0"/>
          </a:p>
          <a:p>
            <a:pPr marL="0" indent="0">
              <a:buNone/>
            </a:pPr>
            <a:r>
              <a:rPr lang="en-US" sz="1800" dirty="0"/>
              <a:t>We then </a:t>
            </a:r>
            <a:r>
              <a:rPr lang="en-US" sz="1800" u="sng" dirty="0"/>
              <a:t>reorder </a:t>
            </a:r>
            <a:r>
              <a:rPr lang="en-US" sz="1800" u="sng"/>
              <a:t>the columns</a:t>
            </a:r>
            <a:r>
              <a:rPr lang="en-US" sz="1800"/>
              <a:t> </a:t>
            </a:r>
            <a:r>
              <a:rPr lang="en-US" sz="1800" dirty="0"/>
              <a:t>to match the order of the key. We then simply read off row by row to get our plaintext. </a:t>
            </a:r>
          </a:p>
          <a:p>
            <a:pPr marL="0" indent="0">
              <a:buNone/>
            </a:pPr>
            <a:endParaRPr lang="en-US" sz="1800" dirty="0"/>
          </a:p>
          <a:p>
            <a:pPr marL="0" indent="0">
              <a:buNone/>
            </a:pPr>
            <a:endParaRPr lang="en-US" sz="1800" dirty="0"/>
          </a:p>
          <a:p>
            <a:pPr marL="0" indent="0">
              <a:buNone/>
            </a:pPr>
            <a:endParaRPr lang="en-US" sz="1800" dirty="0"/>
          </a:p>
        </p:txBody>
      </p:sp>
      <p:sp>
        <p:nvSpPr>
          <p:cNvPr id="6" name="Title 1">
            <a:extLst>
              <a:ext uri="{FF2B5EF4-FFF2-40B4-BE49-F238E27FC236}">
                <a16:creationId xmlns:a16="http://schemas.microsoft.com/office/drawing/2014/main" id="{8DADD44F-6150-51F3-6972-841819A35F91}"/>
              </a:ext>
            </a:extLst>
          </p:cNvPr>
          <p:cNvSpPr>
            <a:spLocks noGrp="1"/>
          </p:cNvSpPr>
          <p:nvPr>
            <p:ph type="title"/>
          </p:nvPr>
        </p:nvSpPr>
        <p:spPr>
          <a:xfrm>
            <a:off x="136864" y="1"/>
            <a:ext cx="10515600" cy="585926"/>
          </a:xfrm>
        </p:spPr>
        <p:txBody>
          <a:bodyPr>
            <a:normAutofit fontScale="90000"/>
          </a:bodyPr>
          <a:lstStyle/>
          <a:p>
            <a:pPr algn="ctr"/>
            <a:r>
              <a:rPr lang="en-US" sz="3600" dirty="0"/>
              <a:t>Solution: Deciphering a rectangle</a:t>
            </a:r>
          </a:p>
        </p:txBody>
      </p:sp>
      <p:graphicFrame>
        <p:nvGraphicFramePr>
          <p:cNvPr id="2" name="Table 1">
            <a:extLst>
              <a:ext uri="{FF2B5EF4-FFF2-40B4-BE49-F238E27FC236}">
                <a16:creationId xmlns:a16="http://schemas.microsoft.com/office/drawing/2014/main" id="{F692C246-9999-3A84-5FB4-52A539DBA6E6}"/>
              </a:ext>
            </a:extLst>
          </p:cNvPr>
          <p:cNvGraphicFramePr>
            <a:graphicFrameLocks noGrp="1"/>
          </p:cNvGraphicFramePr>
          <p:nvPr>
            <p:extLst>
              <p:ext uri="{D42A27DB-BD31-4B8C-83A1-F6EECF244321}">
                <p14:modId xmlns:p14="http://schemas.microsoft.com/office/powerpoint/2010/main" val="1441817798"/>
              </p:ext>
            </p:extLst>
          </p:nvPr>
        </p:nvGraphicFramePr>
        <p:xfrm>
          <a:off x="7515688" y="3543300"/>
          <a:ext cx="3048000" cy="1143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227437601"/>
                    </a:ext>
                  </a:extLst>
                </a:gridCol>
                <a:gridCol w="609600">
                  <a:extLst>
                    <a:ext uri="{9D8B030D-6E8A-4147-A177-3AD203B41FA5}">
                      <a16:colId xmlns:a16="http://schemas.microsoft.com/office/drawing/2014/main" val="1183517833"/>
                    </a:ext>
                  </a:extLst>
                </a:gridCol>
                <a:gridCol w="609600">
                  <a:extLst>
                    <a:ext uri="{9D8B030D-6E8A-4147-A177-3AD203B41FA5}">
                      <a16:colId xmlns:a16="http://schemas.microsoft.com/office/drawing/2014/main" val="3568563822"/>
                    </a:ext>
                  </a:extLst>
                </a:gridCol>
                <a:gridCol w="609600">
                  <a:extLst>
                    <a:ext uri="{9D8B030D-6E8A-4147-A177-3AD203B41FA5}">
                      <a16:colId xmlns:a16="http://schemas.microsoft.com/office/drawing/2014/main" val="2875817463"/>
                    </a:ext>
                  </a:extLst>
                </a:gridCol>
                <a:gridCol w="609600">
                  <a:extLst>
                    <a:ext uri="{9D8B030D-6E8A-4147-A177-3AD203B41FA5}">
                      <a16:colId xmlns:a16="http://schemas.microsoft.com/office/drawing/2014/main" val="28446884"/>
                    </a:ext>
                  </a:extLst>
                </a:gridCol>
              </a:tblGrid>
              <a:tr h="190500">
                <a:tc>
                  <a:txBody>
                    <a:bodyPr/>
                    <a:lstStyle/>
                    <a:p>
                      <a:pPr algn="ctr" fontAlgn="b">
                        <a:buNone/>
                      </a:pPr>
                      <a:r>
                        <a:rPr lang="en-US" sz="1100" b="1" u="none" strike="noStrike">
                          <a:effectLst/>
                        </a:rPr>
                        <a:t>0</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1</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2</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4</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6</a:t>
                      </a:r>
                      <a:endParaRPr lang="en-US"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03927593"/>
                  </a:ext>
                </a:extLst>
              </a:tr>
              <a:tr h="190500">
                <a:tc>
                  <a:txBody>
                    <a:bodyPr/>
                    <a:lstStyle/>
                    <a:p>
                      <a:pPr algn="ctr" fontAlgn="b">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M</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C</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89702168"/>
                  </a:ext>
                </a:extLst>
              </a:tr>
              <a:tr h="190500">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69797377"/>
                  </a:ext>
                </a:extLst>
              </a:tr>
              <a:tr h="190500">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58854448"/>
                  </a:ext>
                </a:extLst>
              </a:tr>
              <a:tr h="190500">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19397189"/>
                  </a:ext>
                </a:extLst>
              </a:tr>
              <a:tr h="190500">
                <a:tc>
                  <a:txBody>
                    <a:bodyPr/>
                    <a:lstStyle/>
                    <a:p>
                      <a:pPr algn="ctr" fontAlgn="b">
                        <a:buNone/>
                      </a:pPr>
                      <a:r>
                        <a:rPr lang="en-US" sz="1100" u="none" strike="noStrike">
                          <a:effectLst/>
                        </a:rPr>
                        <a:t>Z</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L</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S</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87972976"/>
                  </a:ext>
                </a:extLst>
              </a:tr>
            </a:tbl>
          </a:graphicData>
        </a:graphic>
      </p:graphicFrame>
      <p:graphicFrame>
        <p:nvGraphicFramePr>
          <p:cNvPr id="4" name="Table 3">
            <a:extLst>
              <a:ext uri="{FF2B5EF4-FFF2-40B4-BE49-F238E27FC236}">
                <a16:creationId xmlns:a16="http://schemas.microsoft.com/office/drawing/2014/main" id="{F9C7AEF8-71CA-082A-99EB-DE703BB25713}"/>
              </a:ext>
            </a:extLst>
          </p:cNvPr>
          <p:cNvGraphicFramePr>
            <a:graphicFrameLocks noGrp="1"/>
          </p:cNvGraphicFramePr>
          <p:nvPr>
            <p:extLst>
              <p:ext uri="{D42A27DB-BD31-4B8C-83A1-F6EECF244321}">
                <p14:modId xmlns:p14="http://schemas.microsoft.com/office/powerpoint/2010/main" val="3459057405"/>
              </p:ext>
            </p:extLst>
          </p:nvPr>
        </p:nvGraphicFramePr>
        <p:xfrm>
          <a:off x="7515688" y="5435353"/>
          <a:ext cx="3048000" cy="1143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744277573"/>
                    </a:ext>
                  </a:extLst>
                </a:gridCol>
                <a:gridCol w="609600">
                  <a:extLst>
                    <a:ext uri="{9D8B030D-6E8A-4147-A177-3AD203B41FA5}">
                      <a16:colId xmlns:a16="http://schemas.microsoft.com/office/drawing/2014/main" val="1762965103"/>
                    </a:ext>
                  </a:extLst>
                </a:gridCol>
                <a:gridCol w="609600">
                  <a:extLst>
                    <a:ext uri="{9D8B030D-6E8A-4147-A177-3AD203B41FA5}">
                      <a16:colId xmlns:a16="http://schemas.microsoft.com/office/drawing/2014/main" val="1766707457"/>
                    </a:ext>
                  </a:extLst>
                </a:gridCol>
                <a:gridCol w="609600">
                  <a:extLst>
                    <a:ext uri="{9D8B030D-6E8A-4147-A177-3AD203B41FA5}">
                      <a16:colId xmlns:a16="http://schemas.microsoft.com/office/drawing/2014/main" val="2798348611"/>
                    </a:ext>
                  </a:extLst>
                </a:gridCol>
                <a:gridCol w="609600">
                  <a:extLst>
                    <a:ext uri="{9D8B030D-6E8A-4147-A177-3AD203B41FA5}">
                      <a16:colId xmlns:a16="http://schemas.microsoft.com/office/drawing/2014/main" val="1175316733"/>
                    </a:ext>
                  </a:extLst>
                </a:gridCol>
              </a:tblGrid>
              <a:tr h="190500">
                <a:tc>
                  <a:txBody>
                    <a:bodyPr/>
                    <a:lstStyle/>
                    <a:p>
                      <a:pPr algn="ctr" fontAlgn="b">
                        <a:buNone/>
                      </a:pPr>
                      <a:r>
                        <a:rPr lang="en-US" sz="1100" b="1" u="none" strike="noStrike">
                          <a:effectLst/>
                        </a:rPr>
                        <a:t>6</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0</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2</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1</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4</a:t>
                      </a:r>
                      <a:endParaRPr lang="en-US"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77360590"/>
                  </a:ext>
                </a:extLst>
              </a:tr>
              <a:tr h="190500">
                <a:tc>
                  <a:txBody>
                    <a:bodyPr/>
                    <a:lstStyle/>
                    <a:p>
                      <a:pPr algn="ctr" fontAlgn="b">
                        <a:buNone/>
                      </a:pPr>
                      <a:r>
                        <a:rPr lang="en-US" sz="1100" u="none" strike="noStrike">
                          <a:effectLst/>
                        </a:rPr>
                        <a:t>C</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M</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45541371"/>
                  </a:ext>
                </a:extLst>
              </a:tr>
              <a:tr h="190500">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90236409"/>
                  </a:ext>
                </a:extLst>
              </a:tr>
              <a:tr h="190500">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54706150"/>
                  </a:ext>
                </a:extLst>
              </a:tr>
              <a:tr h="190500">
                <a:tc>
                  <a:txBody>
                    <a:bodyPr/>
                    <a:lstStyle/>
                    <a:p>
                      <a:pPr algn="ctr" fontAlgn="b">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84773314"/>
                  </a:ext>
                </a:extLst>
              </a:tr>
              <a:tr h="190500">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Z</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L</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07852271"/>
                  </a:ext>
                </a:extLst>
              </a:tr>
            </a:tbl>
          </a:graphicData>
        </a:graphic>
      </p:graphicFrame>
    </p:spTree>
    <p:extLst>
      <p:ext uri="{BB962C8B-B14F-4D97-AF65-F5344CB8AC3E}">
        <p14:creationId xmlns:p14="http://schemas.microsoft.com/office/powerpoint/2010/main" val="163382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B0ECD-A25C-82E6-3C94-46C816023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42B60-81FC-C463-BD5C-8527D1900C80}"/>
              </a:ext>
            </a:extLst>
          </p:cNvPr>
          <p:cNvSpPr>
            <a:spLocks noGrp="1"/>
          </p:cNvSpPr>
          <p:nvPr>
            <p:ph type="title"/>
          </p:nvPr>
        </p:nvSpPr>
        <p:spPr/>
        <p:txBody>
          <a:bodyPr>
            <a:normAutofit/>
          </a:bodyPr>
          <a:lstStyle/>
          <a:p>
            <a:r>
              <a:rPr lang="en-US" sz="4000" dirty="0"/>
              <a:t>But what if we don’t have the key?</a:t>
            </a:r>
            <a:br>
              <a:rPr lang="en-US" sz="4000" dirty="0"/>
            </a:br>
            <a:r>
              <a:rPr lang="en-US" sz="4000" dirty="0"/>
              <a:t>	</a:t>
            </a:r>
            <a:r>
              <a:rPr lang="en-US" sz="2800" dirty="0"/>
              <a:t>(We rarely ever do!!)</a:t>
            </a:r>
          </a:p>
        </p:txBody>
      </p:sp>
      <p:sp>
        <p:nvSpPr>
          <p:cNvPr id="3" name="Content Placeholder 2">
            <a:extLst>
              <a:ext uri="{FF2B5EF4-FFF2-40B4-BE49-F238E27FC236}">
                <a16:creationId xmlns:a16="http://schemas.microsoft.com/office/drawing/2014/main" id="{BE1F0AA5-C456-C498-E584-3DA777FD78ED}"/>
              </a:ext>
            </a:extLst>
          </p:cNvPr>
          <p:cNvSpPr>
            <a:spLocks noGrp="1"/>
          </p:cNvSpPr>
          <p:nvPr>
            <p:ph idx="1"/>
          </p:nvPr>
        </p:nvSpPr>
        <p:spPr/>
        <p:txBody>
          <a:bodyPr/>
          <a:lstStyle/>
          <a:p>
            <a:pPr marL="0" indent="0">
              <a:buNone/>
            </a:pPr>
            <a:r>
              <a:rPr lang="en-US" dirty="0"/>
              <a:t>Then it takes some real guess work, detective work, and sometimes luck – as is the case with so much of cryptanalysis! </a:t>
            </a:r>
          </a:p>
          <a:p>
            <a:pPr marL="0" indent="0">
              <a:buNone/>
            </a:pPr>
            <a:endParaRPr lang="en-US" dirty="0"/>
          </a:p>
          <a:p>
            <a:pPr marL="0" indent="0">
              <a:buNone/>
            </a:pPr>
            <a:r>
              <a:rPr lang="en-US" b="1" dirty="0"/>
              <a:t>Example</a:t>
            </a:r>
            <a:r>
              <a:rPr lang="en-US" dirty="0"/>
              <a:t>: We will work through Bauer’s example in section </a:t>
            </a:r>
            <a:r>
              <a:rPr lang="en-US"/>
              <a:t>3.2. </a:t>
            </a:r>
          </a:p>
          <a:p>
            <a:pPr>
              <a:buFontTx/>
              <a:buChar char="-"/>
            </a:pPr>
            <a:r>
              <a:rPr lang="en-US"/>
              <a:t>In doing so we will make use of the columnar transposition spreadsheet as it makes moving columns around much easier.  </a:t>
            </a:r>
          </a:p>
          <a:p>
            <a:pPr marL="0" indent="0">
              <a:buNone/>
            </a:pPr>
            <a:endParaRPr lang="en-US" dirty="0"/>
          </a:p>
        </p:txBody>
      </p:sp>
    </p:spTree>
    <p:extLst>
      <p:ext uri="{BB962C8B-B14F-4D97-AF65-F5344CB8AC3E}">
        <p14:creationId xmlns:p14="http://schemas.microsoft.com/office/powerpoint/2010/main" val="176755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D1A75-8CDA-EB0F-6123-6F6D67C85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2AA3B-856A-B2FC-6E81-79534035FBD0}"/>
              </a:ext>
            </a:extLst>
          </p:cNvPr>
          <p:cNvSpPr>
            <a:spLocks noGrp="1"/>
          </p:cNvSpPr>
          <p:nvPr>
            <p:ph type="title"/>
          </p:nvPr>
        </p:nvSpPr>
        <p:spPr>
          <a:xfrm>
            <a:off x="145742" y="89918"/>
            <a:ext cx="10515600" cy="513764"/>
          </a:xfrm>
        </p:spPr>
        <p:txBody>
          <a:bodyPr>
            <a:noAutofit/>
          </a:bodyPr>
          <a:lstStyle/>
          <a:p>
            <a:r>
              <a:rPr lang="en-US" sz="3600"/>
              <a:t>Historical Applications</a:t>
            </a:r>
            <a:endParaRPr lang="en-US" sz="3600" dirty="0"/>
          </a:p>
        </p:txBody>
      </p:sp>
      <p:sp>
        <p:nvSpPr>
          <p:cNvPr id="3" name="Content Placeholder 2">
            <a:extLst>
              <a:ext uri="{FF2B5EF4-FFF2-40B4-BE49-F238E27FC236}">
                <a16:creationId xmlns:a16="http://schemas.microsoft.com/office/drawing/2014/main" id="{DEC08C31-B780-F273-DC8E-B948931505F0}"/>
              </a:ext>
            </a:extLst>
          </p:cNvPr>
          <p:cNvSpPr>
            <a:spLocks noGrp="1"/>
          </p:cNvSpPr>
          <p:nvPr>
            <p:ph idx="1"/>
          </p:nvPr>
        </p:nvSpPr>
        <p:spPr>
          <a:xfrm>
            <a:off x="1279865" y="761584"/>
            <a:ext cx="5817093" cy="5809172"/>
          </a:xfrm>
        </p:spPr>
        <p:txBody>
          <a:bodyPr>
            <a:normAutofit/>
          </a:bodyPr>
          <a:lstStyle/>
          <a:p>
            <a:pPr marL="0" indent="0">
              <a:buNone/>
            </a:pPr>
            <a:r>
              <a:rPr lang="en-US" sz="2000" dirty="0"/>
              <a:t>The Unabomber left many notebooks containing ciphertext, and sometimes the techniques for deciphering them. He employed columnar transposition at times, though frequently in combination with other encipherment techniques such as null values, substitutions, words from other languages, etc.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German and French armies in WW1</a:t>
            </a:r>
            <a:r>
              <a:rPr lang="en-US" sz="2000"/>
              <a:t>. However, they soon </a:t>
            </a:r>
            <a:r>
              <a:rPr lang="en-US" sz="2000" dirty="0"/>
              <a:t>switched to double columnar transposition (discussed shortly).  The most famous of which is the Zimmerman Telegraph – </a:t>
            </a:r>
            <a:r>
              <a:rPr lang="en-US" sz="2000"/>
              <a:t>the modern world </a:t>
            </a:r>
            <a:r>
              <a:rPr lang="en-US" sz="2000" dirty="0"/>
              <a:t>might well be </a:t>
            </a:r>
            <a:r>
              <a:rPr lang="en-US" sz="2000"/>
              <a:t>a very different </a:t>
            </a:r>
            <a:r>
              <a:rPr lang="en-US" sz="2000" dirty="0"/>
              <a:t>place had this message not been intercepted and successfully decrypted!</a:t>
            </a:r>
          </a:p>
          <a:p>
            <a:pPr marL="0" indent="0">
              <a:buNone/>
            </a:pPr>
            <a:endParaRPr lang="en-US" sz="2000" dirty="0"/>
          </a:p>
        </p:txBody>
      </p:sp>
      <p:sp>
        <p:nvSpPr>
          <p:cNvPr id="6" name="TextBox 5">
            <a:extLst>
              <a:ext uri="{FF2B5EF4-FFF2-40B4-BE49-F238E27FC236}">
                <a16:creationId xmlns:a16="http://schemas.microsoft.com/office/drawing/2014/main" id="{6E16DC96-5484-8564-C319-47DD0AE1CD2E}"/>
              </a:ext>
            </a:extLst>
          </p:cNvPr>
          <p:cNvSpPr txBox="1"/>
          <p:nvPr/>
        </p:nvSpPr>
        <p:spPr>
          <a:xfrm>
            <a:off x="7350710" y="3326347"/>
            <a:ext cx="3773010" cy="276999"/>
          </a:xfrm>
          <a:prstGeom prst="rect">
            <a:avLst/>
          </a:prstGeom>
          <a:noFill/>
        </p:spPr>
        <p:txBody>
          <a:bodyPr wrap="square" rtlCol="0">
            <a:spAutoFit/>
          </a:bodyPr>
          <a:lstStyle/>
          <a:p>
            <a:pPr algn="ctr"/>
            <a:r>
              <a:rPr lang="en-US" sz="1200" b="1" dirty="0"/>
              <a:t>Unabomber Unscrambling Sequence</a:t>
            </a:r>
          </a:p>
        </p:txBody>
      </p:sp>
      <p:pic>
        <p:nvPicPr>
          <p:cNvPr id="3074" name="Picture 2">
            <a:extLst>
              <a:ext uri="{FF2B5EF4-FFF2-40B4-BE49-F238E27FC236}">
                <a16:creationId xmlns:a16="http://schemas.microsoft.com/office/drawing/2014/main" id="{E5DBDFF2-69DA-25ED-786A-A81B1E177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032" y="566298"/>
            <a:ext cx="2346824" cy="2721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The Zimmermann Telegram | National Archives">
            <a:extLst>
              <a:ext uri="{FF2B5EF4-FFF2-40B4-BE49-F238E27FC236}">
                <a16:creationId xmlns:a16="http://schemas.microsoft.com/office/drawing/2014/main" id="{7EA0387F-CD74-02DF-9F40-50F541A1A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219" y="4041792"/>
            <a:ext cx="1890450" cy="24069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94D6E6-61CE-F0E8-3462-7DD5809C6CE3}"/>
              </a:ext>
            </a:extLst>
          </p:cNvPr>
          <p:cNvSpPr txBox="1"/>
          <p:nvPr/>
        </p:nvSpPr>
        <p:spPr>
          <a:xfrm>
            <a:off x="7139125" y="6448731"/>
            <a:ext cx="3773010" cy="276999"/>
          </a:xfrm>
          <a:prstGeom prst="rect">
            <a:avLst/>
          </a:prstGeom>
          <a:noFill/>
        </p:spPr>
        <p:txBody>
          <a:bodyPr wrap="square" rtlCol="0">
            <a:spAutoFit/>
          </a:bodyPr>
          <a:lstStyle/>
          <a:p>
            <a:pPr algn="ctr"/>
            <a:r>
              <a:rPr lang="en-US" sz="1200" b="1" dirty="0"/>
              <a:t>The Zimmerman Telegraph</a:t>
            </a:r>
          </a:p>
        </p:txBody>
      </p:sp>
    </p:spTree>
    <p:extLst>
      <p:ext uri="{BB962C8B-B14F-4D97-AF65-F5344CB8AC3E}">
        <p14:creationId xmlns:p14="http://schemas.microsoft.com/office/powerpoint/2010/main" val="153387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DF6A-9577-26AE-0393-FD4771294DF5}"/>
              </a:ext>
            </a:extLst>
          </p:cNvPr>
          <p:cNvSpPr>
            <a:spLocks noGrp="1"/>
          </p:cNvSpPr>
          <p:nvPr>
            <p:ph type="title"/>
          </p:nvPr>
        </p:nvSpPr>
        <p:spPr>
          <a:xfrm>
            <a:off x="145742" y="89918"/>
            <a:ext cx="10515600" cy="513764"/>
          </a:xfrm>
        </p:spPr>
        <p:txBody>
          <a:bodyPr>
            <a:normAutofit fontScale="90000"/>
          </a:bodyPr>
          <a:lstStyle/>
          <a:p>
            <a:r>
              <a:rPr lang="en-US"/>
              <a:t>Historical Application: IRA</a:t>
            </a:r>
            <a:endParaRPr lang="en-US" dirty="0"/>
          </a:p>
        </p:txBody>
      </p:sp>
      <p:sp>
        <p:nvSpPr>
          <p:cNvPr id="3" name="Content Placeholder 2">
            <a:extLst>
              <a:ext uri="{FF2B5EF4-FFF2-40B4-BE49-F238E27FC236}">
                <a16:creationId xmlns:a16="http://schemas.microsoft.com/office/drawing/2014/main" id="{75087080-1F2B-8191-F8FD-C24F10551BC3}"/>
              </a:ext>
            </a:extLst>
          </p:cNvPr>
          <p:cNvSpPr>
            <a:spLocks noGrp="1"/>
          </p:cNvSpPr>
          <p:nvPr>
            <p:ph idx="1"/>
          </p:nvPr>
        </p:nvSpPr>
        <p:spPr>
          <a:xfrm>
            <a:off x="507507" y="1104647"/>
            <a:ext cx="5817093" cy="4648706"/>
          </a:xfrm>
        </p:spPr>
        <p:txBody>
          <a:bodyPr>
            <a:normAutofit fontScale="92500" lnSpcReduction="20000"/>
          </a:bodyPr>
          <a:lstStyle/>
          <a:p>
            <a:pPr marL="0" indent="0">
              <a:buNone/>
            </a:pPr>
            <a:r>
              <a:rPr lang="en-US" sz="2000" dirty="0"/>
              <a:t>IRA </a:t>
            </a:r>
          </a:p>
          <a:p>
            <a:pPr marL="0" indent="0">
              <a:buNone/>
            </a:pPr>
            <a:r>
              <a:rPr lang="en-US" sz="2000" dirty="0"/>
              <a:t>Ciphertext </a:t>
            </a:r>
            <a:r>
              <a:rPr lang="en-US" sz="2000" dirty="0">
                <a:latin typeface="Courier New" panose="02070309020205020404" pitchFamily="49" charset="0"/>
                <a:cs typeface="Courier New" panose="02070309020205020404" pitchFamily="49" charset="0"/>
              </a:rPr>
              <a:t>UEIMS NRFCO OBISE IOMRO POTNE NAN</a:t>
            </a:r>
            <a:r>
              <a:rPr lang="en-US" sz="2000" dirty="0">
                <a:highlight>
                  <a:srgbClr val="FFFF00"/>
                </a:highlight>
                <a:latin typeface="Courier New" panose="02070309020205020404" pitchFamily="49" charset="0"/>
                <a:cs typeface="Courier New" panose="02070309020205020404" pitchFamily="49" charset="0"/>
              </a:rPr>
              <a:t>R</a:t>
            </a:r>
            <a:r>
              <a:rPr lang="en-US" sz="2000" dirty="0">
                <a:latin typeface="Courier New" panose="02070309020205020404" pitchFamily="49" charset="0"/>
                <a:cs typeface="Courier New" panose="02070309020205020404" pitchFamily="49" charset="0"/>
              </a:rPr>
              <a:t>T HLYME PPROM TERSI HEELT NBOFO LUMDT TWOAO ENUUE RMDIO SRILA SSYHP PRSGI IOSIT B</a:t>
            </a:r>
            <a:r>
              <a:rPr lang="en-US" sz="2000" dirty="0"/>
              <a:t> </a:t>
            </a:r>
          </a:p>
          <a:p>
            <a:pPr marL="0" indent="0">
              <a:buNone/>
            </a:pPr>
            <a:r>
              <a:rPr lang="en-US" sz="2000" dirty="0"/>
              <a:t>deciphers to: </a:t>
            </a:r>
          </a:p>
          <a:p>
            <a:pPr marL="0" indent="0">
              <a:buNone/>
            </a:pPr>
            <a:r>
              <a:rPr lang="en-US" sz="2000" dirty="0">
                <a:latin typeface="Courier New" panose="02070309020205020404" pitchFamily="49" charset="0"/>
                <a:cs typeface="Courier New" panose="02070309020205020404" pitchFamily="49" charset="0"/>
              </a:rPr>
              <a:t>COULD YOU GET SOME TIME MINES OR INCENDIARY BOMBS PUT ON SHIPS OR PUT S</a:t>
            </a:r>
            <a:r>
              <a:rPr lang="en-US" sz="2000" dirty="0">
                <a:highlight>
                  <a:srgbClr val="FFFF00"/>
                </a:highlight>
                <a:latin typeface="Courier New" panose="02070309020205020404" pitchFamily="49" charset="0"/>
                <a:cs typeface="Courier New" panose="02070309020205020404" pitchFamily="49" charset="0"/>
              </a:rPr>
              <a:t>R</a:t>
            </a:r>
            <a:r>
              <a:rPr lang="en-US" sz="2000" dirty="0">
                <a:latin typeface="Courier New" panose="02070309020205020404" pitchFamily="49" charset="0"/>
                <a:cs typeface="Courier New" panose="02070309020205020404" pitchFamily="49" charset="0"/>
              </a:rPr>
              <a:t>IPS ON FIRE WITH PETROL OR OTHER INFLAMMABLES</a:t>
            </a:r>
          </a:p>
          <a:p>
            <a:pPr marL="0" indent="0">
              <a:buNone/>
            </a:pPr>
            <a:endParaRPr lang="en-US" sz="2000"/>
          </a:p>
          <a:p>
            <a:pPr marL="0" indent="0">
              <a:buNone/>
            </a:pPr>
            <a:r>
              <a:rPr lang="en-US" sz="2000"/>
              <a:t>I find this particular message somewhat entertaining (in spite of its grim context) because it was written in a way that sounds like they were asking their colleage roommate to pick up groceries on the way home from work!</a:t>
            </a:r>
          </a:p>
          <a:p>
            <a:pPr marL="0" indent="0">
              <a:buNone/>
            </a:pPr>
            <a:endParaRPr lang="en-US" sz="2000"/>
          </a:p>
          <a:p>
            <a:pPr marL="0" indent="0">
              <a:buNone/>
            </a:pPr>
            <a:r>
              <a:rPr lang="en-US" sz="2000"/>
              <a:t>See Bauer 3.3</a:t>
            </a:r>
            <a:endParaRPr lang="en-US" sz="2000" dirty="0"/>
          </a:p>
        </p:txBody>
      </p:sp>
      <p:pic>
        <p:nvPicPr>
          <p:cNvPr id="5" name="Picture 4">
            <a:extLst>
              <a:ext uri="{FF2B5EF4-FFF2-40B4-BE49-F238E27FC236}">
                <a16:creationId xmlns:a16="http://schemas.microsoft.com/office/drawing/2014/main" id="{691E9C03-82E4-7904-185E-790D9CFACC43}"/>
              </a:ext>
            </a:extLst>
          </p:cNvPr>
          <p:cNvPicPr>
            <a:picLocks noChangeAspect="1"/>
          </p:cNvPicPr>
          <p:nvPr/>
        </p:nvPicPr>
        <p:blipFill>
          <a:blip r:embed="rId2"/>
          <a:stretch>
            <a:fillRect/>
          </a:stretch>
        </p:blipFill>
        <p:spPr>
          <a:xfrm>
            <a:off x="7064599" y="1632826"/>
            <a:ext cx="4494868" cy="2982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9DCF8CC-C5A4-7CD2-D417-C7E0B9FEC435}"/>
              </a:ext>
            </a:extLst>
          </p:cNvPr>
          <p:cNvSpPr txBox="1"/>
          <p:nvPr/>
        </p:nvSpPr>
        <p:spPr>
          <a:xfrm>
            <a:off x="7357562" y="4701794"/>
            <a:ext cx="3773010" cy="276999"/>
          </a:xfrm>
          <a:prstGeom prst="rect">
            <a:avLst/>
          </a:prstGeom>
          <a:noFill/>
        </p:spPr>
        <p:txBody>
          <a:bodyPr wrap="square" rtlCol="0">
            <a:spAutoFit/>
          </a:bodyPr>
          <a:lstStyle/>
          <a:p>
            <a:pPr algn="ctr"/>
            <a:r>
              <a:rPr lang="en-US" sz="1200" b="1" dirty="0"/>
              <a:t>IRA ciphertexts from 1927</a:t>
            </a:r>
          </a:p>
        </p:txBody>
      </p:sp>
      <p:sp>
        <p:nvSpPr>
          <p:cNvPr id="4" name="TextBox 3">
            <a:extLst>
              <a:ext uri="{FF2B5EF4-FFF2-40B4-BE49-F238E27FC236}">
                <a16:creationId xmlns:a16="http://schemas.microsoft.com/office/drawing/2014/main" id="{8996022D-2227-A6B1-2121-82D94E3009BF}"/>
              </a:ext>
            </a:extLst>
          </p:cNvPr>
          <p:cNvSpPr txBox="1"/>
          <p:nvPr/>
        </p:nvSpPr>
        <p:spPr>
          <a:xfrm>
            <a:off x="7491982" y="5901897"/>
            <a:ext cx="416661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*The highlighted “R” was a typo! Typos, whether accidental or intentional, can make cryptanalysis even more challenging!</a:t>
            </a:r>
          </a:p>
        </p:txBody>
      </p:sp>
    </p:spTree>
    <p:extLst>
      <p:ext uri="{BB962C8B-B14F-4D97-AF65-F5344CB8AC3E}">
        <p14:creationId xmlns:p14="http://schemas.microsoft.com/office/powerpoint/2010/main" val="274813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FF38-2246-4BE6-75B2-47152CFC5B4B}"/>
              </a:ext>
            </a:extLst>
          </p:cNvPr>
          <p:cNvSpPr>
            <a:spLocks noGrp="1"/>
          </p:cNvSpPr>
          <p:nvPr>
            <p:ph type="title"/>
          </p:nvPr>
        </p:nvSpPr>
        <p:spPr>
          <a:xfrm>
            <a:off x="152400" y="161718"/>
            <a:ext cx="4724400" cy="533400"/>
          </a:xfrm>
          <a:custGeom>
            <a:avLst/>
            <a:gdLst>
              <a:gd name="connsiteX0" fmla="*/ 0 w 4724400"/>
              <a:gd name="connsiteY0" fmla="*/ 0 h 533400"/>
              <a:gd name="connsiteX1" fmla="*/ 722158 w 4724400"/>
              <a:gd name="connsiteY1" fmla="*/ 0 h 533400"/>
              <a:gd name="connsiteX2" fmla="*/ 1302585 w 4724400"/>
              <a:gd name="connsiteY2" fmla="*/ 0 h 533400"/>
              <a:gd name="connsiteX3" fmla="*/ 1930255 w 4724400"/>
              <a:gd name="connsiteY3" fmla="*/ 0 h 533400"/>
              <a:gd name="connsiteX4" fmla="*/ 2605169 w 4724400"/>
              <a:gd name="connsiteY4" fmla="*/ 0 h 533400"/>
              <a:gd name="connsiteX5" fmla="*/ 3327327 w 4724400"/>
              <a:gd name="connsiteY5" fmla="*/ 0 h 533400"/>
              <a:gd name="connsiteX6" fmla="*/ 3954998 w 4724400"/>
              <a:gd name="connsiteY6" fmla="*/ 0 h 533400"/>
              <a:gd name="connsiteX7" fmla="*/ 4724400 w 4724400"/>
              <a:gd name="connsiteY7" fmla="*/ 0 h 533400"/>
              <a:gd name="connsiteX8" fmla="*/ 4724400 w 4724400"/>
              <a:gd name="connsiteY8" fmla="*/ 533400 h 533400"/>
              <a:gd name="connsiteX9" fmla="*/ 4191218 w 4724400"/>
              <a:gd name="connsiteY9" fmla="*/ 533400 h 533400"/>
              <a:gd name="connsiteX10" fmla="*/ 3610791 w 4724400"/>
              <a:gd name="connsiteY10" fmla="*/ 533400 h 533400"/>
              <a:gd name="connsiteX11" fmla="*/ 2935877 w 4724400"/>
              <a:gd name="connsiteY11" fmla="*/ 533400 h 533400"/>
              <a:gd name="connsiteX12" fmla="*/ 2402695 w 4724400"/>
              <a:gd name="connsiteY12" fmla="*/ 533400 h 533400"/>
              <a:gd name="connsiteX13" fmla="*/ 1633293 w 4724400"/>
              <a:gd name="connsiteY13" fmla="*/ 533400 h 533400"/>
              <a:gd name="connsiteX14" fmla="*/ 863890 w 4724400"/>
              <a:gd name="connsiteY14" fmla="*/ 533400 h 533400"/>
              <a:gd name="connsiteX15" fmla="*/ 0 w 4724400"/>
              <a:gd name="connsiteY15" fmla="*/ 533400 h 533400"/>
              <a:gd name="connsiteX16" fmla="*/ 0 w 4724400"/>
              <a:gd name="connsiteY1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4400" h="533400" fill="none" extrusionOk="0">
                <a:moveTo>
                  <a:pt x="0" y="0"/>
                </a:moveTo>
                <a:cubicBezTo>
                  <a:pt x="323481" y="-19929"/>
                  <a:pt x="521058" y="-21341"/>
                  <a:pt x="722158" y="0"/>
                </a:cubicBezTo>
                <a:cubicBezTo>
                  <a:pt x="923258" y="21341"/>
                  <a:pt x="1132404" y="-24017"/>
                  <a:pt x="1302585" y="0"/>
                </a:cubicBezTo>
                <a:cubicBezTo>
                  <a:pt x="1472766" y="24017"/>
                  <a:pt x="1711582" y="-2324"/>
                  <a:pt x="1930255" y="0"/>
                </a:cubicBezTo>
                <a:cubicBezTo>
                  <a:pt x="2148928" y="2324"/>
                  <a:pt x="2269453" y="6176"/>
                  <a:pt x="2605169" y="0"/>
                </a:cubicBezTo>
                <a:cubicBezTo>
                  <a:pt x="2940885" y="-6176"/>
                  <a:pt x="3162822" y="-7416"/>
                  <a:pt x="3327327" y="0"/>
                </a:cubicBezTo>
                <a:cubicBezTo>
                  <a:pt x="3491832" y="7416"/>
                  <a:pt x="3695441" y="-4835"/>
                  <a:pt x="3954998" y="0"/>
                </a:cubicBezTo>
                <a:cubicBezTo>
                  <a:pt x="4214555" y="4835"/>
                  <a:pt x="4344557" y="-32705"/>
                  <a:pt x="4724400" y="0"/>
                </a:cubicBezTo>
                <a:cubicBezTo>
                  <a:pt x="4714867" y="238805"/>
                  <a:pt x="4730425" y="399566"/>
                  <a:pt x="4724400" y="533400"/>
                </a:cubicBezTo>
                <a:cubicBezTo>
                  <a:pt x="4608142" y="520566"/>
                  <a:pt x="4408187" y="514707"/>
                  <a:pt x="4191218" y="533400"/>
                </a:cubicBezTo>
                <a:cubicBezTo>
                  <a:pt x="3974249" y="552093"/>
                  <a:pt x="3863575" y="512708"/>
                  <a:pt x="3610791" y="533400"/>
                </a:cubicBezTo>
                <a:cubicBezTo>
                  <a:pt x="3358007" y="554092"/>
                  <a:pt x="3097475" y="551109"/>
                  <a:pt x="2935877" y="533400"/>
                </a:cubicBezTo>
                <a:cubicBezTo>
                  <a:pt x="2774279" y="515691"/>
                  <a:pt x="2531638" y="532872"/>
                  <a:pt x="2402695" y="533400"/>
                </a:cubicBezTo>
                <a:cubicBezTo>
                  <a:pt x="2273752" y="533928"/>
                  <a:pt x="1814797" y="557583"/>
                  <a:pt x="1633293" y="533400"/>
                </a:cubicBezTo>
                <a:cubicBezTo>
                  <a:pt x="1451789" y="509217"/>
                  <a:pt x="1031445" y="521132"/>
                  <a:pt x="863890" y="533400"/>
                </a:cubicBezTo>
                <a:cubicBezTo>
                  <a:pt x="696335" y="545668"/>
                  <a:pt x="229628" y="529303"/>
                  <a:pt x="0" y="533400"/>
                </a:cubicBezTo>
                <a:cubicBezTo>
                  <a:pt x="9199" y="415324"/>
                  <a:pt x="-23863" y="205237"/>
                  <a:pt x="0" y="0"/>
                </a:cubicBezTo>
                <a:close/>
              </a:path>
              <a:path w="4724400" h="533400" stroke="0" extrusionOk="0">
                <a:moveTo>
                  <a:pt x="0" y="0"/>
                </a:moveTo>
                <a:cubicBezTo>
                  <a:pt x="249816" y="23495"/>
                  <a:pt x="607572" y="-37192"/>
                  <a:pt x="769402" y="0"/>
                </a:cubicBezTo>
                <a:cubicBezTo>
                  <a:pt x="931232" y="37192"/>
                  <a:pt x="1259024" y="7798"/>
                  <a:pt x="1444317" y="0"/>
                </a:cubicBezTo>
                <a:cubicBezTo>
                  <a:pt x="1629610" y="-7798"/>
                  <a:pt x="1748631" y="-3894"/>
                  <a:pt x="2024743" y="0"/>
                </a:cubicBezTo>
                <a:cubicBezTo>
                  <a:pt x="2300855" y="3894"/>
                  <a:pt x="2397249" y="787"/>
                  <a:pt x="2699657" y="0"/>
                </a:cubicBezTo>
                <a:cubicBezTo>
                  <a:pt x="3002065" y="-787"/>
                  <a:pt x="3206018" y="-36367"/>
                  <a:pt x="3469059" y="0"/>
                </a:cubicBezTo>
                <a:cubicBezTo>
                  <a:pt x="3732100" y="36367"/>
                  <a:pt x="3897167" y="-21668"/>
                  <a:pt x="4049486" y="0"/>
                </a:cubicBezTo>
                <a:cubicBezTo>
                  <a:pt x="4201805" y="21668"/>
                  <a:pt x="4518048" y="-20595"/>
                  <a:pt x="4724400" y="0"/>
                </a:cubicBezTo>
                <a:cubicBezTo>
                  <a:pt x="4704420" y="163228"/>
                  <a:pt x="4722974" y="285240"/>
                  <a:pt x="4724400" y="533400"/>
                </a:cubicBezTo>
                <a:cubicBezTo>
                  <a:pt x="4585722" y="561511"/>
                  <a:pt x="4315829" y="551963"/>
                  <a:pt x="4096730" y="533400"/>
                </a:cubicBezTo>
                <a:cubicBezTo>
                  <a:pt x="3877631" y="514838"/>
                  <a:pt x="3776183" y="548840"/>
                  <a:pt x="3469059" y="533400"/>
                </a:cubicBezTo>
                <a:cubicBezTo>
                  <a:pt x="3161935" y="517960"/>
                  <a:pt x="3138058" y="548213"/>
                  <a:pt x="2841389" y="533400"/>
                </a:cubicBezTo>
                <a:cubicBezTo>
                  <a:pt x="2544720" y="518588"/>
                  <a:pt x="2329970" y="532413"/>
                  <a:pt x="2119231" y="533400"/>
                </a:cubicBezTo>
                <a:cubicBezTo>
                  <a:pt x="1908492" y="534387"/>
                  <a:pt x="1710964" y="513410"/>
                  <a:pt x="1538805" y="533400"/>
                </a:cubicBezTo>
                <a:cubicBezTo>
                  <a:pt x="1366646" y="553390"/>
                  <a:pt x="1119872" y="520822"/>
                  <a:pt x="911134" y="533400"/>
                </a:cubicBezTo>
                <a:cubicBezTo>
                  <a:pt x="702396" y="545978"/>
                  <a:pt x="278900" y="513734"/>
                  <a:pt x="0" y="533400"/>
                </a:cubicBezTo>
                <a:cubicBezTo>
                  <a:pt x="5693" y="424002"/>
                  <a:pt x="-8059" y="264985"/>
                  <a:pt x="0" y="0"/>
                </a:cubicBezTo>
                <a:close/>
              </a:path>
            </a:pathLst>
          </a:custGeom>
          <a:ln w="38100">
            <a:extLst>
              <a:ext uri="{C807C97D-BFC1-408E-A445-0C87EB9F89A2}">
                <ask:lineSketchStyleProps xmlns:ask="http://schemas.microsoft.com/office/drawing/2018/sketchyshapes" sd="981765707">
                  <ask:type>
                    <ask:lineSketchFreehand/>
                  </ask:type>
                </ask:lineSketchStyleProps>
              </a:ext>
            </a:extLst>
          </a:ln>
        </p:spPr>
        <p:style>
          <a:lnRef idx="2">
            <a:schemeClr val="accent2">
              <a:shade val="15000"/>
            </a:schemeClr>
          </a:lnRef>
          <a:fillRef idx="1">
            <a:schemeClr val="accent2"/>
          </a:fillRef>
          <a:effectRef idx="0">
            <a:schemeClr val="accent2"/>
          </a:effectRef>
          <a:fontRef idx="minor">
            <a:schemeClr val="lt1"/>
          </a:fontRef>
        </p:style>
        <p:txBody>
          <a:bodyPr/>
          <a:lstStyle/>
          <a:p>
            <a:r>
              <a:rPr lang="en-US" dirty="0"/>
              <a:t>Lecture objectives</a:t>
            </a:r>
          </a:p>
        </p:txBody>
      </p:sp>
      <p:sp>
        <p:nvSpPr>
          <p:cNvPr id="12" name="Content Placeholder 3">
            <a:extLst>
              <a:ext uri="{FF2B5EF4-FFF2-40B4-BE49-F238E27FC236}">
                <a16:creationId xmlns:a16="http://schemas.microsoft.com/office/drawing/2014/main" id="{784F7E76-AF64-BA9D-1FA2-9856AB3B60CC}"/>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990600"/>
            <a:ext cx="5867400" cy="5486400"/>
          </a:xfrm>
          <a:prstGeom prst="rect">
            <a:avLst/>
          </a:prstGeom>
        </p:spPr>
        <p:txBody>
          <a:bodyPr>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131313"/>
              </a:solidFill>
              <a:effectLst/>
              <a:uLnTx/>
              <a:uFillTx/>
              <a:latin typeface="Neue Haas Grotesk Text Pro"/>
              <a:ea typeface="+mn-ea"/>
              <a:cs typeface="+mn-cs"/>
            </a:endParaRPr>
          </a:p>
        </p:txBody>
      </p:sp>
      <p:sp>
        <p:nvSpPr>
          <p:cNvPr id="4" name="Content Placeholder 3">
            <a:extLst>
              <a:ext uri="{FF2B5EF4-FFF2-40B4-BE49-F238E27FC236}">
                <a16:creationId xmlns:a16="http://schemas.microsoft.com/office/drawing/2014/main" id="{16C95331-9721-EA6F-7AD4-5396829C215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5800" y="1143000"/>
            <a:ext cx="5558655" cy="4804528"/>
          </a:xfrm>
          <a:prstGeom prst="rect">
            <a:avLst/>
          </a:prstGeom>
        </p:spPr>
        <p:txBody>
          <a:bodyPr>
            <a:normAutofit lnSpcReduction="10000"/>
          </a:bodyPr>
          <a:lst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25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131313"/>
                </a:solidFill>
                <a:effectLst/>
                <a:uLnTx/>
                <a:uFillTx/>
                <a:latin typeface="Neue Haas Grotesk Text Pro"/>
                <a:ea typeface="+mn-ea"/>
                <a:cs typeface="+mn-cs"/>
              </a:rPr>
              <a:t>Blah</a:t>
            </a:r>
          </a:p>
          <a:p>
            <a:pPr marL="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31313"/>
                </a:solidFill>
                <a:effectLst/>
                <a:uLnTx/>
                <a:uFillTx/>
                <a:latin typeface="Neue Haas Grotesk Text Pro"/>
                <a:ea typeface="+mn-ea"/>
                <a:cs typeface="+mn-cs"/>
              </a:rPr>
              <a:t>More blah</a:t>
            </a:r>
          </a:p>
          <a:p>
            <a:pPr marL="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lang="en-US">
              <a:solidFill>
                <a:srgbClr val="131313"/>
              </a:solidFill>
              <a:latin typeface="Neue Haas Grotesk Text Pro"/>
            </a:endParaRPr>
          </a:p>
          <a:p>
            <a:pPr marL="0" lvl="0" indent="0">
              <a:spcBef>
                <a:spcPts val="2500"/>
              </a:spcBef>
              <a:buNone/>
              <a:defRPr/>
            </a:pPr>
            <a:r>
              <a:rPr lang="en-US" b="1">
                <a:solidFill>
                  <a:srgbClr val="131313"/>
                </a:solidFill>
              </a:rPr>
              <a:t>Columnar Transposition</a:t>
            </a:r>
          </a:p>
          <a:p>
            <a:pPr marL="285750" lvl="1" indent="-285750">
              <a:buFontTx/>
              <a:buChar char="-"/>
              <a:defRPr/>
            </a:pPr>
            <a:r>
              <a:rPr lang="en-US">
                <a:solidFill>
                  <a:srgbClr val="131313"/>
                </a:solidFill>
              </a:rPr>
              <a:t>Know how to encipher and decipher using either a text or numeric key.</a:t>
            </a:r>
          </a:p>
          <a:p>
            <a:pPr marL="285750" lvl="1" indent="-285750">
              <a:buFontTx/>
              <a:buChar char="-"/>
              <a:defRPr/>
            </a:pPr>
            <a:r>
              <a:rPr lang="en-US">
                <a:solidFill>
                  <a:srgbClr val="131313"/>
                </a:solidFill>
              </a:rPr>
              <a:t>Know how to do a very simple cryptanalysis (single transposition) based on a suspected crib (which will be provided to you).</a:t>
            </a:r>
          </a:p>
          <a:p>
            <a:pPr marL="285750" lvl="1" indent="-285750">
              <a:buFontTx/>
              <a:buChar char="-"/>
              <a:defRPr/>
            </a:pPr>
            <a:r>
              <a:rPr lang="en-US">
                <a:solidFill>
                  <a:srgbClr val="131313"/>
                </a:solidFill>
              </a:rPr>
              <a:t>Double Transposition: Know how to encipher and decipher, though on exams you will only be asked to encipher. </a:t>
            </a:r>
          </a:p>
          <a:p>
            <a:pPr marL="0" lvl="1" indent="0">
              <a:buNone/>
              <a:defRPr/>
            </a:pPr>
            <a:r>
              <a:rPr lang="en-US">
                <a:solidFill>
                  <a:srgbClr val="131313"/>
                </a:solidFill>
              </a:rPr>
              <a:t>Note: For exams I do not expect you to waste your valable time memorizing algorithms! I </a:t>
            </a:r>
            <a:r>
              <a:rPr lang="en-US" u="sng">
                <a:solidFill>
                  <a:srgbClr val="131313"/>
                </a:solidFill>
              </a:rPr>
              <a:t>will</a:t>
            </a:r>
            <a:r>
              <a:rPr lang="en-US">
                <a:solidFill>
                  <a:srgbClr val="131313"/>
                </a:solidFill>
              </a:rPr>
              <a:t> give you the algorithms for encoding and decoding. They will not be as detailed as in the notes, but you will have them.  (And remember that you can see your exam cheat-sheets ahead of time so that you know exactly what to expect). </a:t>
            </a:r>
          </a:p>
          <a:p>
            <a:pPr marL="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131313"/>
              </a:solidFill>
              <a:effectLst/>
              <a:uLnTx/>
              <a:uFillTx/>
              <a:latin typeface="Neue Haas Grotesk Text Pro"/>
              <a:ea typeface="+mn-ea"/>
              <a:cs typeface="+mn-cs"/>
            </a:endParaRPr>
          </a:p>
        </p:txBody>
      </p:sp>
      <p:pic>
        <p:nvPicPr>
          <p:cNvPr id="7" name="Picture 6" descr="A cartoon of a person holding a crystal ball&#10;&#10;AI-generated content may be incorrect.">
            <a:extLst>
              <a:ext uri="{FF2B5EF4-FFF2-40B4-BE49-F238E27FC236}">
                <a16:creationId xmlns:a16="http://schemas.microsoft.com/office/drawing/2014/main" id="{D1B34887-0253-CC4A-8C31-FB26EC9FB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30701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CBE9E-0518-B2EB-20BF-D282B7EFC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55E58-5E14-D7BD-061D-668A0A8C366F}"/>
              </a:ext>
            </a:extLst>
          </p:cNvPr>
          <p:cNvSpPr>
            <a:spLocks noGrp="1"/>
          </p:cNvSpPr>
          <p:nvPr>
            <p:ph type="title"/>
          </p:nvPr>
        </p:nvSpPr>
        <p:spPr>
          <a:xfrm>
            <a:off x="145742" y="89918"/>
            <a:ext cx="10515600" cy="513764"/>
          </a:xfrm>
        </p:spPr>
        <p:txBody>
          <a:bodyPr>
            <a:normAutofit fontScale="90000"/>
          </a:bodyPr>
          <a:lstStyle/>
          <a:p>
            <a:r>
              <a:rPr lang="en-US" dirty="0"/>
              <a:t>Double Transposition</a:t>
            </a:r>
          </a:p>
        </p:txBody>
      </p:sp>
      <p:sp>
        <p:nvSpPr>
          <p:cNvPr id="3" name="Content Placeholder 2">
            <a:extLst>
              <a:ext uri="{FF2B5EF4-FFF2-40B4-BE49-F238E27FC236}">
                <a16:creationId xmlns:a16="http://schemas.microsoft.com/office/drawing/2014/main" id="{D2A4B8F8-AA62-9A4C-B0FF-76E4EE5BCE68}"/>
              </a:ext>
            </a:extLst>
          </p:cNvPr>
          <p:cNvSpPr>
            <a:spLocks noGrp="1"/>
          </p:cNvSpPr>
          <p:nvPr>
            <p:ph idx="1"/>
          </p:nvPr>
        </p:nvSpPr>
        <p:spPr>
          <a:xfrm>
            <a:off x="278907" y="778059"/>
            <a:ext cx="8749683" cy="5809172"/>
          </a:xfrm>
        </p:spPr>
        <p:txBody>
          <a:bodyPr>
            <a:normAutofit/>
          </a:bodyPr>
          <a:lstStyle/>
          <a:p>
            <a:pPr marL="0" indent="0">
              <a:buNone/>
            </a:pPr>
            <a:r>
              <a:rPr lang="en-US" sz="2000" dirty="0"/>
              <a:t>From Bauer: “…</a:t>
            </a:r>
            <a:r>
              <a:rPr lang="en-US" sz="2000" i="1" dirty="0"/>
              <a:t>when we encounter an attack on a cipher system, we can think about how to block it and thus create a stronger cipher system</a:t>
            </a:r>
            <a:r>
              <a:rPr lang="en-US" sz="2000" dirty="0"/>
              <a:t>”</a:t>
            </a:r>
          </a:p>
          <a:p>
            <a:pPr marL="0" indent="0">
              <a:buNone/>
            </a:pPr>
            <a:r>
              <a:rPr lang="en-US" sz="2000" dirty="0"/>
              <a:t>What important tenet of cryptography does this make you think of?</a:t>
            </a:r>
          </a:p>
          <a:p>
            <a:pPr marL="0" indent="0">
              <a:buNone/>
            </a:pPr>
            <a:endParaRPr lang="en-US" sz="2000" dirty="0"/>
          </a:p>
          <a:p>
            <a:pPr marL="0" indent="0">
              <a:buNone/>
            </a:pPr>
            <a:r>
              <a:rPr lang="en-US" sz="2000" b="1" dirty="0"/>
              <a:t>Answer</a:t>
            </a:r>
            <a:r>
              <a:rPr lang="en-US" sz="2000" b="1"/>
              <a:t>: </a:t>
            </a:r>
            <a:r>
              <a:rPr lang="en-US" sz="2000"/>
              <a:t>Kerckhoffs’ </a:t>
            </a:r>
            <a:r>
              <a:rPr lang="en-US" sz="2000" dirty="0"/>
              <a:t>Rules. Specifically, K2 in which the method (algorithm) of encipherment should NOT need to be a secret. It’s better to put it “out there” and allow people to try to break it. Only then can one determine the flaws (if any) in a system.</a:t>
            </a:r>
          </a:p>
          <a:p>
            <a:pPr marL="0" indent="0">
              <a:buNone/>
            </a:pPr>
            <a:endParaRPr lang="en-US" sz="2000" dirty="0"/>
          </a:p>
          <a:p>
            <a:pPr marL="0" indent="0">
              <a:buNone/>
            </a:pPr>
            <a:r>
              <a:rPr lang="en-US" sz="2000" dirty="0"/>
              <a:t>In the case of columnar transposition, it was noted that in trying to form words, there are many rows that can be examined (as was demonstrated in an earlier example</a:t>
            </a:r>
            <a:r>
              <a:rPr lang="en-US" sz="2000"/>
              <a:t>). With this in mind, </a:t>
            </a:r>
            <a:r>
              <a:rPr lang="en-US" sz="2000" dirty="0"/>
              <a:t>the idea of </a:t>
            </a:r>
            <a:r>
              <a:rPr lang="en-US" sz="2000" u="sng" dirty="0"/>
              <a:t>double transposition</a:t>
            </a:r>
            <a:r>
              <a:rPr lang="en-US" sz="2000" dirty="0"/>
              <a:t> was formulated. In this case, the process is begun with the usual algorithm for columnar encipherment</a:t>
            </a:r>
            <a:r>
              <a:rPr lang="en-US" sz="2000"/>
              <a:t>.  However</a:t>
            </a:r>
            <a:r>
              <a:rPr lang="en-US" sz="2000" dirty="0"/>
              <a:t>, the resulting ciphertext is then entered as though it were plaintext </a:t>
            </a:r>
            <a:r>
              <a:rPr lang="en-US" sz="2000" u="sng" dirty="0"/>
              <a:t>back into the key</a:t>
            </a:r>
            <a:r>
              <a:rPr lang="en-US" sz="2000" dirty="0"/>
              <a:t> and a second “layer” of ciphertext is generated. </a:t>
            </a:r>
          </a:p>
        </p:txBody>
      </p:sp>
    </p:spTree>
    <p:extLst>
      <p:ext uri="{BB962C8B-B14F-4D97-AF65-F5344CB8AC3E}">
        <p14:creationId xmlns:p14="http://schemas.microsoft.com/office/powerpoint/2010/main" val="2017070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A368-A5C5-0CBA-7693-B4B7E3EFD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6F995-B7BC-01C3-BB33-1AFACC0DCB92}"/>
              </a:ext>
            </a:extLst>
          </p:cNvPr>
          <p:cNvSpPr>
            <a:spLocks noGrp="1"/>
          </p:cNvSpPr>
          <p:nvPr>
            <p:ph type="title"/>
          </p:nvPr>
        </p:nvSpPr>
        <p:spPr>
          <a:xfrm>
            <a:off x="125864" y="111982"/>
            <a:ext cx="10515600" cy="513764"/>
          </a:xfrm>
        </p:spPr>
        <p:txBody>
          <a:bodyPr>
            <a:normAutofit fontScale="90000"/>
          </a:bodyPr>
          <a:lstStyle/>
          <a:p>
            <a:r>
              <a:rPr lang="en-US" dirty="0"/>
              <a:t>Example: Double Transposition</a:t>
            </a:r>
          </a:p>
        </p:txBody>
      </p:sp>
      <p:sp>
        <p:nvSpPr>
          <p:cNvPr id="3" name="Content Placeholder 2">
            <a:extLst>
              <a:ext uri="{FF2B5EF4-FFF2-40B4-BE49-F238E27FC236}">
                <a16:creationId xmlns:a16="http://schemas.microsoft.com/office/drawing/2014/main" id="{1FCE996F-66AE-F9C1-A81A-9450CB72B7FC}"/>
              </a:ext>
            </a:extLst>
          </p:cNvPr>
          <p:cNvSpPr>
            <a:spLocks noGrp="1"/>
          </p:cNvSpPr>
          <p:nvPr>
            <p:ph idx="1"/>
          </p:nvPr>
        </p:nvSpPr>
        <p:spPr>
          <a:xfrm>
            <a:off x="401753" y="778059"/>
            <a:ext cx="5817093" cy="5967959"/>
          </a:xfrm>
        </p:spPr>
        <p:txBody>
          <a:bodyPr>
            <a:normAutofit fontScale="92500" lnSpcReduction="20000"/>
          </a:bodyPr>
          <a:lstStyle/>
          <a:p>
            <a:pPr marL="0" indent="0">
              <a:buNone/>
            </a:pPr>
            <a:r>
              <a:rPr lang="en-US" sz="1800" dirty="0"/>
              <a:t>Consider the plaintext: </a:t>
            </a:r>
            <a:r>
              <a:rPr lang="en-US" sz="1400" dirty="0">
                <a:latin typeface="Courier New" panose="02070309020205020404" pitchFamily="49" charset="0"/>
                <a:cs typeface="Courier New" panose="02070309020205020404" pitchFamily="49" charset="0"/>
              </a:rPr>
              <a:t>YES SOMETHING INVULNERABLE UNBURIABLE IS WITH ME SOMETHING THAT WOULD REND ROCKS ASUNDER IT IS CALLED MY WILL SILENTLY DOES IT PROCEED AND UNCHANGED THROUGHOUT THE YEARS</a:t>
            </a:r>
            <a:endParaRPr lang="en-US" sz="1800" dirty="0">
              <a:latin typeface="Courier New" panose="02070309020205020404" pitchFamily="49" charset="0"/>
              <a:cs typeface="Courier New" panose="02070309020205020404" pitchFamily="49" charset="0"/>
            </a:endParaRPr>
          </a:p>
          <a:p>
            <a:pPr marL="0" indent="0">
              <a:buNone/>
            </a:pPr>
            <a:endParaRPr lang="en-US" sz="1800" dirty="0"/>
          </a:p>
          <a:p>
            <a:pPr marL="0" indent="0">
              <a:buNone/>
            </a:pPr>
            <a:r>
              <a:rPr lang="en-US" sz="1800" dirty="0"/>
              <a:t>Now we encipher into columnar transposition using the keyword: </a:t>
            </a:r>
            <a:r>
              <a:rPr lang="en-US" sz="1800" b="0" i="0" u="none" strike="noStrike" baseline="0" dirty="0">
                <a:solidFill>
                  <a:srgbClr val="000000"/>
                </a:solidFill>
                <a:latin typeface="Courier Std"/>
              </a:rPr>
              <a:t>FRIEDRICH NIETZSCHE</a:t>
            </a:r>
            <a:endParaRPr lang="en-US" sz="1800" dirty="0"/>
          </a:p>
          <a:p>
            <a:pPr marL="0" indent="0">
              <a:buNone/>
            </a:pPr>
            <a:endParaRPr lang="en-US" sz="1800" dirty="0"/>
          </a:p>
          <a:p>
            <a:pPr marL="0" indent="0">
              <a:buNone/>
            </a:pPr>
            <a:r>
              <a:rPr lang="en-US" sz="1800"/>
              <a:t>For our </a:t>
            </a:r>
            <a:r>
              <a:rPr lang="en-US" sz="1800" u="sng"/>
              <a:t>first</a:t>
            </a:r>
            <a:r>
              <a:rPr lang="en-US" sz="1800"/>
              <a:t> encipherment we </a:t>
            </a:r>
            <a:r>
              <a:rPr lang="en-US" sz="1800" dirty="0"/>
              <a:t>end up with:</a:t>
            </a:r>
          </a:p>
          <a:p>
            <a:pPr>
              <a:buFontTx/>
              <a:buChar char="-"/>
            </a:pPr>
            <a:r>
              <a:rPr lang="en-US" sz="1400" dirty="0"/>
              <a:t>Column 1 (first “C” in the key):  TNOESTDU</a:t>
            </a:r>
          </a:p>
          <a:p>
            <a:pPr>
              <a:buFontTx/>
              <a:buChar char="-"/>
            </a:pPr>
            <a:r>
              <a:rPr lang="en-US" sz="1400" dirty="0"/>
              <a:t>Column 2 </a:t>
            </a:r>
            <a:r>
              <a:rPr lang="en-US" sz="1400"/>
              <a:t>(second“ C</a:t>
            </a:r>
            <a:r>
              <a:rPr lang="en-US" sz="1400" dirty="0"/>
              <a:t>” in the key): UETAYTER</a:t>
            </a:r>
          </a:p>
          <a:p>
            <a:pPr>
              <a:buFontTx/>
              <a:buChar char="-"/>
            </a:pPr>
            <a:r>
              <a:rPr lang="en-US" sz="1400" dirty="0"/>
              <a:t>Column 3 (“D” in the key): OLMLILDG</a:t>
            </a:r>
          </a:p>
          <a:p>
            <a:pPr>
              <a:buFontTx/>
              <a:buChar char="-"/>
            </a:pPr>
            <a:r>
              <a:rPr lang="en-US" sz="1400" dirty="0"/>
              <a:t>Etc.</a:t>
            </a:r>
          </a:p>
          <a:p>
            <a:pPr marL="0" indent="0">
              <a:buNone/>
            </a:pPr>
            <a:r>
              <a:rPr lang="en-US" sz="1800" dirty="0"/>
              <a:t>We then take the resulting ciphertext which begins with:  TNOESTDUUETAYTEROLMLIDG, </a:t>
            </a:r>
            <a:r>
              <a:rPr lang="en-US" sz="1800" dirty="0" err="1"/>
              <a:t>etc</a:t>
            </a:r>
            <a:endParaRPr lang="en-US" sz="1800" dirty="0"/>
          </a:p>
          <a:p>
            <a:pPr marL="0" indent="0">
              <a:buNone/>
            </a:pPr>
            <a:endParaRPr lang="en-US" sz="1800" dirty="0"/>
          </a:p>
          <a:p>
            <a:pPr marL="0" indent="0">
              <a:buNone/>
            </a:pPr>
            <a:r>
              <a:rPr lang="en-US" sz="1800" dirty="0"/>
              <a:t>And enter it again into the same key (as though it were the original plaintext). We end up </a:t>
            </a:r>
            <a:r>
              <a:rPr lang="en-US" sz="1800"/>
              <a:t>with figure </a:t>
            </a:r>
            <a:r>
              <a:rPr lang="en-US" sz="1800" dirty="0"/>
              <a:t>2</a:t>
            </a:r>
            <a:r>
              <a:rPr lang="en-US" sz="1800"/>
              <a:t>. </a:t>
            </a:r>
          </a:p>
          <a:p>
            <a:pPr marL="0" indent="0">
              <a:buNone/>
            </a:pPr>
            <a:r>
              <a:rPr lang="en-US" sz="1800"/>
              <a:t>Our final ciphertext comes from the C1 column then C2, then D, then E1, E2, E3, F, , etc. to get:</a:t>
            </a:r>
          </a:p>
          <a:p>
            <a:pPr marL="0" indent="0">
              <a:buNone/>
            </a:pPr>
            <a:r>
              <a:rPr lang="en-US" sz="1500">
                <a:latin typeface="Courier New" panose="02070309020205020404" pitchFamily="49" charset="0"/>
                <a:cs typeface="Courier New" panose="02070309020205020404" pitchFamily="49" charset="0"/>
              </a:rPr>
              <a:t>UBULO UDERI TPARS SSDNM ECMIE LEBOD RAAIN IRYHB LOLSR WIETM LOSTD GUHIU EETAO HNDNI MNOIH HTLCI DSACE IEETR TLSAA NEURT UDEYN LOHAR LATGS NSHEC EGWWN EGDYE YHINV NTUES NTLK</a:t>
            </a:r>
            <a:endParaRPr lang="en-US" sz="1800" dirty="0">
              <a:latin typeface="Courier New" panose="02070309020205020404" pitchFamily="49" charset="0"/>
              <a:cs typeface="Courier New" panose="02070309020205020404" pitchFamily="49" charset="0"/>
            </a:endParaRPr>
          </a:p>
          <a:p>
            <a:pPr marL="0" indent="0">
              <a:buNone/>
            </a:pPr>
            <a:endParaRPr lang="en-US" sz="1800" dirty="0"/>
          </a:p>
          <a:p>
            <a:pPr marL="0" indent="0">
              <a:buNone/>
            </a:pPr>
            <a:endParaRPr lang="en-US" sz="1800" dirty="0"/>
          </a:p>
        </p:txBody>
      </p:sp>
      <p:pic>
        <p:nvPicPr>
          <p:cNvPr id="5" name="Picture 4">
            <a:extLst>
              <a:ext uri="{FF2B5EF4-FFF2-40B4-BE49-F238E27FC236}">
                <a16:creationId xmlns:a16="http://schemas.microsoft.com/office/drawing/2014/main" id="{0F15D52A-AB52-874C-EC03-23AFF023F331}"/>
              </a:ext>
            </a:extLst>
          </p:cNvPr>
          <p:cNvPicPr>
            <a:picLocks noChangeAspect="1"/>
          </p:cNvPicPr>
          <p:nvPr/>
        </p:nvPicPr>
        <p:blipFill>
          <a:blip r:embed="rId2"/>
          <a:stretch>
            <a:fillRect/>
          </a:stretch>
        </p:blipFill>
        <p:spPr>
          <a:xfrm>
            <a:off x="6937257" y="1062680"/>
            <a:ext cx="4630679" cy="1983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C18743A1-2107-6C6E-EEAD-CF4D858FA708}"/>
              </a:ext>
            </a:extLst>
          </p:cNvPr>
          <p:cNvSpPr txBox="1"/>
          <p:nvPr/>
        </p:nvSpPr>
        <p:spPr>
          <a:xfrm>
            <a:off x="7749871" y="3121223"/>
            <a:ext cx="2636668" cy="307777"/>
          </a:xfrm>
          <a:prstGeom prst="rect">
            <a:avLst/>
          </a:prstGeom>
          <a:noFill/>
        </p:spPr>
        <p:txBody>
          <a:bodyPr wrap="square" rtlCol="0">
            <a:spAutoFit/>
          </a:bodyPr>
          <a:lstStyle/>
          <a:p>
            <a:pPr algn="ctr"/>
            <a:r>
              <a:rPr lang="en-US" sz="1400" b="1" dirty="0"/>
              <a:t>Fig 1: Plaintext under the key</a:t>
            </a:r>
          </a:p>
        </p:txBody>
      </p:sp>
      <p:pic>
        <p:nvPicPr>
          <p:cNvPr id="8" name="Picture 7">
            <a:extLst>
              <a:ext uri="{FF2B5EF4-FFF2-40B4-BE49-F238E27FC236}">
                <a16:creationId xmlns:a16="http://schemas.microsoft.com/office/drawing/2014/main" id="{5849D7E6-7B6F-4822-FEC0-D075A10EBEB8}"/>
              </a:ext>
            </a:extLst>
          </p:cNvPr>
          <p:cNvPicPr>
            <a:picLocks noChangeAspect="1"/>
          </p:cNvPicPr>
          <p:nvPr/>
        </p:nvPicPr>
        <p:blipFill>
          <a:blip r:embed="rId3"/>
          <a:stretch>
            <a:fillRect/>
          </a:stretch>
        </p:blipFill>
        <p:spPr>
          <a:xfrm>
            <a:off x="6937257" y="4095077"/>
            <a:ext cx="4718789" cy="2109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72CF8A46-01E6-1D25-F57F-210B54E43912}"/>
              </a:ext>
            </a:extLst>
          </p:cNvPr>
          <p:cNvSpPr txBox="1"/>
          <p:nvPr/>
        </p:nvSpPr>
        <p:spPr>
          <a:xfrm>
            <a:off x="7978317" y="6279454"/>
            <a:ext cx="2636668" cy="307777"/>
          </a:xfrm>
          <a:prstGeom prst="rect">
            <a:avLst/>
          </a:prstGeom>
          <a:noFill/>
        </p:spPr>
        <p:txBody>
          <a:bodyPr wrap="square" rtlCol="0">
            <a:spAutoFit/>
          </a:bodyPr>
          <a:lstStyle/>
          <a:p>
            <a:pPr algn="ctr"/>
            <a:r>
              <a:rPr lang="en-US" sz="1400" b="1" dirty="0"/>
              <a:t>Fig 2: Double Encipherment</a:t>
            </a:r>
          </a:p>
        </p:txBody>
      </p:sp>
      <p:sp>
        <p:nvSpPr>
          <p:cNvPr id="4" name="Rectangle 3">
            <a:extLst>
              <a:ext uri="{FF2B5EF4-FFF2-40B4-BE49-F238E27FC236}">
                <a16:creationId xmlns:a16="http://schemas.microsoft.com/office/drawing/2014/main" id="{0377BD87-2A02-4099-B97A-953B3B728E9C}"/>
              </a:ext>
            </a:extLst>
          </p:cNvPr>
          <p:cNvSpPr/>
          <p:nvPr/>
        </p:nvSpPr>
        <p:spPr>
          <a:xfrm>
            <a:off x="8726557" y="1038526"/>
            <a:ext cx="308113" cy="19834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F86AED-ACFB-BD65-CB7F-4B265E2E70B6}"/>
              </a:ext>
            </a:extLst>
          </p:cNvPr>
          <p:cNvSpPr/>
          <p:nvPr/>
        </p:nvSpPr>
        <p:spPr>
          <a:xfrm>
            <a:off x="10641464" y="1038526"/>
            <a:ext cx="308113" cy="19834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42B4F-5B1F-2329-7528-BB5ABDC725C7}"/>
              </a:ext>
            </a:extLst>
          </p:cNvPr>
          <p:cNvSpPr/>
          <p:nvPr/>
        </p:nvSpPr>
        <p:spPr>
          <a:xfrm>
            <a:off x="8020852" y="1041841"/>
            <a:ext cx="308113" cy="19834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60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7"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8D7F9-949B-642E-1F64-55901CE0D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897D8-8855-35FF-2460-BC80554296EF}"/>
              </a:ext>
            </a:extLst>
          </p:cNvPr>
          <p:cNvSpPr>
            <a:spLocks noGrp="1"/>
          </p:cNvSpPr>
          <p:nvPr>
            <p:ph type="title"/>
          </p:nvPr>
        </p:nvSpPr>
        <p:spPr>
          <a:xfrm>
            <a:off x="145742" y="89918"/>
            <a:ext cx="10515600" cy="513764"/>
          </a:xfrm>
        </p:spPr>
        <p:txBody>
          <a:bodyPr>
            <a:normAutofit fontScale="90000"/>
          </a:bodyPr>
          <a:lstStyle/>
          <a:p>
            <a:r>
              <a:rPr lang="en-US" dirty="0"/>
              <a:t>Double Transposition: Weaknesses</a:t>
            </a:r>
          </a:p>
        </p:txBody>
      </p:sp>
      <p:sp>
        <p:nvSpPr>
          <p:cNvPr id="3" name="Content Placeholder 2">
            <a:extLst>
              <a:ext uri="{FF2B5EF4-FFF2-40B4-BE49-F238E27FC236}">
                <a16:creationId xmlns:a16="http://schemas.microsoft.com/office/drawing/2014/main" id="{162FFFD0-06E4-31DC-9C51-37EACE9F1611}"/>
              </a:ext>
            </a:extLst>
          </p:cNvPr>
          <p:cNvSpPr>
            <a:spLocks noGrp="1"/>
          </p:cNvSpPr>
          <p:nvPr>
            <p:ph idx="1"/>
          </p:nvPr>
        </p:nvSpPr>
        <p:spPr>
          <a:xfrm>
            <a:off x="278907" y="778059"/>
            <a:ext cx="8092736" cy="5809172"/>
          </a:xfrm>
        </p:spPr>
        <p:txBody>
          <a:bodyPr>
            <a:normAutofit/>
          </a:bodyPr>
          <a:lstStyle/>
          <a:p>
            <a:pPr marL="0" indent="0">
              <a:buNone/>
            </a:pPr>
            <a:r>
              <a:rPr lang="en-US" sz="2000" dirty="0"/>
              <a:t>In principle, an excellent cipher. </a:t>
            </a:r>
          </a:p>
          <a:p>
            <a:pPr marL="0" indent="0">
              <a:buNone/>
            </a:pPr>
            <a:r>
              <a:rPr lang="en-US" sz="2000" dirty="0"/>
              <a:t>However, subject to human flaws:</a:t>
            </a:r>
          </a:p>
          <a:p>
            <a:r>
              <a:rPr lang="en-US" sz="2000" dirty="0"/>
              <a:t>Interception of any one message in which the cryptographer neglected to do the second transposition. If that one is broken, all subsequent messages will also be broken – unless the key is changed. </a:t>
            </a:r>
          </a:p>
          <a:p>
            <a:r>
              <a:rPr lang="en-US" sz="2000" dirty="0"/>
              <a:t>Two messages of the same length</a:t>
            </a:r>
          </a:p>
          <a:p>
            <a:r>
              <a:rPr lang="en-US" sz="2000" dirty="0"/>
              <a:t>Square rectangle</a:t>
            </a:r>
          </a:p>
          <a:p>
            <a:r>
              <a:rPr lang="en-US" sz="2000" dirty="0"/>
              <a:t>Non-square rectangle that is completely filled</a:t>
            </a:r>
          </a:p>
          <a:p>
            <a:endParaRPr lang="en-US" sz="2000" dirty="0"/>
          </a:p>
          <a:p>
            <a:pPr marL="0" indent="0">
              <a:buNone/>
            </a:pPr>
            <a:r>
              <a:rPr lang="en-US" sz="2000" dirty="0"/>
              <a:t>We won’t discuss how these can be broken, but they are all recognized portals with which to attack an encipherment using rectangular transposition.</a:t>
            </a:r>
          </a:p>
          <a:p>
            <a:pPr marL="0" indent="0">
              <a:buNone/>
            </a:pPr>
            <a:r>
              <a:rPr lang="en-US" sz="2000" dirty="0"/>
              <a:t>Modern Day: Using a dictionary attack on the keyword can break the system even if everything else is done correctly.</a:t>
            </a:r>
          </a:p>
        </p:txBody>
      </p:sp>
    </p:spTree>
    <p:extLst>
      <p:ext uri="{BB962C8B-B14F-4D97-AF65-F5344CB8AC3E}">
        <p14:creationId xmlns:p14="http://schemas.microsoft.com/office/powerpoint/2010/main" val="315317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EA4D6-067D-7576-498F-8441DE2C3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F90E5-F80D-6CE8-EA01-F66452B47CDD}"/>
              </a:ext>
            </a:extLst>
          </p:cNvPr>
          <p:cNvSpPr>
            <a:spLocks noGrp="1"/>
          </p:cNvSpPr>
          <p:nvPr>
            <p:ph type="title"/>
          </p:nvPr>
        </p:nvSpPr>
        <p:spPr>
          <a:xfrm>
            <a:off x="457200" y="2968607"/>
            <a:ext cx="8932653" cy="3450568"/>
          </a:xfrm>
        </p:spPr>
        <p:txBody>
          <a:bodyPr anchor="b">
            <a:normAutofit/>
          </a:bodyPr>
          <a:lstStyle/>
          <a:p>
            <a:r>
              <a:rPr lang="en-US" dirty="0"/>
              <a:t>overview</a:t>
            </a:r>
          </a:p>
        </p:txBody>
      </p:sp>
    </p:spTree>
    <p:extLst>
      <p:ext uri="{BB962C8B-B14F-4D97-AF65-F5344CB8AC3E}">
        <p14:creationId xmlns:p14="http://schemas.microsoft.com/office/powerpoint/2010/main" val="3547976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6B6A-DE32-A030-7B18-6BAA8702E440}"/>
              </a:ext>
            </a:extLst>
          </p:cNvPr>
          <p:cNvSpPr>
            <a:spLocks noGrp="1"/>
          </p:cNvSpPr>
          <p:nvPr>
            <p:ph type="title"/>
          </p:nvPr>
        </p:nvSpPr>
        <p:spPr/>
        <p:txBody>
          <a:bodyPr/>
          <a:lstStyle/>
          <a:p>
            <a:r>
              <a:rPr lang="en-US" dirty="0"/>
              <a:t>Transposition Ciphers</a:t>
            </a:r>
          </a:p>
        </p:txBody>
      </p:sp>
      <p:sp>
        <p:nvSpPr>
          <p:cNvPr id="3" name="Content Placeholder 2">
            <a:extLst>
              <a:ext uri="{FF2B5EF4-FFF2-40B4-BE49-F238E27FC236}">
                <a16:creationId xmlns:a16="http://schemas.microsoft.com/office/drawing/2014/main" id="{FC02177E-C6C0-DD04-9092-988BD88F4E93}"/>
              </a:ext>
            </a:extLst>
          </p:cNvPr>
          <p:cNvSpPr>
            <a:spLocks noGrp="1"/>
          </p:cNvSpPr>
          <p:nvPr>
            <p:ph idx="1"/>
          </p:nvPr>
        </p:nvSpPr>
        <p:spPr/>
        <p:txBody>
          <a:bodyPr/>
          <a:lstStyle/>
          <a:p>
            <a:r>
              <a:rPr lang="en-US" dirty="0"/>
              <a:t>A different approach from substitution ciphers. </a:t>
            </a:r>
            <a:r>
              <a:rPr lang="en-US"/>
              <a:t>We do not alter any of the letters at all! Instead </a:t>
            </a:r>
            <a:r>
              <a:rPr lang="en-US" dirty="0"/>
              <a:t>we shift their positions</a:t>
            </a:r>
            <a:r>
              <a:rPr lang="en-US"/>
              <a:t>. </a:t>
            </a:r>
          </a:p>
          <a:p>
            <a:r>
              <a:rPr lang="en-US"/>
              <a:t>Surprisingly </a:t>
            </a:r>
            <a:r>
              <a:rPr lang="en-US" dirty="0"/>
              <a:t>difficult to crack. </a:t>
            </a:r>
          </a:p>
          <a:p>
            <a:r>
              <a:rPr lang="en-US"/>
              <a:t>What changes between the various transposition ciphers </a:t>
            </a:r>
            <a:r>
              <a:rPr lang="en-US" dirty="0"/>
              <a:t>is the way in which the letters are scrambled. </a:t>
            </a:r>
          </a:p>
        </p:txBody>
      </p:sp>
    </p:spTree>
    <p:extLst>
      <p:ext uri="{BB962C8B-B14F-4D97-AF65-F5344CB8AC3E}">
        <p14:creationId xmlns:p14="http://schemas.microsoft.com/office/powerpoint/2010/main" val="103466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33DE-BD50-1F4D-6EB2-1A72270B1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CEA26-52F9-47EF-34AD-F3CB1A867D24}"/>
              </a:ext>
            </a:extLst>
          </p:cNvPr>
          <p:cNvSpPr>
            <a:spLocks noGrp="1"/>
          </p:cNvSpPr>
          <p:nvPr>
            <p:ph type="title"/>
          </p:nvPr>
        </p:nvSpPr>
        <p:spPr/>
        <p:txBody>
          <a:bodyPr/>
          <a:lstStyle/>
          <a:p>
            <a:r>
              <a:rPr lang="en-US" dirty="0"/>
              <a:t>Rail-Fence Transposition</a:t>
            </a:r>
          </a:p>
        </p:txBody>
      </p:sp>
      <p:sp>
        <p:nvSpPr>
          <p:cNvPr id="3" name="Content Placeholder 2">
            <a:extLst>
              <a:ext uri="{FF2B5EF4-FFF2-40B4-BE49-F238E27FC236}">
                <a16:creationId xmlns:a16="http://schemas.microsoft.com/office/drawing/2014/main" id="{B8700D9D-77ED-7B6E-2255-DF4F1DF27DE0}"/>
              </a:ext>
            </a:extLst>
          </p:cNvPr>
          <p:cNvSpPr>
            <a:spLocks noGrp="1"/>
          </p:cNvSpPr>
          <p:nvPr>
            <p:ph idx="1"/>
          </p:nvPr>
        </p:nvSpPr>
        <p:spPr>
          <a:xfrm>
            <a:off x="838200" y="1861136"/>
            <a:ext cx="10515600" cy="4351338"/>
          </a:xfrm>
        </p:spPr>
        <p:txBody>
          <a:bodyPr/>
          <a:lstStyle/>
          <a:p>
            <a:pPr marL="0" indent="0">
              <a:buNone/>
            </a:pPr>
            <a:r>
              <a:rPr lang="en-US" dirty="0"/>
              <a:t>Example: Consider the plaintext:</a:t>
            </a:r>
          </a:p>
          <a:p>
            <a:pPr marL="0" indent="0" algn="ctr">
              <a:buNone/>
            </a:pPr>
            <a:r>
              <a:rPr lang="en-US" sz="2000" dirty="0">
                <a:latin typeface="Courier New" panose="02070309020205020404" pitchFamily="49" charset="0"/>
                <a:cs typeface="Courier New" panose="02070309020205020404" pitchFamily="49" charset="0"/>
              </a:rPr>
              <a:t>ANYONE WHO LOOKS AT US THE WRONG WAY TWICE WILL SURELY DIE.</a:t>
            </a:r>
          </a:p>
          <a:p>
            <a:pPr marL="0" indent="0">
              <a:buNone/>
            </a:pPr>
            <a:endParaRPr lang="en-US" dirty="0"/>
          </a:p>
          <a:p>
            <a:pPr marL="0" indent="0">
              <a:buNone/>
            </a:pPr>
            <a:r>
              <a:rPr lang="en-US" dirty="0"/>
              <a:t>Now let’s transpose every other letter in zig-zag fashion:</a:t>
            </a:r>
          </a:p>
          <a:p>
            <a:pPr marL="0" indent="0">
              <a:buNone/>
            </a:pPr>
            <a:endParaRPr lang="en-US" b="1" dirty="0"/>
          </a:p>
          <a:p>
            <a:pPr marL="0" indent="0">
              <a:buNone/>
            </a:pPr>
            <a:endParaRPr lang="en-US" dirty="0"/>
          </a:p>
          <a:p>
            <a:pPr marL="0" indent="0">
              <a:buNone/>
            </a:pPr>
            <a:r>
              <a:rPr lang="en-US" dirty="0"/>
              <a:t>We read line by line to get the ciphertext: </a:t>
            </a:r>
          </a:p>
          <a:p>
            <a:pPr marL="0" indent="0" algn="ctr">
              <a:buNone/>
            </a:pPr>
            <a:r>
              <a:rPr lang="en-US" sz="2000" dirty="0">
                <a:latin typeface="Courier New" panose="02070309020205020404" pitchFamily="49" charset="0"/>
                <a:cs typeface="Courier New" panose="02070309020205020404" pitchFamily="49" charset="0"/>
              </a:rPr>
              <a:t>AYNWO OKAUT ERNWY WCWLS RLDEN OEHLO STSHW OGATI EILUE YI</a:t>
            </a:r>
          </a:p>
        </p:txBody>
      </p:sp>
      <p:pic>
        <p:nvPicPr>
          <p:cNvPr id="5" name="Picture 4">
            <a:extLst>
              <a:ext uri="{FF2B5EF4-FFF2-40B4-BE49-F238E27FC236}">
                <a16:creationId xmlns:a16="http://schemas.microsoft.com/office/drawing/2014/main" id="{2DFFA74A-7B5A-1732-4E15-0985C547437D}"/>
              </a:ext>
            </a:extLst>
          </p:cNvPr>
          <p:cNvPicPr>
            <a:picLocks noChangeAspect="1"/>
          </p:cNvPicPr>
          <p:nvPr/>
        </p:nvPicPr>
        <p:blipFill>
          <a:blip r:embed="rId2"/>
          <a:stretch>
            <a:fillRect/>
          </a:stretch>
        </p:blipFill>
        <p:spPr>
          <a:xfrm>
            <a:off x="1766474" y="3807098"/>
            <a:ext cx="8058678" cy="720514"/>
          </a:xfrm>
          <a:prstGeom prst="rect">
            <a:avLst/>
          </a:prstGeom>
        </p:spPr>
      </p:pic>
    </p:spTree>
    <p:extLst>
      <p:ext uri="{BB962C8B-B14F-4D97-AF65-F5344CB8AC3E}">
        <p14:creationId xmlns:p14="http://schemas.microsoft.com/office/powerpoint/2010/main" val="140945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CCE9F-D39C-F299-6F03-29003C85B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FFA41-7355-E0E6-401E-58F3321B0AF9}"/>
              </a:ext>
            </a:extLst>
          </p:cNvPr>
          <p:cNvSpPr>
            <a:spLocks noGrp="1"/>
          </p:cNvSpPr>
          <p:nvPr>
            <p:ph type="title"/>
          </p:nvPr>
        </p:nvSpPr>
        <p:spPr>
          <a:xfrm>
            <a:off x="838200" y="305748"/>
            <a:ext cx="10515600" cy="1325563"/>
          </a:xfrm>
        </p:spPr>
        <p:txBody>
          <a:bodyPr/>
          <a:lstStyle/>
          <a:p>
            <a:r>
              <a:rPr lang="en-US" dirty="0"/>
              <a:t>Rail-Fence Transposition, can add tiers</a:t>
            </a:r>
          </a:p>
        </p:txBody>
      </p:sp>
      <p:pic>
        <p:nvPicPr>
          <p:cNvPr id="6" name="Picture 5">
            <a:extLst>
              <a:ext uri="{FF2B5EF4-FFF2-40B4-BE49-F238E27FC236}">
                <a16:creationId xmlns:a16="http://schemas.microsoft.com/office/drawing/2014/main" id="{EF874E36-7EC7-2082-BB1C-CBBABECC7A62}"/>
              </a:ext>
            </a:extLst>
          </p:cNvPr>
          <p:cNvPicPr>
            <a:picLocks noChangeAspect="1"/>
          </p:cNvPicPr>
          <p:nvPr/>
        </p:nvPicPr>
        <p:blipFill>
          <a:blip r:embed="rId2"/>
          <a:stretch>
            <a:fillRect/>
          </a:stretch>
        </p:blipFill>
        <p:spPr>
          <a:xfrm>
            <a:off x="1704278" y="2766218"/>
            <a:ext cx="8410470" cy="1325563"/>
          </a:xfrm>
          <a:prstGeom prst="rect">
            <a:avLst/>
          </a:prstGeom>
        </p:spPr>
      </p:pic>
      <p:sp>
        <p:nvSpPr>
          <p:cNvPr id="7" name="TextBox 6">
            <a:extLst>
              <a:ext uri="{FF2B5EF4-FFF2-40B4-BE49-F238E27FC236}">
                <a16:creationId xmlns:a16="http://schemas.microsoft.com/office/drawing/2014/main" id="{20876D75-6FE4-B2B9-427F-4BFC976679F2}"/>
              </a:ext>
            </a:extLst>
          </p:cNvPr>
          <p:cNvSpPr txBox="1"/>
          <p:nvPr/>
        </p:nvSpPr>
        <p:spPr>
          <a:xfrm>
            <a:off x="1277476" y="1727301"/>
            <a:ext cx="9264075" cy="707886"/>
          </a:xfrm>
          <a:prstGeom prst="rect">
            <a:avLst/>
          </a:prstGeom>
          <a:noFill/>
        </p:spPr>
        <p:txBody>
          <a:bodyPr wrap="none" rtlCol="0">
            <a:spAutoFit/>
          </a:bodyPr>
          <a:lstStyle/>
          <a:p>
            <a:r>
              <a:rPr lang="en-US" sz="2000" b="1" dirty="0">
                <a:latin typeface="Courier New" panose="02070309020205020404" pitchFamily="49" charset="0"/>
                <a:cs typeface="Courier New" panose="02070309020205020404" pitchFamily="49" charset="0"/>
              </a:rPr>
              <a:t>ANYONE WHO LOOKS AT US THE WRONG WAY TWICE WILL SURELY DIE.</a:t>
            </a:r>
          </a:p>
          <a:p>
            <a:endParaRPr lang="en-US" sz="2000" b="1" dirty="0"/>
          </a:p>
        </p:txBody>
      </p:sp>
    </p:spTree>
    <p:extLst>
      <p:ext uri="{BB962C8B-B14F-4D97-AF65-F5344CB8AC3E}">
        <p14:creationId xmlns:p14="http://schemas.microsoft.com/office/powerpoint/2010/main" val="243959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05F1C-FF69-E5DF-D938-EF7256E10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BEB2E-9932-66B7-E505-21E8AFC24CD0}"/>
              </a:ext>
            </a:extLst>
          </p:cNvPr>
          <p:cNvSpPr>
            <a:spLocks noGrp="1"/>
          </p:cNvSpPr>
          <p:nvPr>
            <p:ph type="title"/>
          </p:nvPr>
        </p:nvSpPr>
        <p:spPr>
          <a:xfrm>
            <a:off x="838200" y="98795"/>
            <a:ext cx="10515600" cy="1325563"/>
          </a:xfrm>
        </p:spPr>
        <p:txBody>
          <a:bodyPr/>
          <a:lstStyle/>
          <a:p>
            <a:r>
              <a:rPr lang="en-US" dirty="0"/>
              <a:t>Rectangular Transposition</a:t>
            </a:r>
          </a:p>
        </p:txBody>
      </p:sp>
      <p:sp>
        <p:nvSpPr>
          <p:cNvPr id="3" name="Content Placeholder 2">
            <a:extLst>
              <a:ext uri="{FF2B5EF4-FFF2-40B4-BE49-F238E27FC236}">
                <a16:creationId xmlns:a16="http://schemas.microsoft.com/office/drawing/2014/main" id="{0DBFB30B-557F-70C8-36B0-6BA4E3B513D9}"/>
              </a:ext>
            </a:extLst>
          </p:cNvPr>
          <p:cNvSpPr>
            <a:spLocks noGrp="1"/>
          </p:cNvSpPr>
          <p:nvPr>
            <p:ph idx="1"/>
          </p:nvPr>
        </p:nvSpPr>
        <p:spPr>
          <a:xfrm>
            <a:off x="565324" y="1208043"/>
            <a:ext cx="10515600" cy="4351338"/>
          </a:xfrm>
        </p:spPr>
        <p:txBody>
          <a:bodyPr>
            <a:normAutofit/>
          </a:bodyPr>
          <a:lstStyle/>
          <a:p>
            <a:pPr marL="0" indent="0">
              <a:buNone/>
            </a:pPr>
            <a:r>
              <a:rPr lang="en-US" sz="2400" dirty="0"/>
              <a:t>A commonly used technique. </a:t>
            </a:r>
          </a:p>
          <a:p>
            <a:pPr marL="514350" indent="-514350">
              <a:buFont typeface="+mj-lt"/>
              <a:buAutoNum type="arabicPeriod"/>
            </a:pPr>
            <a:r>
              <a:rPr lang="en-US" sz="2400" dirty="0"/>
              <a:t>The plaintext </a:t>
            </a:r>
            <a:r>
              <a:rPr lang="en-US" sz="2400"/>
              <a:t>is first written </a:t>
            </a:r>
            <a:r>
              <a:rPr lang="en-US" sz="2400" dirty="0"/>
              <a:t>in a </a:t>
            </a:r>
            <a:r>
              <a:rPr lang="en-US" sz="2400"/>
              <a:t>rectangle </a:t>
            </a:r>
            <a:r>
              <a:rPr lang="en-US" sz="2400" u="sng"/>
              <a:t>row </a:t>
            </a:r>
            <a:r>
              <a:rPr lang="en-US" sz="2400" u="sng" dirty="0"/>
              <a:t>by row</a:t>
            </a:r>
            <a:r>
              <a:rPr lang="en-US" sz="2400" dirty="0"/>
              <a:t>.</a:t>
            </a:r>
          </a:p>
          <a:p>
            <a:pPr lvl="2"/>
            <a:r>
              <a:rPr lang="en-US" sz="1600" dirty="0"/>
              <a:t>We will discuss how to choose the number of rows shortly.</a:t>
            </a:r>
          </a:p>
          <a:p>
            <a:pPr marL="514350" indent="-514350">
              <a:buFont typeface="+mj-lt"/>
              <a:buAutoNum type="arabicPeriod"/>
            </a:pPr>
            <a:r>
              <a:rPr lang="en-US" sz="2400"/>
              <a:t>If there missing letters in the last row, fill in with random characters.</a:t>
            </a:r>
          </a:p>
          <a:p>
            <a:pPr lvl="2"/>
            <a:r>
              <a:rPr lang="en-US" sz="1600"/>
              <a:t>Choose relatively common letters since it will make a cryptanalyst’s job harder. (Recall that we are not substituting letters – all letters in this cipher are directly in the plaintext.)</a:t>
            </a:r>
          </a:p>
          <a:p>
            <a:pPr marL="514350" indent="-514350">
              <a:buFont typeface="+mj-lt"/>
              <a:buAutoNum type="arabicPeriod"/>
            </a:pPr>
            <a:r>
              <a:rPr lang="en-US" sz="2400"/>
              <a:t>Ciphertext </a:t>
            </a:r>
            <a:r>
              <a:rPr lang="en-US" sz="2400" dirty="0"/>
              <a:t>is obtained by reading </a:t>
            </a:r>
            <a:r>
              <a:rPr lang="en-US" sz="2400" u="sng" dirty="0"/>
              <a:t>column by column</a:t>
            </a:r>
            <a:r>
              <a:rPr lang="en-US" sz="2400" dirty="0"/>
              <a:t>.</a:t>
            </a:r>
          </a:p>
          <a:p>
            <a:pPr marL="514350" indent="-514350">
              <a:buFont typeface="+mj-lt"/>
              <a:buAutoNum type="arabicPeriod"/>
            </a:pPr>
            <a:endParaRPr lang="en-US" sz="2400" dirty="0"/>
          </a:p>
          <a:p>
            <a:pPr marL="0" indent="0">
              <a:buNone/>
            </a:pPr>
            <a:r>
              <a:rPr lang="en-US" sz="2400" b="1" dirty="0"/>
              <a:t>Example:</a:t>
            </a:r>
          </a:p>
          <a:p>
            <a:pPr marL="0" indent="0">
              <a:buNone/>
            </a:pPr>
            <a:r>
              <a:rPr lang="en-US" sz="2400" dirty="0"/>
              <a:t>Ciphertext: 		</a:t>
            </a:r>
            <a:r>
              <a:rPr lang="en-US" sz="2400" dirty="0">
                <a:latin typeface="Courier New" panose="02070309020205020404" pitchFamily="49" charset="0"/>
                <a:cs typeface="Courier New" panose="02070309020205020404" pitchFamily="49" charset="0"/>
              </a:rPr>
              <a:t>ATTACK DAMASCUS AT DAWN</a:t>
            </a:r>
          </a:p>
          <a:p>
            <a:pPr marL="0" indent="0">
              <a:buNone/>
            </a:pPr>
            <a:endParaRPr lang="en-US" sz="2400" dirty="0"/>
          </a:p>
        </p:txBody>
      </p:sp>
      <p:pic>
        <p:nvPicPr>
          <p:cNvPr id="5" name="Picture 4">
            <a:extLst>
              <a:ext uri="{FF2B5EF4-FFF2-40B4-BE49-F238E27FC236}">
                <a16:creationId xmlns:a16="http://schemas.microsoft.com/office/drawing/2014/main" id="{0076FD49-53DB-7195-C96F-F295047C9188}"/>
              </a:ext>
            </a:extLst>
          </p:cNvPr>
          <p:cNvPicPr>
            <a:picLocks noChangeAspect="1"/>
          </p:cNvPicPr>
          <p:nvPr/>
        </p:nvPicPr>
        <p:blipFill>
          <a:blip r:embed="rId2"/>
          <a:stretch>
            <a:fillRect/>
          </a:stretch>
        </p:blipFill>
        <p:spPr>
          <a:xfrm>
            <a:off x="2784225" y="5587466"/>
            <a:ext cx="6077798" cy="1171739"/>
          </a:xfrm>
          <a:prstGeom prst="rect">
            <a:avLst/>
          </a:prstGeom>
        </p:spPr>
      </p:pic>
    </p:spTree>
    <p:extLst>
      <p:ext uri="{BB962C8B-B14F-4D97-AF65-F5344CB8AC3E}">
        <p14:creationId xmlns:p14="http://schemas.microsoft.com/office/powerpoint/2010/main" val="312536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0DEB7-B39C-CCCE-3AA2-C9B2CEC06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6E31F-C1D6-15D4-60F1-23724F59804A}"/>
              </a:ext>
            </a:extLst>
          </p:cNvPr>
          <p:cNvSpPr>
            <a:spLocks noGrp="1"/>
          </p:cNvSpPr>
          <p:nvPr>
            <p:ph type="title"/>
          </p:nvPr>
        </p:nvSpPr>
        <p:spPr>
          <a:xfrm>
            <a:off x="838200" y="98795"/>
            <a:ext cx="10515600" cy="1325563"/>
          </a:xfrm>
        </p:spPr>
        <p:txBody>
          <a:bodyPr/>
          <a:lstStyle/>
          <a:p>
            <a:r>
              <a:rPr lang="en-US"/>
              <a:t>Exercise: Rectangular </a:t>
            </a:r>
            <a:r>
              <a:rPr lang="en-US" dirty="0"/>
              <a:t>Transposition</a:t>
            </a:r>
          </a:p>
        </p:txBody>
      </p:sp>
      <p:sp>
        <p:nvSpPr>
          <p:cNvPr id="3" name="Content Placeholder 2">
            <a:extLst>
              <a:ext uri="{FF2B5EF4-FFF2-40B4-BE49-F238E27FC236}">
                <a16:creationId xmlns:a16="http://schemas.microsoft.com/office/drawing/2014/main" id="{E2F5EF60-2BB1-7E6D-9144-057822431B29}"/>
              </a:ext>
            </a:extLst>
          </p:cNvPr>
          <p:cNvSpPr>
            <a:spLocks noGrp="1"/>
          </p:cNvSpPr>
          <p:nvPr>
            <p:ph idx="1"/>
          </p:nvPr>
        </p:nvSpPr>
        <p:spPr>
          <a:xfrm>
            <a:off x="838200" y="1355109"/>
            <a:ext cx="10515600" cy="4351338"/>
          </a:xfrm>
        </p:spPr>
        <p:txBody>
          <a:bodyPr>
            <a:normAutofit fontScale="77500" lnSpcReduction="20000"/>
          </a:bodyPr>
          <a:lstStyle/>
          <a:p>
            <a:pPr marL="514350" indent="-514350">
              <a:buFont typeface="+mj-lt"/>
              <a:buAutoNum type="arabicPeriod"/>
            </a:pPr>
            <a:r>
              <a:rPr lang="en-US" sz="2400"/>
              <a:t>The </a:t>
            </a:r>
            <a:r>
              <a:rPr lang="en-US" sz="2400" dirty="0"/>
              <a:t>plaintext </a:t>
            </a:r>
            <a:r>
              <a:rPr lang="en-US" sz="2400"/>
              <a:t>is first written </a:t>
            </a:r>
            <a:r>
              <a:rPr lang="en-US" sz="2400" dirty="0"/>
              <a:t>in a </a:t>
            </a:r>
            <a:r>
              <a:rPr lang="en-US" sz="2400"/>
              <a:t>rectangle (we try to avoid </a:t>
            </a:r>
            <a:r>
              <a:rPr lang="en-US" sz="2400" dirty="0"/>
              <a:t>squares) </a:t>
            </a:r>
            <a:r>
              <a:rPr lang="en-US" sz="2400" u="sng" dirty="0"/>
              <a:t>row by row</a:t>
            </a:r>
            <a:r>
              <a:rPr lang="en-US" sz="2400" dirty="0"/>
              <a:t>.</a:t>
            </a:r>
          </a:p>
          <a:p>
            <a:pPr marL="514350" indent="-514350">
              <a:buFont typeface="+mj-lt"/>
              <a:buAutoNum type="arabicPeriod"/>
            </a:pPr>
            <a:r>
              <a:rPr lang="en-US" sz="2400"/>
              <a:t>If there missing letters in the last row, fill in with random characters.</a:t>
            </a:r>
          </a:p>
          <a:p>
            <a:pPr marL="514350" indent="-514350">
              <a:buFont typeface="+mj-lt"/>
              <a:buAutoNum type="arabicPeriod"/>
            </a:pPr>
            <a:r>
              <a:rPr lang="en-US" sz="2400"/>
              <a:t>Ciphertext </a:t>
            </a:r>
            <a:r>
              <a:rPr lang="en-US" sz="2400" dirty="0"/>
              <a:t>is obtained by reading </a:t>
            </a:r>
            <a:r>
              <a:rPr lang="en-US" sz="2400" u="sng" dirty="0"/>
              <a:t>column by column</a:t>
            </a:r>
            <a:r>
              <a:rPr lang="en-US" sz="2400" dirty="0"/>
              <a:t>.</a:t>
            </a:r>
          </a:p>
          <a:p>
            <a:pPr marL="514350" indent="-514350">
              <a:buFont typeface="+mj-lt"/>
              <a:buAutoNum type="arabicPeriod"/>
            </a:pPr>
            <a:endParaRPr lang="en-US" sz="2400" dirty="0"/>
          </a:p>
          <a:p>
            <a:pPr marL="0" indent="0">
              <a:buNone/>
            </a:pPr>
            <a:r>
              <a:rPr lang="en-US" sz="2400" b="1"/>
              <a:t>Exercise: </a:t>
            </a:r>
            <a:endParaRPr lang="en-US" sz="2400" b="1" dirty="0"/>
          </a:p>
          <a:p>
            <a:pPr marL="0" indent="0">
              <a:buNone/>
            </a:pPr>
            <a:r>
              <a:rPr lang="en-US" sz="2400"/>
              <a:t>Encipher the following using 4 columns per row: </a:t>
            </a:r>
            <a:r>
              <a:rPr lang="en-US" sz="2400" dirty="0"/>
              <a:t>	</a:t>
            </a:r>
            <a:r>
              <a:rPr lang="en-US" sz="2400"/>
              <a:t>	</a:t>
            </a:r>
          </a:p>
          <a:p>
            <a:pPr marL="0" indent="0">
              <a:buNone/>
            </a:pPr>
            <a:r>
              <a:rPr lang="en-US" sz="2400">
                <a:latin typeface="Courier New" panose="02070309020205020404" pitchFamily="49" charset="0"/>
                <a:cs typeface="Courier New" panose="02070309020205020404" pitchFamily="49" charset="0"/>
              </a:rPr>
              <a:t>	AI IS OUR NEWEST FRONTIER</a:t>
            </a:r>
            <a:endParaRPr lang="en-US" sz="2400" dirty="0">
              <a:latin typeface="Courier New" panose="02070309020205020404" pitchFamily="49" charset="0"/>
              <a:cs typeface="Courier New" panose="02070309020205020404" pitchFamily="49" charset="0"/>
            </a:endParaRPr>
          </a:p>
          <a:p>
            <a:pPr marL="0" indent="0">
              <a:buNone/>
            </a:pPr>
            <a:r>
              <a:rPr lang="en-US" sz="2400" b="1"/>
              <a:t>Answer:</a:t>
            </a:r>
          </a:p>
          <a:p>
            <a:pPr marL="914400" lvl="2" indent="0">
              <a:buNone/>
            </a:pPr>
            <a:r>
              <a:rPr lang="en-US" sz="1900" b="1">
                <a:latin typeface="Courier New" panose="02070309020205020404" pitchFamily="49" charset="0"/>
                <a:cs typeface="Courier New" panose="02070309020205020404" pitchFamily="49" charset="0"/>
              </a:rPr>
              <a:t>AIIS</a:t>
            </a:r>
          </a:p>
          <a:p>
            <a:pPr marL="914400" lvl="2" indent="0">
              <a:buNone/>
            </a:pPr>
            <a:r>
              <a:rPr lang="en-US" sz="1900" b="1">
                <a:latin typeface="Courier New" panose="02070309020205020404" pitchFamily="49" charset="0"/>
                <a:cs typeface="Courier New" panose="02070309020205020404" pitchFamily="49" charset="0"/>
              </a:rPr>
              <a:t>OURN</a:t>
            </a:r>
          </a:p>
          <a:p>
            <a:pPr marL="914400" lvl="2" indent="0">
              <a:buNone/>
            </a:pPr>
            <a:r>
              <a:rPr lang="en-US" sz="1900" b="1">
                <a:latin typeface="Courier New" panose="02070309020205020404" pitchFamily="49" charset="0"/>
                <a:cs typeface="Courier New" panose="02070309020205020404" pitchFamily="49" charset="0"/>
              </a:rPr>
              <a:t>EWES</a:t>
            </a:r>
          </a:p>
          <a:p>
            <a:pPr marL="914400" lvl="2" indent="0">
              <a:buNone/>
            </a:pPr>
            <a:r>
              <a:rPr lang="en-US" sz="1900" b="1">
                <a:latin typeface="Courier New" panose="02070309020205020404" pitchFamily="49" charset="0"/>
                <a:cs typeface="Courier New" panose="02070309020205020404" pitchFamily="49" charset="0"/>
              </a:rPr>
              <a:t>TFRO</a:t>
            </a:r>
          </a:p>
          <a:p>
            <a:pPr marL="914400" lvl="2" indent="0">
              <a:buNone/>
            </a:pPr>
            <a:r>
              <a:rPr lang="en-US" sz="1900" b="1">
                <a:latin typeface="Courier New" panose="02070309020205020404" pitchFamily="49" charset="0"/>
                <a:cs typeface="Courier New" panose="02070309020205020404" pitchFamily="49" charset="0"/>
              </a:rPr>
              <a:t>NTIE</a:t>
            </a:r>
          </a:p>
          <a:p>
            <a:pPr marL="914400" lvl="2" indent="0">
              <a:buNone/>
            </a:pPr>
            <a:r>
              <a:rPr lang="en-US" sz="1900" b="1">
                <a:latin typeface="Courier New" panose="02070309020205020404" pitchFamily="49" charset="0"/>
                <a:cs typeface="Courier New" panose="02070309020205020404" pitchFamily="49" charset="0"/>
              </a:rPr>
              <a:t>R</a:t>
            </a:r>
            <a:r>
              <a:rPr lang="en-US" sz="1900" b="1">
                <a:solidFill>
                  <a:srgbClr val="FF0000"/>
                </a:solidFill>
                <a:latin typeface="Courier New" panose="02070309020205020404" pitchFamily="49" charset="0"/>
                <a:cs typeface="Courier New" panose="02070309020205020404" pitchFamily="49" charset="0"/>
              </a:rPr>
              <a:t>EML</a:t>
            </a:r>
            <a:r>
              <a:rPr lang="en-US" sz="1900" b="1">
                <a:latin typeface="Courier New" panose="02070309020205020404" pitchFamily="49" charset="0"/>
                <a:cs typeface="Courier New" panose="02070309020205020404" pitchFamily="49" charset="0"/>
              </a:rPr>
              <a:t>  </a:t>
            </a:r>
            <a:r>
              <a:rPr lang="en-US" sz="1900" b="1">
                <a:latin typeface="Courier New" panose="02070309020205020404" pitchFamily="49" charset="0"/>
                <a:cs typeface="Courier New" panose="02070309020205020404" pitchFamily="49" charset="0"/>
                <a:sym typeface="Wingdings" panose="05000000000000000000" pitchFamily="2" charset="2"/>
              </a:rPr>
              <a:t> REMEMBER TO FILL IN WITH RANDOM LETTERS – CHOOSE MORE COMMON ONES</a:t>
            </a:r>
            <a:endParaRPr lang="en-US" sz="1900" b="1">
              <a:latin typeface="Courier New" panose="02070309020205020404" pitchFamily="49" charset="0"/>
              <a:cs typeface="Courier New" panose="02070309020205020404" pitchFamily="49" charset="0"/>
            </a:endParaRPr>
          </a:p>
          <a:p>
            <a:pPr marL="0" indent="0">
              <a:buNone/>
            </a:pPr>
            <a:r>
              <a:rPr lang="en-US" sz="2700"/>
              <a:t>	Ciphertext:   </a:t>
            </a:r>
            <a:r>
              <a:rPr lang="en-US" sz="2700" b="1">
                <a:latin typeface="Courier New" panose="02070309020205020404" pitchFamily="49" charset="0"/>
                <a:cs typeface="Courier New" panose="02070309020205020404" pitchFamily="49" charset="0"/>
              </a:rPr>
              <a:t>AOET NRIU WFT</a:t>
            </a:r>
            <a:r>
              <a:rPr lang="en-US" sz="2700" b="1">
                <a:solidFill>
                  <a:srgbClr val="FF0000"/>
                </a:solidFill>
                <a:latin typeface="Courier New" panose="02070309020205020404" pitchFamily="49" charset="0"/>
                <a:cs typeface="Courier New" panose="02070309020205020404" pitchFamily="49" charset="0"/>
              </a:rPr>
              <a:t>E</a:t>
            </a:r>
            <a:r>
              <a:rPr lang="en-US" sz="2700" b="1">
                <a:latin typeface="Courier New" panose="02070309020205020404" pitchFamily="49" charset="0"/>
                <a:cs typeface="Courier New" panose="02070309020205020404" pitchFamily="49" charset="0"/>
              </a:rPr>
              <a:t> IRER I</a:t>
            </a:r>
            <a:r>
              <a:rPr lang="en-US" sz="2700" b="1">
                <a:solidFill>
                  <a:srgbClr val="FF0000"/>
                </a:solidFill>
                <a:latin typeface="Courier New" panose="02070309020205020404" pitchFamily="49" charset="0"/>
                <a:cs typeface="Courier New" panose="02070309020205020404" pitchFamily="49" charset="0"/>
              </a:rPr>
              <a:t>M</a:t>
            </a:r>
            <a:r>
              <a:rPr lang="en-US" sz="2700" b="1">
                <a:latin typeface="Courier New" panose="02070309020205020404" pitchFamily="49" charset="0"/>
                <a:cs typeface="Courier New" panose="02070309020205020404" pitchFamily="49" charset="0"/>
              </a:rPr>
              <a:t>SN SOE</a:t>
            </a:r>
            <a:r>
              <a:rPr lang="en-US" sz="2700" b="1">
                <a:solidFill>
                  <a:srgbClr val="FF0000"/>
                </a:solidFill>
                <a:latin typeface="Courier New" panose="02070309020205020404" pitchFamily="49" charset="0"/>
                <a:cs typeface="Courier New" panose="02070309020205020404" pitchFamily="49" charset="0"/>
              </a:rPr>
              <a:t>L</a:t>
            </a:r>
          </a:p>
          <a:p>
            <a:pPr marL="0" indent="0">
              <a:buNone/>
            </a:pPr>
            <a:endParaRPr lang="en-US" sz="2700" dirty="0"/>
          </a:p>
        </p:txBody>
      </p:sp>
    </p:spTree>
    <p:extLst>
      <p:ext uri="{BB962C8B-B14F-4D97-AF65-F5344CB8AC3E}">
        <p14:creationId xmlns:p14="http://schemas.microsoft.com/office/powerpoint/2010/main" val="209110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03955-4B5D-F436-9BF5-348036CD5B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F647-1233-B8BD-5C3B-609FE4952835}"/>
              </a:ext>
            </a:extLst>
          </p:cNvPr>
          <p:cNvSpPr>
            <a:spLocks noGrp="1"/>
          </p:cNvSpPr>
          <p:nvPr>
            <p:ph type="title"/>
          </p:nvPr>
        </p:nvSpPr>
        <p:spPr>
          <a:xfrm>
            <a:off x="838200" y="98795"/>
            <a:ext cx="10515600" cy="1325563"/>
          </a:xfrm>
        </p:spPr>
        <p:txBody>
          <a:bodyPr/>
          <a:lstStyle/>
          <a:p>
            <a:r>
              <a:rPr lang="en-US" dirty="0"/>
              <a:t>Rectangular Transposition: Cryptanalysis</a:t>
            </a:r>
          </a:p>
        </p:txBody>
      </p:sp>
      <p:sp>
        <p:nvSpPr>
          <p:cNvPr id="3" name="Content Placeholder 2">
            <a:extLst>
              <a:ext uri="{FF2B5EF4-FFF2-40B4-BE49-F238E27FC236}">
                <a16:creationId xmlns:a16="http://schemas.microsoft.com/office/drawing/2014/main" id="{B2445663-75E6-2F9B-64BF-3C1D38679B60}"/>
              </a:ext>
            </a:extLst>
          </p:cNvPr>
          <p:cNvSpPr>
            <a:spLocks noGrp="1"/>
          </p:cNvSpPr>
          <p:nvPr>
            <p:ph idx="1"/>
          </p:nvPr>
        </p:nvSpPr>
        <p:spPr>
          <a:xfrm>
            <a:off x="838200" y="1355109"/>
            <a:ext cx="10515600" cy="4852260"/>
          </a:xfrm>
        </p:spPr>
        <p:txBody>
          <a:bodyPr>
            <a:normAutofit lnSpcReduction="10000"/>
          </a:bodyPr>
          <a:lstStyle/>
          <a:p>
            <a:pPr marL="0" indent="0">
              <a:buNone/>
            </a:pPr>
            <a:r>
              <a:rPr lang="en-US" sz="2400" dirty="0"/>
              <a:t>We will briefly look at the example in section 3.1.2, but will not dwell on it </a:t>
            </a:r>
            <a:r>
              <a:rPr lang="en-US" sz="2400"/>
              <a:t>as rectangular transposition encipherment </a:t>
            </a:r>
            <a:r>
              <a:rPr lang="en-US" sz="2400" dirty="0"/>
              <a:t>is more commonly done </a:t>
            </a:r>
            <a:r>
              <a:rPr lang="en-US" sz="2400"/>
              <a:t>by incorporating use </a:t>
            </a:r>
            <a:r>
              <a:rPr lang="en-US" sz="2400" dirty="0"/>
              <a:t>of a key</a:t>
            </a:r>
            <a:r>
              <a:rPr lang="en-US" sz="2400"/>
              <a:t>. This changes the preferred methods of cryptanalysis.</a:t>
            </a:r>
            <a:endParaRPr lang="en-US" sz="2400" dirty="0"/>
          </a:p>
          <a:p>
            <a:pPr marL="0" indent="0">
              <a:buNone/>
            </a:pPr>
            <a:endParaRPr lang="en-US" sz="2400" dirty="0"/>
          </a:p>
          <a:p>
            <a:pPr marL="0" indent="0">
              <a:buNone/>
            </a:pPr>
            <a:r>
              <a:rPr lang="en-US" sz="2400"/>
              <a:t>However there are a couple of important details that should be noted:</a:t>
            </a:r>
          </a:p>
          <a:p>
            <a:pPr marL="457200" indent="-457200">
              <a:buAutoNum type="arabicPeriod"/>
            </a:pPr>
            <a:r>
              <a:rPr lang="en-US" sz="2400"/>
              <a:t>The </a:t>
            </a:r>
            <a:r>
              <a:rPr lang="en-US" sz="2400" dirty="0"/>
              <a:t>importance of trying to ascertain reasonable values for the number of rows and columns</a:t>
            </a:r>
            <a:r>
              <a:rPr lang="en-US" sz="2400"/>
              <a:t>.  </a:t>
            </a:r>
          </a:p>
          <a:p>
            <a:pPr lvl="2"/>
            <a:r>
              <a:rPr lang="en-US" sz="1600"/>
              <a:t>In this example we determine the number of rows. We can then simply divide the message length by the number of rows to determine the number of columns.</a:t>
            </a:r>
          </a:p>
          <a:p>
            <a:pPr marL="457200" indent="-457200">
              <a:buAutoNum type="arabicPeriod"/>
            </a:pPr>
            <a:r>
              <a:rPr lang="en-US" sz="2400"/>
              <a:t>Once we know the dimensions, we write out the ciphertext </a:t>
            </a:r>
            <a:r>
              <a:rPr lang="en-US" sz="2400" u="sng"/>
              <a:t>column by column</a:t>
            </a:r>
            <a:r>
              <a:rPr lang="en-US" sz="2400"/>
              <a:t>. We will then read off the plaintext row by row.</a:t>
            </a:r>
          </a:p>
          <a:p>
            <a:pPr lvl="2"/>
            <a:r>
              <a:rPr lang="en-US" sz="1600"/>
              <a:t>This is very important to keep track of. When we start getting into more challenging decryptions, it is easy to get confused by this step and take some (time consuming) wrong turns!</a:t>
            </a:r>
          </a:p>
          <a:p>
            <a:pPr marL="457200" indent="-457200">
              <a:buAutoNum type="arabicPeriod"/>
            </a:pPr>
            <a:endParaRPr lang="en-US" sz="2400" dirty="0"/>
          </a:p>
          <a:p>
            <a:pPr marL="0" indent="0">
              <a:buNone/>
            </a:pPr>
            <a:endParaRPr lang="en-US" sz="2400" dirty="0"/>
          </a:p>
        </p:txBody>
      </p:sp>
    </p:spTree>
    <p:extLst>
      <p:ext uri="{BB962C8B-B14F-4D97-AF65-F5344CB8AC3E}">
        <p14:creationId xmlns:p14="http://schemas.microsoft.com/office/powerpoint/2010/main" val="1684010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892</TotalTime>
  <Words>2656</Words>
  <Application>Microsoft Office PowerPoint</Application>
  <PresentationFormat>Widescreen</PresentationFormat>
  <Paragraphs>343</Paragraphs>
  <Slides>22</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Aptos</vt:lpstr>
      <vt:lpstr>Aptos Display</vt:lpstr>
      <vt:lpstr>Aptos Narrow</vt:lpstr>
      <vt:lpstr>Arial</vt:lpstr>
      <vt:lpstr>Calibri</vt:lpstr>
      <vt:lpstr>Courier New</vt:lpstr>
      <vt:lpstr>Courier Std</vt:lpstr>
      <vt:lpstr>Neue Haas Grotesk Text Pro</vt:lpstr>
      <vt:lpstr>Office Theme</vt:lpstr>
      <vt:lpstr>1_Office Theme</vt:lpstr>
      <vt:lpstr>Oasis</vt:lpstr>
      <vt:lpstr>Introduction to Cryptology IT-233     Yosef Mendelsohn </vt:lpstr>
      <vt:lpstr>Lecture objectives</vt:lpstr>
      <vt:lpstr>overview</vt:lpstr>
      <vt:lpstr>Transposition Ciphers</vt:lpstr>
      <vt:lpstr>Rail-Fence Transposition</vt:lpstr>
      <vt:lpstr>Rail-Fence Transposition, can add tiers</vt:lpstr>
      <vt:lpstr>Rectangular Transposition</vt:lpstr>
      <vt:lpstr>Exercise: Rectangular Transposition</vt:lpstr>
      <vt:lpstr>Rectangular Transposition: Cryptanalysis</vt:lpstr>
      <vt:lpstr>Rectangular Transposition: Cryptanalysis</vt:lpstr>
      <vt:lpstr>Columnar Transposition: Encipherment via Key</vt:lpstr>
      <vt:lpstr>Exercise: Encipherment via Key</vt:lpstr>
      <vt:lpstr>Solution: Encipherment via Key</vt:lpstr>
      <vt:lpstr>Example: Deciphering a rectangle (3.1.3)</vt:lpstr>
      <vt:lpstr>Exercise: Deciphering a rectangle</vt:lpstr>
      <vt:lpstr>Solution: Deciphering a rectangle</vt:lpstr>
      <vt:lpstr>But what if we don’t have the key?  (We rarely ever do!!)</vt:lpstr>
      <vt:lpstr>Historical Applications</vt:lpstr>
      <vt:lpstr>Historical Application: IRA</vt:lpstr>
      <vt:lpstr>Double Transposition</vt:lpstr>
      <vt:lpstr>Example: Double Transposition</vt:lpstr>
      <vt:lpstr>Double Transposition: Weaknesses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Yosef Mendelsohn</dc:creator>
  <cp:lastModifiedBy>Yosef Mendelsohn</cp:lastModifiedBy>
  <cp:revision>235</cp:revision>
  <dcterms:created xsi:type="dcterms:W3CDTF">2025-12-10T13:56:16Z</dcterms:created>
  <dcterms:modified xsi:type="dcterms:W3CDTF">2025-12-20T21:40:58Z</dcterms:modified>
</cp:coreProperties>
</file>