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3.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22" r:id="rId5"/>
    <p:sldMasterId id="2147483735" r:id="rId6"/>
    <p:sldMasterId id="2147483802" r:id="rId7"/>
  </p:sldMasterIdLst>
  <p:notesMasterIdLst>
    <p:notesMasterId r:id="rId53"/>
  </p:notesMasterIdLst>
  <p:sldIdLst>
    <p:sldId id="2600" r:id="rId8"/>
    <p:sldId id="330" r:id="rId9"/>
    <p:sldId id="2671" r:id="rId10"/>
    <p:sldId id="2667" r:id="rId11"/>
    <p:sldId id="2584" r:id="rId12"/>
    <p:sldId id="2563" r:id="rId13"/>
    <p:sldId id="2564" r:id="rId14"/>
    <p:sldId id="2580" r:id="rId15"/>
    <p:sldId id="2589" r:id="rId16"/>
    <p:sldId id="2590" r:id="rId17"/>
    <p:sldId id="2582" r:id="rId18"/>
    <p:sldId id="2583" r:id="rId19"/>
    <p:sldId id="2668" r:id="rId20"/>
    <p:sldId id="2672" r:id="rId21"/>
    <p:sldId id="2585" r:id="rId22"/>
    <p:sldId id="2586" r:id="rId23"/>
    <p:sldId id="2588" r:id="rId24"/>
    <p:sldId id="2587" r:id="rId25"/>
    <p:sldId id="2581" r:id="rId26"/>
    <p:sldId id="2603" r:id="rId27"/>
    <p:sldId id="2601" r:id="rId28"/>
    <p:sldId id="2602" r:id="rId29"/>
    <p:sldId id="2604" r:id="rId30"/>
    <p:sldId id="2606" r:id="rId31"/>
    <p:sldId id="2605" r:id="rId32"/>
    <p:sldId id="2591" r:id="rId33"/>
    <p:sldId id="2607" r:id="rId34"/>
    <p:sldId id="2669" r:id="rId35"/>
    <p:sldId id="2592" r:id="rId36"/>
    <p:sldId id="2608" r:id="rId37"/>
    <p:sldId id="2593" r:id="rId38"/>
    <p:sldId id="2594" r:id="rId39"/>
    <p:sldId id="2595" r:id="rId40"/>
    <p:sldId id="2596" r:id="rId41"/>
    <p:sldId id="2597" r:id="rId42"/>
    <p:sldId id="2670" r:id="rId43"/>
    <p:sldId id="2567" r:id="rId44"/>
    <p:sldId id="2568" r:id="rId45"/>
    <p:sldId id="2571" r:id="rId46"/>
    <p:sldId id="2598" r:id="rId47"/>
    <p:sldId id="2575" r:id="rId48"/>
    <p:sldId id="2610" r:id="rId49"/>
    <p:sldId id="2611" r:id="rId50"/>
    <p:sldId id="2612" r:id="rId51"/>
    <p:sldId id="257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CDF2607-EE57-42E0-ADA9-62AC6182F759}">
          <p14:sldIdLst>
            <p14:sldId id="2600"/>
            <p14:sldId id="330"/>
          </p14:sldIdLst>
        </p14:section>
        <p14:section name="Summary Section" id="{9C66C44D-9D3E-4295-977D-437FFB0DA8C1}">
          <p14:sldIdLst>
            <p14:sldId id="2671"/>
          </p14:sldIdLst>
        </p14:section>
        <p14:section name="Affine cipher" id="{887DEBFD-1D24-4955-939F-DF2DF69C2C3A}">
          <p14:sldIdLst>
            <p14:sldId id="2667"/>
            <p14:sldId id="2584"/>
            <p14:sldId id="2563"/>
            <p14:sldId id="2564"/>
            <p14:sldId id="2580"/>
            <p14:sldId id="2589"/>
            <p14:sldId id="2590"/>
            <p14:sldId id="2582"/>
            <p14:sldId id="2583"/>
          </p14:sldIdLst>
        </p14:section>
        <p14:section name="Coprime numbers &amp;  greatest common denominator (gcd) &amp; multiplicative inverse" id="{8E1E31DE-968D-470D-9172-A071FABA8601}">
          <p14:sldIdLst>
            <p14:sldId id="2668"/>
            <p14:sldId id="2672"/>
            <p14:sldId id="2585"/>
            <p14:sldId id="2586"/>
            <p14:sldId id="2588"/>
            <p14:sldId id="2587"/>
            <p14:sldId id="2581"/>
            <p14:sldId id="2603"/>
            <p14:sldId id="2601"/>
            <p14:sldId id="2602"/>
            <p14:sldId id="2604"/>
            <p14:sldId id="2606"/>
            <p14:sldId id="2605"/>
            <p14:sldId id="2591"/>
            <p14:sldId id="2607"/>
          </p14:sldIdLst>
        </p14:section>
        <p14:section name="Affine cipher: cryptanalysis" id="{234B02BC-0C7F-41E8-A030-60E6D868A439}">
          <p14:sldIdLst>
            <p14:sldId id="2669"/>
            <p14:sldId id="2592"/>
            <p14:sldId id="2608"/>
            <p14:sldId id="2593"/>
            <p14:sldId id="2594"/>
            <p14:sldId id="2595"/>
            <p14:sldId id="2596"/>
            <p14:sldId id="2597"/>
          </p14:sldIdLst>
        </p14:section>
        <p14:section name="Morse code &amp; Huffman encoding" id="{8AF27FF5-F3C2-4540-A2C3-71C455043C51}">
          <p14:sldIdLst>
            <p14:sldId id="2670"/>
            <p14:sldId id="2567"/>
            <p14:sldId id="2568"/>
            <p14:sldId id="2571"/>
          </p14:sldIdLst>
        </p14:section>
        <p14:section name="Nomenclators" id="{6DB8EDB9-A9F4-4BED-9AD0-32058B0C38C5}">
          <p14:sldIdLst>
            <p14:sldId id="2598"/>
            <p14:sldId id="2575"/>
            <p14:sldId id="2610"/>
            <p14:sldId id="2611"/>
            <p14:sldId id="2612"/>
            <p14:sldId id="257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E5901B-4079-4628-9342-9B8B998D898A}" v="20" dt="2025-12-01T23:12:27.22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2574" autoAdjust="0"/>
  </p:normalViewPr>
  <p:slideViewPr>
    <p:cSldViewPr>
      <p:cViewPr varScale="1">
        <p:scale>
          <a:sx n="126" d="100"/>
          <a:sy n="126" d="100"/>
        </p:scale>
        <p:origin x="684" y="13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theme" Target="theme/theme1.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tableStyles" Target="tableStyle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73BC9A-86EC-4775-904E-CFFFBB0B1434}" type="datetimeFigureOut">
              <a:t>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E06DE-0CDD-45C2-8A66-A3F047B88789}" type="slidenum">
              <a:t>‹#›</a:t>
            </a:fld>
            <a:endParaRPr lang="en-US"/>
          </a:p>
        </p:txBody>
      </p:sp>
    </p:spTree>
    <p:extLst>
      <p:ext uri="{BB962C8B-B14F-4D97-AF65-F5344CB8AC3E}">
        <p14:creationId xmlns:p14="http://schemas.microsoft.com/office/powerpoint/2010/main" val="32599436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38BA18-B35E-5CBB-EF00-A5A39FC1F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26CDBD-DE16-FD2E-331E-61E5E25A237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E9BDF25-E220-FF6D-FAE0-B0C742507EF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CBA861A-BD97-A385-8710-542580DECB3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EFF46E-6B43-41F9-9272-B566D03A25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46967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7B2A6-4726-44AE-92BC-64F54C12E348}" type="slidenum">
              <a:t>37</a:t>
            </a:fld>
            <a:endParaRPr lang="en-US"/>
          </a:p>
        </p:txBody>
      </p:sp>
    </p:spTree>
    <p:extLst>
      <p:ext uri="{BB962C8B-B14F-4D97-AF65-F5344CB8AC3E}">
        <p14:creationId xmlns:p14="http://schemas.microsoft.com/office/powerpoint/2010/main" val="1264476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57B2A6-4726-44AE-92BC-64F54C12E348}" type="slidenum">
              <a:t>38</a:t>
            </a:fld>
            <a:endParaRPr lang="en-US"/>
          </a:p>
        </p:txBody>
      </p:sp>
    </p:spTree>
    <p:extLst>
      <p:ext uri="{BB962C8B-B14F-4D97-AF65-F5344CB8AC3E}">
        <p14:creationId xmlns:p14="http://schemas.microsoft.com/office/powerpoint/2010/main" val="3379314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7B2A6-4726-44AE-92BC-64F54C12E348}" type="slidenum">
              <a:t>39</a:t>
            </a:fld>
            <a:endParaRPr lang="en-US"/>
          </a:p>
        </p:txBody>
      </p:sp>
    </p:spTree>
    <p:extLst>
      <p:ext uri="{BB962C8B-B14F-4D97-AF65-F5344CB8AC3E}">
        <p14:creationId xmlns:p14="http://schemas.microsoft.com/office/powerpoint/2010/main" val="27838221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7D458-10AE-F5BC-4085-505267D43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03DF6-A25C-03C6-6673-DA2C6930E79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B763EB3-4F96-D5A7-23A9-AC671D4481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DDD566-B29D-18E1-F8E3-07ACB83F2775}"/>
              </a:ext>
            </a:extLst>
          </p:cNvPr>
          <p:cNvSpPr>
            <a:spLocks noGrp="1"/>
          </p:cNvSpPr>
          <p:nvPr>
            <p:ph type="sldNum" sz="quarter" idx="5"/>
          </p:nvPr>
        </p:nvSpPr>
        <p:spPr/>
        <p:txBody>
          <a:bodyPr/>
          <a:lstStyle/>
          <a:p>
            <a:fld id="{9857B2A6-4726-44AE-92BC-64F54C12E348}" type="slidenum">
              <a:t>40</a:t>
            </a:fld>
            <a:endParaRPr lang="en-US"/>
          </a:p>
        </p:txBody>
      </p:sp>
    </p:spTree>
    <p:extLst>
      <p:ext uri="{BB962C8B-B14F-4D97-AF65-F5344CB8AC3E}">
        <p14:creationId xmlns:p14="http://schemas.microsoft.com/office/powerpoint/2010/main" val="2793045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857B2A6-4726-44AE-92BC-64F54C12E348}" type="slidenum">
              <a:t>41</a:t>
            </a:fld>
            <a:endParaRPr lang="en-US"/>
          </a:p>
        </p:txBody>
      </p:sp>
    </p:spTree>
    <p:extLst>
      <p:ext uri="{BB962C8B-B14F-4D97-AF65-F5344CB8AC3E}">
        <p14:creationId xmlns:p14="http://schemas.microsoft.com/office/powerpoint/2010/main" val="1963649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C0F74-8A4C-B4A7-B4B2-7EDF812E11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7B3FFE-E1B6-797F-581E-F70FC54648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CDE0B4F-F6B9-A373-4BF2-B5B6A2EA22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577105F-D9F9-3135-F68B-596A1E740163}"/>
              </a:ext>
            </a:extLst>
          </p:cNvPr>
          <p:cNvSpPr>
            <a:spLocks noGrp="1"/>
          </p:cNvSpPr>
          <p:nvPr>
            <p:ph type="sldNum" sz="quarter" idx="5"/>
          </p:nvPr>
        </p:nvSpPr>
        <p:spPr/>
        <p:txBody>
          <a:bodyPr/>
          <a:lstStyle/>
          <a:p>
            <a:fld id="{9857B2A6-4726-44AE-92BC-64F54C12E348}" type="slidenum">
              <a:t>42</a:t>
            </a:fld>
            <a:endParaRPr lang="en-US"/>
          </a:p>
        </p:txBody>
      </p:sp>
    </p:spTree>
    <p:extLst>
      <p:ext uri="{BB962C8B-B14F-4D97-AF65-F5344CB8AC3E}">
        <p14:creationId xmlns:p14="http://schemas.microsoft.com/office/powerpoint/2010/main" val="40549213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BC5E1-864D-549E-6A4C-0245BC71C0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E75685-C30A-6430-A7EF-3B95D9E19023}"/>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6C25A40-F07F-3CE0-492B-97678D81AD5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BE6EA64-9C50-2CCB-92C4-C74CDBAA48D4}"/>
              </a:ext>
            </a:extLst>
          </p:cNvPr>
          <p:cNvSpPr>
            <a:spLocks noGrp="1"/>
          </p:cNvSpPr>
          <p:nvPr>
            <p:ph type="sldNum" sz="quarter" idx="5"/>
          </p:nvPr>
        </p:nvSpPr>
        <p:spPr/>
        <p:txBody>
          <a:bodyPr/>
          <a:lstStyle/>
          <a:p>
            <a:fld id="{9857B2A6-4726-44AE-92BC-64F54C12E348}" type="slidenum">
              <a:t>43</a:t>
            </a:fld>
            <a:endParaRPr lang="en-US"/>
          </a:p>
        </p:txBody>
      </p:sp>
    </p:spTree>
    <p:extLst>
      <p:ext uri="{BB962C8B-B14F-4D97-AF65-F5344CB8AC3E}">
        <p14:creationId xmlns:p14="http://schemas.microsoft.com/office/powerpoint/2010/main" val="704793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FA8A6-27A8-5225-D72D-ADF1512FA6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A901E8-88D0-A0B4-1ECA-596659445F26}"/>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D37710A-84F9-512D-91BC-2040EA229B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17A5461-B83A-B39C-15F9-2DE71717ECC0}"/>
              </a:ext>
            </a:extLst>
          </p:cNvPr>
          <p:cNvSpPr>
            <a:spLocks noGrp="1"/>
          </p:cNvSpPr>
          <p:nvPr>
            <p:ph type="sldNum" sz="quarter" idx="5"/>
          </p:nvPr>
        </p:nvSpPr>
        <p:spPr/>
        <p:txBody>
          <a:bodyPr/>
          <a:lstStyle/>
          <a:p>
            <a:fld id="{9857B2A6-4726-44AE-92BC-64F54C12E348}" type="slidenum">
              <a:t>44</a:t>
            </a:fld>
            <a:endParaRPr lang="en-US"/>
          </a:p>
        </p:txBody>
      </p:sp>
    </p:spTree>
    <p:extLst>
      <p:ext uri="{BB962C8B-B14F-4D97-AF65-F5344CB8AC3E}">
        <p14:creationId xmlns:p14="http://schemas.microsoft.com/office/powerpoint/2010/main" val="1096736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7B2A6-4726-44AE-92BC-64F54C12E348}" type="slidenum">
              <a:t>45</a:t>
            </a:fld>
            <a:endParaRPr lang="en-US"/>
          </a:p>
        </p:txBody>
      </p:sp>
    </p:spTree>
    <p:extLst>
      <p:ext uri="{BB962C8B-B14F-4D97-AF65-F5344CB8AC3E}">
        <p14:creationId xmlns:p14="http://schemas.microsoft.com/office/powerpoint/2010/main" val="2446724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57B2A6-4726-44AE-92BC-64F54C12E348}" type="slidenum">
              <a:t>6</a:t>
            </a:fld>
            <a:endParaRPr lang="en-US"/>
          </a:p>
        </p:txBody>
      </p:sp>
    </p:spTree>
    <p:extLst>
      <p:ext uri="{BB962C8B-B14F-4D97-AF65-F5344CB8AC3E}">
        <p14:creationId xmlns:p14="http://schemas.microsoft.com/office/powerpoint/2010/main" val="13736185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
To encrypt using an affine cipher, each letter of the plaintext is converted to a numerical equivalent (A=0, B=1, … Z=25). The formula C = </a:t>
            </a:r>
            <a:r>
              <a:rPr lang="en-US" dirty="0" err="1"/>
              <a:t>aM</a:t>
            </a:r>
            <a:r>
              <a:rPr lang="en-US" dirty="0"/>
              <a:t> + b (mod 26) is applied to compute the ciphertext. For example, with key (11, 8), the letter H (7) becomes C = 11×7 + 8 = 85 mod 26 = 7, which corresponds to H again. Decryption requires finding the multiplicative inverse of 'a' modulo 26, denoted as a⁻¹, and applying M = a⁻¹(C − b) mod 26. For a = 11, the inverse is 19 because 11×19 mod 26 = 1. Using this inverse, the original message can be reconstructed. While affine ciphers are mathematically elegant, their security is weak due to the small keyspace and susceptibility to known-plaintext attacks. If two plaintext-ciphertext pairs are known, the attacker can solve for 'a' and 'b' using modular linear equations. This simplicity makes affine ciphers useful </a:t>
            </a:r>
            <a:r>
              <a:rPr lang="en-US"/>
              <a:t>for learning </a:t>
            </a:r>
            <a:r>
              <a:rPr lang="en-US" dirty="0"/>
              <a:t>purposes but unsuitable for real-world encryption.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Affine ciphers demonstrate the evolution from simple substitution systems to more mathematically grounded encryption methods. Their main strength lies in introducing modular multiplication, which adds complexity compared to Caesar shifts. However, the cipher’s weaknesses are significant: the keyspace of 312 is trivial for brute-force attacks, and frequency analysis remains effective because the cipher is monoalphabetic. Additionally, the requirement that 'a' and 26 be coprime limits key diversity. Cryptanalysis can exploit guessed plaintext fragments to derive the key algebraically. Despite these flaws, affine ciphers are historically important for illustrating modular arithmetic and inverse operations in cryptology. They serve as a bridge between classical ciphers and modern algebraic systems, highlighting why larger keyspaces and polyalphabetic approaches became necessary for secure communication.</a:t>
            </a:r>
          </a:p>
          <a:p>
            <a:endParaRPr lang="en-US" dirty="0"/>
          </a:p>
        </p:txBody>
      </p:sp>
      <p:sp>
        <p:nvSpPr>
          <p:cNvPr id="4" name="Slide Number Placeholder 3"/>
          <p:cNvSpPr>
            <a:spLocks noGrp="1"/>
          </p:cNvSpPr>
          <p:nvPr>
            <p:ph type="sldNum" sz="quarter" idx="5"/>
          </p:nvPr>
        </p:nvSpPr>
        <p:spPr/>
        <p:txBody>
          <a:bodyPr/>
          <a:lstStyle/>
          <a:p>
            <a:fld id="{9857B2A6-4726-44AE-92BC-64F54C12E348}" type="slidenum">
              <a:t>7</a:t>
            </a:fld>
            <a:endParaRPr lang="en-US"/>
          </a:p>
        </p:txBody>
      </p:sp>
    </p:spTree>
    <p:extLst>
      <p:ext uri="{BB962C8B-B14F-4D97-AF65-F5344CB8AC3E}">
        <p14:creationId xmlns:p14="http://schemas.microsoft.com/office/powerpoint/2010/main" val="12236840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EE06DE-0CDD-45C2-8A66-A3F047B88789}" type="slidenum">
              <a:rPr lang="en-US" smtClean="0"/>
              <a:t>11</a:t>
            </a:fld>
            <a:endParaRPr lang="en-US"/>
          </a:p>
        </p:txBody>
      </p:sp>
    </p:spTree>
    <p:extLst>
      <p:ext uri="{BB962C8B-B14F-4D97-AF65-F5344CB8AC3E}">
        <p14:creationId xmlns:p14="http://schemas.microsoft.com/office/powerpoint/2010/main" val="834481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8302F-30EE-936E-9AD9-56B840A64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78326E-DD36-B398-C508-02579C663B9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508BEC4-6D44-A29D-89CB-BCD8D392024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F4D08-DF71-53EB-1A2F-0D6E4CE229D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EFF46E-6B43-41F9-9272-B566D03A25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30194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5752D9-C640-481E-9818-63F8A8F57D2E}" type="slidenum">
              <a:rPr kumimoji="0"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654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EE06DE-0CDD-45C2-8A66-A3F047B88789}" type="slidenum">
              <a:rPr lang="en-US" smtClean="0"/>
              <a:t>26</a:t>
            </a:fld>
            <a:endParaRPr lang="en-US"/>
          </a:p>
        </p:txBody>
      </p:sp>
    </p:spTree>
    <p:extLst>
      <p:ext uri="{BB962C8B-B14F-4D97-AF65-F5344CB8AC3E}">
        <p14:creationId xmlns:p14="http://schemas.microsoft.com/office/powerpoint/2010/main" val="29557152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F0251-82EC-C2E4-C2C0-EF3598BC1F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4A10B9-0562-2F0B-7A9A-3DA1EF462F6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2FA880E-C619-93E3-D0ED-E2A77C1EB3E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EC20BC-7153-6D3F-0F79-3B374ADB5D5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EFF46E-6B43-41F9-9272-B566D03A25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70850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A88E9E-E50A-5D32-B716-EFA617C776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18D4A6-F47A-FF09-9C86-1CC0576E96A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B30299C-58E1-E503-3FE8-1B5EB18E573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1EDAEF8-9C43-1AAA-3C50-16BB9DD02D7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8EFF46E-6B43-41F9-9272-B566D03A251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758883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82880" y="5176159"/>
            <a:ext cx="11640312" cy="845493"/>
          </a:xfrm>
        </p:spPr>
        <p:txBody>
          <a:bodyPr vert="horz" lIns="91440" tIns="45720" rIns="91440" bIns="45720" rtlCol="0" anchor="b">
            <a:normAutofit/>
          </a:bodyPr>
          <a:lstStyle>
            <a:lvl1pPr>
              <a:defRPr lang="en-US" sz="44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10313" y="5980176"/>
            <a:ext cx="11612880" cy="530352"/>
          </a:xfrm>
        </p:spPr>
        <p:txBody>
          <a:bodyPr vert="horz" lIns="91440" tIns="45720" rIns="91440" bIns="45720" rtlCol="0">
            <a:normAutofit/>
          </a:bodyPr>
          <a:lstStyle>
            <a:lvl1pPr marL="0" indent="0">
              <a:buNone/>
              <a:defRPr lang="en-US" sz="1600" dirty="0">
                <a:solidFill>
                  <a:schemeClr val="tx2"/>
                </a:solidFill>
              </a:defRPr>
            </a:lvl1pPr>
          </a:lstStyle>
          <a:p>
            <a:pPr lvl="0"/>
            <a:r>
              <a:rPr lang="en-US"/>
              <a:t>Click to edit Master subtitle style</a:t>
            </a:r>
            <a:endParaRPr lang="en-US" dirty="0"/>
          </a:p>
        </p:txBody>
      </p:sp>
      <p:sp>
        <p:nvSpPr>
          <p:cNvPr id="10" name="Picture Placeholder 9">
            <a:extLst>
              <a:ext uri="{FF2B5EF4-FFF2-40B4-BE49-F238E27FC236}">
                <a16:creationId xmlns:a16="http://schemas.microsoft.com/office/drawing/2014/main" id="{150AF6FA-7D1D-1351-A76E-43C54D28FD68}"/>
              </a:ext>
            </a:extLst>
          </p:cNvPr>
          <p:cNvSpPr>
            <a:spLocks noGrp="1"/>
          </p:cNvSpPr>
          <p:nvPr>
            <p:ph type="pic" sz="quarter" idx="13" hasCustomPrompt="1"/>
          </p:nvPr>
        </p:nvSpPr>
        <p:spPr>
          <a:xfrm>
            <a:off x="274220" y="266700"/>
            <a:ext cx="11649456" cy="4853814"/>
          </a:xfrm>
          <a:custGeom>
            <a:avLst/>
            <a:gdLst>
              <a:gd name="connsiteX0" fmla="*/ 291520 w 11651080"/>
              <a:gd name="connsiteY0" fmla="*/ 0 h 4853814"/>
              <a:gd name="connsiteX1" fmla="*/ 11359560 w 11651080"/>
              <a:gd name="connsiteY1" fmla="*/ 0 h 4853814"/>
              <a:gd name="connsiteX2" fmla="*/ 11651080 w 11651080"/>
              <a:gd name="connsiteY2" fmla="*/ 291520 h 4853814"/>
              <a:gd name="connsiteX3" fmla="*/ 11651080 w 11651080"/>
              <a:gd name="connsiteY3" fmla="*/ 4562294 h 4853814"/>
              <a:gd name="connsiteX4" fmla="*/ 11359560 w 11651080"/>
              <a:gd name="connsiteY4" fmla="*/ 4853814 h 4853814"/>
              <a:gd name="connsiteX5" fmla="*/ 291520 w 11651080"/>
              <a:gd name="connsiteY5" fmla="*/ 4853814 h 4853814"/>
              <a:gd name="connsiteX6" fmla="*/ 0 w 11651080"/>
              <a:gd name="connsiteY6" fmla="*/ 4562294 h 4853814"/>
              <a:gd name="connsiteX7" fmla="*/ 0 w 11651080"/>
              <a:gd name="connsiteY7" fmla="*/ 291520 h 4853814"/>
              <a:gd name="connsiteX8" fmla="*/ 291520 w 11651080"/>
              <a:gd name="connsiteY8" fmla="*/ 0 h 485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080" h="4853814">
                <a:moveTo>
                  <a:pt x="291520" y="0"/>
                </a:moveTo>
                <a:lnTo>
                  <a:pt x="11359560" y="0"/>
                </a:lnTo>
                <a:cubicBezTo>
                  <a:pt x="11520562" y="0"/>
                  <a:pt x="11651080" y="130518"/>
                  <a:pt x="11651080" y="291520"/>
                </a:cubicBezTo>
                <a:lnTo>
                  <a:pt x="11651080" y="4562294"/>
                </a:lnTo>
                <a:cubicBezTo>
                  <a:pt x="11651080" y="4723296"/>
                  <a:pt x="11520562" y="4853814"/>
                  <a:pt x="11359560" y="4853814"/>
                </a:cubicBezTo>
                <a:lnTo>
                  <a:pt x="291520" y="4853814"/>
                </a:lnTo>
                <a:cubicBezTo>
                  <a:pt x="130518" y="4853814"/>
                  <a:pt x="0" y="4723296"/>
                  <a:pt x="0" y="4562294"/>
                </a:cubicBezTo>
                <a:lnTo>
                  <a:pt x="0" y="291520"/>
                </a:lnTo>
                <a:cubicBezTo>
                  <a:pt x="0" y="130518"/>
                  <a:pt x="130518" y="0"/>
                  <a:pt x="291520"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82880" y="6391657"/>
            <a:ext cx="2805405" cy="330466"/>
          </a:xfrm>
        </p:spPr>
        <p:txBody>
          <a:bodyPr/>
          <a:lstStyle>
            <a:lvl1pPr>
              <a:defRPr>
                <a:solidFill>
                  <a:schemeClr val="tx2"/>
                </a:solidFill>
                <a:effectLst/>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137848" y="6391657"/>
            <a:ext cx="3494314" cy="330466"/>
          </a:xfrm>
        </p:spPr>
        <p:txBody>
          <a:bodyPr/>
          <a:lstStyle>
            <a:lvl1pPr algn="r">
              <a:defRPr>
                <a:solidFill>
                  <a:schemeClr val="tx2"/>
                </a:solidFill>
                <a:effectLst/>
              </a:defRPr>
            </a:lvl1pPr>
          </a:lstStyle>
          <a:p>
            <a:fld id="{9961397C-706D-4EB8-B1E1-D1B680D284C3}" type="datetime1">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2" y="6391657"/>
            <a:ext cx="429207" cy="330466"/>
          </a:xfrm>
        </p:spPr>
        <p:txBody>
          <a:bodyPr/>
          <a:lstStyle>
            <a:lvl1pPr>
              <a:defRPr>
                <a:solidFill>
                  <a:schemeClr val="tx2"/>
                </a:solidFill>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299914266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11512" y="192360"/>
            <a:ext cx="11812264" cy="4157003"/>
          </a:xfrm>
        </p:spPr>
        <p:txBody>
          <a:bodyPr vert="horz" lIns="91440" tIns="45720" rIns="91440" bIns="45720" rtlCol="0" anchor="t">
            <a:normAutofit/>
          </a:bodyPr>
          <a:lstStyle>
            <a:lvl1pPr>
              <a:defRPr lang="en-US" sz="11500" baseline="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85854" y="5029200"/>
            <a:ext cx="5681546" cy="1204009"/>
          </a:xfrm>
        </p:spPr>
        <p:txBody>
          <a:bodyPr vert="horz" lIns="91440" tIns="45720" rIns="91440" bIns="45720" rtlCol="0" anchor="b">
            <a:normAutofit/>
          </a:bodyPr>
          <a:lstStyle>
            <a:lvl1pPr marL="0" indent="0">
              <a:buNone/>
              <a:defRPr lang="en-US" sz="1600"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4D520D0B-46AC-4382-A6D6-2E63B78F1E03}" type="datetime1">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488420664"/>
      </p:ext>
    </p:extLst>
  </p:cSld>
  <p:clrMapOvr>
    <a:overrideClrMapping bg1="dk1" tx1="lt1" bg2="dk2" tx2="lt2" accent1="accent1" accent2="accent2" accent3="accent3" accent4="accent4" accent5="accent5" accent6="accent6" hlink="hlink" folHlink="folHlink"/>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6" y="822326"/>
            <a:ext cx="2959272" cy="1630841"/>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68096" y="2590800"/>
            <a:ext cx="2959272" cy="3505200"/>
          </a:xfrm>
        </p:spPr>
        <p:txBody>
          <a:bodyPr vert="horz" lIns="91440" tIns="45720" rIns="91440" bIns="45720" rtlCol="0">
            <a:normAutofit/>
          </a:bodyPr>
          <a:lstStyle>
            <a:lvl1pPr marL="214313" indent="-214313">
              <a:buFont typeface="Arial" panose="020B0604020202020204" pitchFamily="34" charset="0"/>
              <a:buChar char="•"/>
              <a:defRPr lang="en-US" dirty="0"/>
            </a:lvl1pPr>
            <a:lvl2pPr marL="300038" indent="-128588">
              <a:buFont typeface="Arial" panose="020B0604020202020204" pitchFamily="34" charset="0"/>
              <a:buChar char="•"/>
              <a:defRPr lang="en-US" dirty="0"/>
            </a:lvl2pPr>
            <a:lvl3pPr marL="471488" indent="-128588">
              <a:buFont typeface="Arial" panose="020B0604020202020204" pitchFamily="34" charset="0"/>
              <a:buChar char="•"/>
              <a:defRPr lang="en-US" dirty="0"/>
            </a:lvl3pPr>
            <a:lvl4pPr marL="642938" indent="-128588">
              <a:buFont typeface="Arial" panose="020B0604020202020204" pitchFamily="34" charset="0"/>
              <a:buChar char="•"/>
              <a:defRPr lang="en-US" dirty="0"/>
            </a:lvl4pPr>
            <a:lvl5pPr marL="814388" indent="-128588">
              <a:buFont typeface="Arial" panose="020B0604020202020204" pitchFamily="34" charset="0"/>
              <a:buChar cha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68096" y="6327648"/>
            <a:ext cx="1833677"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2601774" y="6318659"/>
            <a:ext cx="1092885" cy="338328"/>
          </a:xfrm>
        </p:spPr>
        <p:txBody>
          <a:bodyPr/>
          <a:lstStyle>
            <a:lvl1pPr>
              <a:defRPr>
                <a:solidFill>
                  <a:schemeClr val="tx1"/>
                </a:solidFill>
                <a:effectLst/>
              </a:defRPr>
            </a:lvl1p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694659" y="6318659"/>
            <a:ext cx="457200" cy="338328"/>
          </a:xfrm>
        </p:spPr>
        <p:txBody>
          <a:bodyPr/>
          <a:lstStyle/>
          <a:p>
            <a:fld id="{235F31FF-4816-4A7C-BAEE-4B5C41A91EB1}" type="slidenum">
              <a:rPr lang="en-US" smtClean="0"/>
              <a:t>‹#›</a:t>
            </a:fld>
            <a:endParaRPr lang="en-US"/>
          </a:p>
        </p:txBody>
      </p:sp>
      <p:sp>
        <p:nvSpPr>
          <p:cNvPr id="12" name="Picture Placeholder 11">
            <a:extLst>
              <a:ext uri="{FF2B5EF4-FFF2-40B4-BE49-F238E27FC236}">
                <a16:creationId xmlns:a16="http://schemas.microsoft.com/office/drawing/2014/main" id="{0A8E9606-29A0-9DB6-D153-C4863559DC60}"/>
              </a:ext>
            </a:extLst>
          </p:cNvPr>
          <p:cNvSpPr>
            <a:spLocks noGrp="1"/>
          </p:cNvSpPr>
          <p:nvPr>
            <p:ph type="pic" sz="quarter" idx="15" hasCustomPrompt="1"/>
          </p:nvPr>
        </p:nvSpPr>
        <p:spPr>
          <a:xfrm>
            <a:off x="4383034" y="765215"/>
            <a:ext cx="7808967" cy="6092787"/>
          </a:xfrm>
          <a:custGeom>
            <a:avLst/>
            <a:gdLst>
              <a:gd name="connsiteX0" fmla="*/ 501522 w 7808967"/>
              <a:gd name="connsiteY0" fmla="*/ 0 h 6092787"/>
              <a:gd name="connsiteX1" fmla="*/ 7808967 w 7808967"/>
              <a:gd name="connsiteY1" fmla="*/ 0 h 6092787"/>
              <a:gd name="connsiteX2" fmla="*/ 7808967 w 7808967"/>
              <a:gd name="connsiteY2" fmla="*/ 6092787 h 6092787"/>
              <a:gd name="connsiteX3" fmla="*/ 0 w 7808967"/>
              <a:gd name="connsiteY3" fmla="*/ 6092787 h 6092787"/>
              <a:gd name="connsiteX4" fmla="*/ 0 w 7808967"/>
              <a:gd name="connsiteY4" fmla="*/ 501522 h 6092787"/>
              <a:gd name="connsiteX5" fmla="*/ 501522 w 7808967"/>
              <a:gd name="connsiteY5" fmla="*/ 0 h 6092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08967" h="6092787">
                <a:moveTo>
                  <a:pt x="501522" y="0"/>
                </a:moveTo>
                <a:lnTo>
                  <a:pt x="7808967" y="0"/>
                </a:lnTo>
                <a:lnTo>
                  <a:pt x="7808967" y="6092787"/>
                </a:lnTo>
                <a:lnTo>
                  <a:pt x="0" y="6092787"/>
                </a:lnTo>
                <a:lnTo>
                  <a:pt x="0" y="501522"/>
                </a:lnTo>
                <a:cubicBezTo>
                  <a:pt x="0" y="224539"/>
                  <a:pt x="224539" y="0"/>
                  <a:pt x="501522" y="0"/>
                </a:cubicBez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1392976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7" y="4842437"/>
            <a:ext cx="3636745" cy="1253564"/>
          </a:xfrm>
        </p:spPr>
        <p:txBody>
          <a:bodyPr anchor="t">
            <a:noAutofit/>
          </a:bodyPr>
          <a:lstStyle>
            <a:lvl1pPr>
              <a:defRPr sz="1875"/>
            </a:lvl1pPr>
          </a:lstStyle>
          <a:p>
            <a:r>
              <a:rPr lang="en-US"/>
              <a:t>Click to edit Master title style</a:t>
            </a:r>
            <a:endParaRPr lang="en-US" dirty="0"/>
          </a:p>
        </p:txBody>
      </p:sp>
      <p:sp>
        <p:nvSpPr>
          <p:cNvPr id="9" name="Picture Placeholder 3">
            <a:extLst>
              <a:ext uri="{FF2B5EF4-FFF2-40B4-BE49-F238E27FC236}">
                <a16:creationId xmlns:a16="http://schemas.microsoft.com/office/drawing/2014/main" id="{D90D792C-BF4F-3E3A-5C82-8AA602818235}"/>
              </a:ext>
            </a:extLst>
          </p:cNvPr>
          <p:cNvSpPr>
            <a:spLocks noGrp="1"/>
          </p:cNvSpPr>
          <p:nvPr>
            <p:ph type="pic" sz="quarter" idx="15" hasCustomPrompt="1"/>
          </p:nvPr>
        </p:nvSpPr>
        <p:spPr>
          <a:xfrm>
            <a:off x="1" y="0"/>
            <a:ext cx="11468100" cy="4354140"/>
          </a:xfrm>
          <a:custGeom>
            <a:avLst/>
            <a:gdLst>
              <a:gd name="connsiteX0" fmla="*/ 0 w 11468100"/>
              <a:gd name="connsiteY0" fmla="*/ 0 h 4354140"/>
              <a:gd name="connsiteX1" fmla="*/ 11468100 w 11468100"/>
              <a:gd name="connsiteY1" fmla="*/ 0 h 4354140"/>
              <a:gd name="connsiteX2" fmla="*/ 11468100 w 11468100"/>
              <a:gd name="connsiteY2" fmla="*/ 3852618 h 4354140"/>
              <a:gd name="connsiteX3" fmla="*/ 10965387 w 11468100"/>
              <a:gd name="connsiteY3" fmla="*/ 4354140 h 4354140"/>
              <a:gd name="connsiteX4" fmla="*/ 0 w 11468100"/>
              <a:gd name="connsiteY4" fmla="*/ 4354140 h 4354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4354140">
                <a:moveTo>
                  <a:pt x="0" y="0"/>
                </a:moveTo>
                <a:lnTo>
                  <a:pt x="11468100" y="0"/>
                </a:lnTo>
                <a:lnTo>
                  <a:pt x="11468100" y="3852618"/>
                </a:lnTo>
                <a:cubicBezTo>
                  <a:pt x="11468100" y="4129601"/>
                  <a:pt x="11243028" y="4354140"/>
                  <a:pt x="10965387" y="4354140"/>
                </a:cubicBezTo>
                <a:lnTo>
                  <a:pt x="0" y="4354140"/>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889637" y="4854634"/>
            <a:ext cx="6579807" cy="1393767"/>
          </a:xfrm>
        </p:spPr>
        <p:txBody>
          <a:bodyPr vert="horz" lIns="91440" tIns="45720" rIns="91440" bIns="45720" rtlCol="0">
            <a:normAutofit/>
          </a:bodyPr>
          <a:lstStyle>
            <a:lvl1pPr marL="0" indent="0">
              <a:buNone/>
              <a:defRPr lang="en-US" dirty="0"/>
            </a:lvl1pPr>
            <a:lvl2pPr marL="171450" indent="0">
              <a:buNone/>
              <a:defRPr lang="en-US" dirty="0"/>
            </a:lvl2pPr>
            <a:lvl3pPr marL="342900" indent="0">
              <a:buNone/>
              <a:defRPr lang="en-US" dirty="0"/>
            </a:lvl3pPr>
            <a:lvl4pPr marL="514350" indent="0">
              <a:buNone/>
              <a:defRPr lang="en-US" dirty="0"/>
            </a:lvl4pPr>
            <a:lvl5pPr marL="685800" indent="0">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45472024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72091" y="4095742"/>
            <a:ext cx="3242191" cy="1704459"/>
          </a:xfrm>
        </p:spPr>
        <p:txBody>
          <a:bodyPr anchor="t">
            <a:noAutofit/>
          </a:bodyPr>
          <a:lstStyle>
            <a:lvl1pPr>
              <a:defRPr sz="1875"/>
            </a:lvl1p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C842B8C5-7416-8C92-3E56-737867305A74}"/>
              </a:ext>
            </a:extLst>
          </p:cNvPr>
          <p:cNvSpPr>
            <a:spLocks noGrp="1"/>
          </p:cNvSpPr>
          <p:nvPr>
            <p:ph type="pic" sz="quarter" idx="15" hasCustomPrompt="1"/>
          </p:nvPr>
        </p:nvSpPr>
        <p:spPr>
          <a:xfrm>
            <a:off x="1" y="0"/>
            <a:ext cx="11468100" cy="3659602"/>
          </a:xfrm>
          <a:custGeom>
            <a:avLst/>
            <a:gdLst>
              <a:gd name="connsiteX0" fmla="*/ 0 w 11468100"/>
              <a:gd name="connsiteY0" fmla="*/ 0 h 3659602"/>
              <a:gd name="connsiteX1" fmla="*/ 11468100 w 11468100"/>
              <a:gd name="connsiteY1" fmla="*/ 0 h 3659602"/>
              <a:gd name="connsiteX2" fmla="*/ 11468100 w 11468100"/>
              <a:gd name="connsiteY2" fmla="*/ 3158080 h 3659602"/>
              <a:gd name="connsiteX3" fmla="*/ 10964923 w 11468100"/>
              <a:gd name="connsiteY3" fmla="*/ 3659602 h 3659602"/>
              <a:gd name="connsiteX4" fmla="*/ 0 w 11468100"/>
              <a:gd name="connsiteY4" fmla="*/ 3659602 h 3659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3659602">
                <a:moveTo>
                  <a:pt x="0" y="0"/>
                </a:moveTo>
                <a:lnTo>
                  <a:pt x="11468100" y="0"/>
                </a:lnTo>
                <a:lnTo>
                  <a:pt x="11468100" y="3158080"/>
                </a:lnTo>
                <a:cubicBezTo>
                  <a:pt x="11468100" y="3435063"/>
                  <a:pt x="11242820" y="3659602"/>
                  <a:pt x="10964923" y="3659602"/>
                </a:cubicBezTo>
                <a:lnTo>
                  <a:pt x="0" y="3659602"/>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375357" y="4095740"/>
            <a:ext cx="7092745" cy="2006016"/>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25292985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7" y="822962"/>
            <a:ext cx="3159975" cy="1612741"/>
          </a:xfrm>
        </p:spPr>
        <p:txBody>
          <a:bodyPr anchor="t">
            <a:noAutofit/>
          </a:bodyPr>
          <a:lstStyle>
            <a:lvl1pPr>
              <a:defRPr sz="1875"/>
            </a:lvl1pPr>
          </a:lstStyle>
          <a:p>
            <a:r>
              <a:rPr lang="en-US"/>
              <a:t>Click to edit Master title style</a:t>
            </a:r>
            <a:endParaRPr lang="en-US" dirty="0"/>
          </a:p>
        </p:txBody>
      </p:sp>
      <p:sp>
        <p:nvSpPr>
          <p:cNvPr id="9" name="Footer Placeholder 8">
            <a:extLst>
              <a:ext uri="{FF2B5EF4-FFF2-40B4-BE49-F238E27FC236}">
                <a16:creationId xmlns:a16="http://schemas.microsoft.com/office/drawing/2014/main" id="{C0D06C70-6C8E-0F10-743F-047DC1563DEE}"/>
              </a:ext>
            </a:extLst>
          </p:cNvPr>
          <p:cNvSpPr>
            <a:spLocks noGrp="1"/>
          </p:cNvSpPr>
          <p:nvPr>
            <p:ph type="ftr" sz="quarter" idx="17"/>
          </p:nvPr>
        </p:nvSpPr>
        <p:spPr>
          <a:xfrm>
            <a:off x="772091" y="64008"/>
            <a:ext cx="2816835" cy="338328"/>
          </a:xfrm>
        </p:spPr>
        <p:txBody>
          <a:bodyPr/>
          <a:lstStyle/>
          <a:p>
            <a:endParaRPr lang="en-US"/>
          </a:p>
        </p:txBody>
      </p:sp>
      <p:sp>
        <p:nvSpPr>
          <p:cNvPr id="3" name="Date Placeholder 2">
            <a:extLst>
              <a:ext uri="{FF2B5EF4-FFF2-40B4-BE49-F238E27FC236}">
                <a16:creationId xmlns:a16="http://schemas.microsoft.com/office/drawing/2014/main" id="{984B292A-7A06-6DDC-E8C4-EBEEF5A46C03}"/>
              </a:ext>
            </a:extLst>
          </p:cNvPr>
          <p:cNvSpPr>
            <a:spLocks noGrp="1"/>
          </p:cNvSpPr>
          <p:nvPr>
            <p:ph type="dt" sz="half" idx="16"/>
          </p:nvPr>
        </p:nvSpPr>
        <p:spPr>
          <a:xfrm>
            <a:off x="9291411" y="64008"/>
            <a:ext cx="1612675" cy="338328"/>
          </a:xfrm>
        </p:spPr>
        <p:txBody>
          <a:bodyPr/>
          <a:lstStyle/>
          <a:p>
            <a:fld id="{D7E3ECEC-7E7B-4FB9-BAE8-5C10F12795EA}" type="datetimeFigureOut">
              <a:rPr lang="en-US" smtClean="0"/>
              <a:t>1/8/2026</a:t>
            </a:fld>
            <a:endParaRPr lang="en-US"/>
          </a:p>
        </p:txBody>
      </p:sp>
      <p:sp>
        <p:nvSpPr>
          <p:cNvPr id="10" name="Slide Number Placeholder 9">
            <a:extLst>
              <a:ext uri="{FF2B5EF4-FFF2-40B4-BE49-F238E27FC236}">
                <a16:creationId xmlns:a16="http://schemas.microsoft.com/office/drawing/2014/main" id="{5D35E09C-E9FB-8393-0705-FD349F06C4C1}"/>
              </a:ext>
            </a:extLst>
          </p:cNvPr>
          <p:cNvSpPr>
            <a:spLocks noGrp="1"/>
          </p:cNvSpPr>
          <p:nvPr>
            <p:ph type="sldNum" sz="quarter" idx="18"/>
          </p:nvPr>
        </p:nvSpPr>
        <p:spPr>
          <a:xfrm>
            <a:off x="11050743" y="64008"/>
            <a:ext cx="457200" cy="338328"/>
          </a:xfrm>
        </p:spPr>
        <p:txBody>
          <a:bodyPr/>
          <a:lstStyle/>
          <a:p>
            <a:fld id="{235F31FF-4816-4A7C-BAEE-4B5C41A91EB1}" type="slidenum">
              <a:rPr lang="en-US" smtClean="0"/>
              <a:t>‹#›</a:t>
            </a:fld>
            <a:endParaRPr lang="en-US"/>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375357" y="822959"/>
            <a:ext cx="7092745" cy="1998677"/>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190B4482-E492-864A-9429-7F3F86067CBD}"/>
              </a:ext>
            </a:extLst>
          </p:cNvPr>
          <p:cNvSpPr>
            <a:spLocks noGrp="1"/>
          </p:cNvSpPr>
          <p:nvPr>
            <p:ph type="pic" sz="quarter" idx="15" hasCustomPrompt="1"/>
          </p:nvPr>
        </p:nvSpPr>
        <p:spPr>
          <a:xfrm>
            <a:off x="1" y="3268078"/>
            <a:ext cx="11468100" cy="3589922"/>
          </a:xfrm>
          <a:custGeom>
            <a:avLst/>
            <a:gdLst>
              <a:gd name="connsiteX0" fmla="*/ 0 w 11468100"/>
              <a:gd name="connsiteY0" fmla="*/ 0 h 3589922"/>
              <a:gd name="connsiteX1" fmla="*/ 10964923 w 11468100"/>
              <a:gd name="connsiteY1" fmla="*/ 0 h 3589922"/>
              <a:gd name="connsiteX2" fmla="*/ 11468100 w 11468100"/>
              <a:gd name="connsiteY2" fmla="*/ 501522 h 3589922"/>
              <a:gd name="connsiteX3" fmla="*/ 11468100 w 11468100"/>
              <a:gd name="connsiteY3" fmla="*/ 3589922 h 3589922"/>
              <a:gd name="connsiteX4" fmla="*/ 0 w 11468100"/>
              <a:gd name="connsiteY4" fmla="*/ 3589922 h 35899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3589922">
                <a:moveTo>
                  <a:pt x="0" y="0"/>
                </a:moveTo>
                <a:lnTo>
                  <a:pt x="10964923" y="0"/>
                </a:lnTo>
                <a:cubicBezTo>
                  <a:pt x="11242820" y="0"/>
                  <a:pt x="11468100" y="224539"/>
                  <a:pt x="11468100" y="501522"/>
                </a:cubicBezTo>
                <a:lnTo>
                  <a:pt x="11468100" y="3589922"/>
                </a:lnTo>
                <a:lnTo>
                  <a:pt x="0" y="3589922"/>
                </a:ln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95198145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72091" y="3316098"/>
            <a:ext cx="3242191" cy="1704459"/>
          </a:xfrm>
        </p:spPr>
        <p:txBody>
          <a:bodyPr anchor="t">
            <a:noAutofit/>
          </a:bodyPr>
          <a:lstStyle>
            <a:lvl1pPr>
              <a:defRPr sz="1875"/>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D6389053-627F-50C3-46B2-6517FF15D614}"/>
              </a:ext>
            </a:extLst>
          </p:cNvPr>
          <p:cNvSpPr>
            <a:spLocks noGrp="1"/>
          </p:cNvSpPr>
          <p:nvPr>
            <p:ph type="pic" sz="quarter" idx="15" hasCustomPrompt="1"/>
          </p:nvPr>
        </p:nvSpPr>
        <p:spPr>
          <a:xfrm>
            <a:off x="1" y="3"/>
            <a:ext cx="11468100" cy="2879959"/>
          </a:xfrm>
          <a:custGeom>
            <a:avLst/>
            <a:gdLst>
              <a:gd name="connsiteX0" fmla="*/ 0 w 11468100"/>
              <a:gd name="connsiteY0" fmla="*/ 0 h 2879959"/>
              <a:gd name="connsiteX1" fmla="*/ 11468100 w 11468100"/>
              <a:gd name="connsiteY1" fmla="*/ 0 h 2879959"/>
              <a:gd name="connsiteX2" fmla="*/ 11468100 w 11468100"/>
              <a:gd name="connsiteY2" fmla="*/ 2378437 h 2879959"/>
              <a:gd name="connsiteX3" fmla="*/ 10964923 w 11468100"/>
              <a:gd name="connsiteY3" fmla="*/ 2879959 h 2879959"/>
              <a:gd name="connsiteX4" fmla="*/ 0 w 11468100"/>
              <a:gd name="connsiteY4" fmla="*/ 2879959 h 28799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2879959">
                <a:moveTo>
                  <a:pt x="0" y="0"/>
                </a:moveTo>
                <a:lnTo>
                  <a:pt x="11468100" y="0"/>
                </a:lnTo>
                <a:lnTo>
                  <a:pt x="11468100" y="2378437"/>
                </a:lnTo>
                <a:cubicBezTo>
                  <a:pt x="11468100" y="2655420"/>
                  <a:pt x="11242820" y="2879959"/>
                  <a:pt x="10964923" y="2879959"/>
                </a:cubicBezTo>
                <a:lnTo>
                  <a:pt x="0" y="2879959"/>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375357" y="3316096"/>
            <a:ext cx="7092745" cy="285292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34114225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7" y="822960"/>
            <a:ext cx="10706100" cy="604428"/>
          </a:xfrm>
        </p:spPr>
        <p:txBody>
          <a:bodyPr anchor="t"/>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5F790B68-0230-A98B-796E-2C008AC2CC5D}"/>
              </a:ext>
            </a:extLst>
          </p:cNvPr>
          <p:cNvSpPr>
            <a:spLocks noGrp="1"/>
          </p:cNvSpPr>
          <p:nvPr>
            <p:ph type="pic" sz="quarter" idx="15" hasCustomPrompt="1"/>
          </p:nvPr>
        </p:nvSpPr>
        <p:spPr>
          <a:xfrm>
            <a:off x="1" y="1750092"/>
            <a:ext cx="6553940" cy="5107908"/>
          </a:xfrm>
          <a:custGeom>
            <a:avLst/>
            <a:gdLst>
              <a:gd name="connsiteX0" fmla="*/ 0 w 6553940"/>
              <a:gd name="connsiteY0" fmla="*/ 0 h 5107908"/>
              <a:gd name="connsiteX1" fmla="*/ 6118541 w 6553940"/>
              <a:gd name="connsiteY1" fmla="*/ 0 h 5107908"/>
              <a:gd name="connsiteX2" fmla="*/ 6553940 w 6553940"/>
              <a:gd name="connsiteY2" fmla="*/ 439618 h 5107908"/>
              <a:gd name="connsiteX3" fmla="*/ 6553940 w 6553940"/>
              <a:gd name="connsiteY3" fmla="*/ 5107908 h 5107908"/>
              <a:gd name="connsiteX4" fmla="*/ 0 w 6553940"/>
              <a:gd name="connsiteY4" fmla="*/ 5107908 h 51079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3940" h="5107908">
                <a:moveTo>
                  <a:pt x="0" y="0"/>
                </a:moveTo>
                <a:lnTo>
                  <a:pt x="6118541" y="0"/>
                </a:lnTo>
                <a:cubicBezTo>
                  <a:pt x="6359005" y="0"/>
                  <a:pt x="6553940" y="196824"/>
                  <a:pt x="6553940" y="439618"/>
                </a:cubicBezTo>
                <a:lnTo>
                  <a:pt x="6553940" y="5107908"/>
                </a:lnTo>
                <a:lnTo>
                  <a:pt x="0" y="5107908"/>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1897688-419F-6EB2-5CC1-DC14924E5FC3}"/>
              </a:ext>
            </a:extLst>
          </p:cNvPr>
          <p:cNvSpPr>
            <a:spLocks noGrp="1"/>
          </p:cNvSpPr>
          <p:nvPr>
            <p:ph sz="quarter" idx="14"/>
          </p:nvPr>
        </p:nvSpPr>
        <p:spPr>
          <a:xfrm>
            <a:off x="7199993" y="1679173"/>
            <a:ext cx="4268107" cy="4493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199994" y="6389695"/>
            <a:ext cx="2183823"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373704" y="6389695"/>
            <a:ext cx="1625600" cy="338328"/>
          </a:xfrm>
        </p:spPr>
        <p:txBody>
          <a:body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25200" y="6389695"/>
            <a:ext cx="4572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6907944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8" y="822961"/>
            <a:ext cx="4811167" cy="916991"/>
          </a:xfrm>
        </p:spPr>
        <p:txBody>
          <a:bodyPr anchor="t"/>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40936EEA-460B-E34D-8B9C-832ADF15E401}"/>
              </a:ext>
            </a:extLst>
          </p:cNvPr>
          <p:cNvSpPr>
            <a:spLocks noGrp="1"/>
          </p:cNvSpPr>
          <p:nvPr>
            <p:ph type="pic" sz="quarter" idx="15" hasCustomPrompt="1"/>
          </p:nvPr>
        </p:nvSpPr>
        <p:spPr>
          <a:xfrm>
            <a:off x="2" y="1958290"/>
            <a:ext cx="5620853" cy="4899713"/>
          </a:xfrm>
          <a:custGeom>
            <a:avLst/>
            <a:gdLst>
              <a:gd name="connsiteX0" fmla="*/ 0 w 5620853"/>
              <a:gd name="connsiteY0" fmla="*/ 0 h 4899713"/>
              <a:gd name="connsiteX1" fmla="*/ 5119331 w 5620853"/>
              <a:gd name="connsiteY1" fmla="*/ 0 h 4899713"/>
              <a:gd name="connsiteX2" fmla="*/ 5620853 w 5620853"/>
              <a:gd name="connsiteY2" fmla="*/ 501522 h 4899713"/>
              <a:gd name="connsiteX3" fmla="*/ 5620853 w 5620853"/>
              <a:gd name="connsiteY3" fmla="*/ 4899713 h 4899713"/>
              <a:gd name="connsiteX4" fmla="*/ 0 w 5620853"/>
              <a:gd name="connsiteY4" fmla="*/ 4899713 h 48997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20853" h="4899713">
                <a:moveTo>
                  <a:pt x="0" y="0"/>
                </a:moveTo>
                <a:lnTo>
                  <a:pt x="5119331" y="0"/>
                </a:lnTo>
                <a:cubicBezTo>
                  <a:pt x="5396314" y="0"/>
                  <a:pt x="5620853" y="224539"/>
                  <a:pt x="5620853" y="501522"/>
                </a:cubicBezTo>
                <a:lnTo>
                  <a:pt x="5620853" y="4899713"/>
                </a:lnTo>
                <a:lnTo>
                  <a:pt x="0" y="4899713"/>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314185" y="822960"/>
            <a:ext cx="5153915" cy="52730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311795" y="6387559"/>
            <a:ext cx="2868392"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331917" y="6387559"/>
            <a:ext cx="1658679" cy="338328"/>
          </a:xfrm>
        </p:spPr>
        <p:txBody>
          <a:body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2325" y="6387559"/>
            <a:ext cx="4572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40764979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6" y="822962"/>
            <a:ext cx="3383280" cy="1269365"/>
          </a:xfrm>
        </p:spPr>
        <p:txBody>
          <a:bodyPr anchor="t">
            <a:normAutofit/>
          </a:bodyPr>
          <a:lstStyle>
            <a:lvl1pPr>
              <a:defRPr sz="1875"/>
            </a:lvl1pPr>
          </a:lstStyle>
          <a:p>
            <a:r>
              <a:rPr lang="en-US"/>
              <a:t>Click to edit Master title style</a:t>
            </a:r>
            <a:endParaRPr lang="en-US" dirty="0"/>
          </a:p>
        </p:txBody>
      </p:sp>
      <p:sp>
        <p:nvSpPr>
          <p:cNvPr id="11" name="Picture Placeholder 9">
            <a:extLst>
              <a:ext uri="{FF2B5EF4-FFF2-40B4-BE49-F238E27FC236}">
                <a16:creationId xmlns:a16="http://schemas.microsoft.com/office/drawing/2014/main" id="{2E39E907-908A-148E-8CF0-2C3161E428B4}"/>
              </a:ext>
            </a:extLst>
          </p:cNvPr>
          <p:cNvSpPr>
            <a:spLocks noGrp="1"/>
          </p:cNvSpPr>
          <p:nvPr>
            <p:ph type="pic" sz="quarter" idx="15" hasCustomPrompt="1"/>
          </p:nvPr>
        </p:nvSpPr>
        <p:spPr>
          <a:xfrm>
            <a:off x="2" y="2387464"/>
            <a:ext cx="4145281" cy="4470539"/>
          </a:xfrm>
          <a:custGeom>
            <a:avLst/>
            <a:gdLst>
              <a:gd name="connsiteX0" fmla="*/ 0 w 4145281"/>
              <a:gd name="connsiteY0" fmla="*/ 0 h 4470539"/>
              <a:gd name="connsiteX1" fmla="*/ 3629230 w 4145281"/>
              <a:gd name="connsiteY1" fmla="*/ 0 h 4470539"/>
              <a:gd name="connsiteX2" fmla="*/ 4145281 w 4145281"/>
              <a:gd name="connsiteY2" fmla="*/ 516051 h 4470539"/>
              <a:gd name="connsiteX3" fmla="*/ 4145281 w 4145281"/>
              <a:gd name="connsiteY3" fmla="*/ 4470539 h 4470539"/>
              <a:gd name="connsiteX4" fmla="*/ 0 w 4145281"/>
              <a:gd name="connsiteY4" fmla="*/ 4470539 h 4470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5281" h="4470539">
                <a:moveTo>
                  <a:pt x="0" y="0"/>
                </a:moveTo>
                <a:lnTo>
                  <a:pt x="3629230" y="0"/>
                </a:lnTo>
                <a:cubicBezTo>
                  <a:pt x="3914237" y="0"/>
                  <a:pt x="4145281" y="231044"/>
                  <a:pt x="4145281" y="516051"/>
                </a:cubicBezTo>
                <a:lnTo>
                  <a:pt x="4145281" y="4470539"/>
                </a:lnTo>
                <a:lnTo>
                  <a:pt x="0" y="4470539"/>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3F7B03F-5EDA-605B-1A2E-F48896E48939}"/>
              </a:ext>
            </a:extLst>
          </p:cNvPr>
          <p:cNvSpPr>
            <a:spLocks noGrp="1"/>
          </p:cNvSpPr>
          <p:nvPr>
            <p:ph sz="quarter" idx="14"/>
          </p:nvPr>
        </p:nvSpPr>
        <p:spPr>
          <a:xfrm>
            <a:off x="4839480" y="781687"/>
            <a:ext cx="6628621" cy="53905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5146265" y="6388215"/>
            <a:ext cx="2969008"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8433000" y="6388215"/>
            <a:ext cx="2558901" cy="338328"/>
          </a:xfrm>
        </p:spPr>
        <p:txBody>
          <a:body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142323" y="6388215"/>
            <a:ext cx="4572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2832072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Number Large">
    <p:bg>
      <p:bgPr>
        <a:solidFill>
          <a:schemeClr val="tx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6EF0D11-5ED9-D2C8-48DF-CDDD85CEAC2D}"/>
              </a:ext>
              <a:ext uri="{C183D7F6-B498-43B3-948B-1728B52AA6E4}">
                <adec:decorative xmlns:adec="http://schemas.microsoft.com/office/drawing/2017/decorative" val="1"/>
              </a:ext>
            </a:extLst>
          </p:cNvPr>
          <p:cNvSpPr/>
          <p:nvPr/>
        </p:nvSpPr>
        <p:spPr>
          <a:xfrm>
            <a:off x="-1524" y="0"/>
            <a:ext cx="12192000" cy="6858000"/>
          </a:xfrm>
          <a:prstGeom prst="rect">
            <a:avLst/>
          </a:prstGeom>
          <a:solidFill>
            <a:schemeClr val="accent3">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lt1"/>
              </a:solidFill>
            </a:endParaRPr>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1389888" y="4809744"/>
            <a:ext cx="9345168" cy="1225296"/>
          </a:xfrm>
        </p:spPr>
        <p:txBody>
          <a:bodyPr anchor="t">
            <a:normAutofit/>
          </a:bodyPr>
          <a:lstStyle>
            <a:lvl1pPr algn="ctr">
              <a:lnSpc>
                <a:spcPct val="120000"/>
              </a:lnSpc>
              <a:defRPr sz="2100">
                <a:solidFill>
                  <a:schemeClr val="tx1"/>
                </a:solidFill>
                <a:latin typeface="+mn-lt"/>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493776" y="603504"/>
            <a:ext cx="11201400" cy="4206240"/>
          </a:xfrm>
        </p:spPr>
        <p:txBody>
          <a:bodyPr anchor="b">
            <a:normAutofit/>
          </a:bodyPr>
          <a:lstStyle>
            <a:lvl1pPr marL="0" indent="0" algn="ctr">
              <a:lnSpc>
                <a:spcPct val="90000"/>
              </a:lnSpc>
              <a:buNone/>
              <a:defRPr sz="20850">
                <a:solidFill>
                  <a:schemeClr val="accent1"/>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1"/>
                </a:solidFill>
              </a:defRPr>
            </a:lvl1pPr>
          </a:lstStyle>
          <a:p>
            <a:endParaRPr lang="en-US"/>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1"/>
                </a:solidFill>
              </a:defRPr>
            </a:lvl1pPr>
          </a:lstStyle>
          <a:p>
            <a:fld id="{D7E3ECEC-7E7B-4FB9-BAE8-5C10F12795EA}" type="datetimeFigureOut">
              <a:rPr lang="en-US" smtClean="0"/>
              <a:t>1/8/2026</a:t>
            </a:fld>
            <a:endParaRPr lang="en-US"/>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1"/>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2426085914"/>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Number Large 2">
    <p:bg>
      <p:bgRef idx="1001">
        <a:schemeClr val="bg2"/>
      </p:bgRef>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F3547126-466C-18B0-8C04-007D93615CD9}"/>
              </a:ext>
              <a:ext uri="{C183D7F6-B498-43B3-948B-1728B52AA6E4}">
                <adec:decorative xmlns:adec="http://schemas.microsoft.com/office/drawing/2017/decorative" val="1"/>
              </a:ext>
            </a:extLst>
          </p:cNvPr>
          <p:cNvSpPr/>
          <p:nvPr/>
        </p:nvSpPr>
        <p:spPr>
          <a:xfrm>
            <a:off x="0" y="-1"/>
            <a:ext cx="11208688" cy="5154130"/>
          </a:xfrm>
          <a:custGeom>
            <a:avLst/>
            <a:gdLst>
              <a:gd name="connsiteX0" fmla="*/ 0 w 11208688"/>
              <a:gd name="connsiteY0" fmla="*/ 0 h 5154130"/>
              <a:gd name="connsiteX1" fmla="*/ 11208688 w 11208688"/>
              <a:gd name="connsiteY1" fmla="*/ 0 h 5154130"/>
              <a:gd name="connsiteX2" fmla="*/ 11208688 w 11208688"/>
              <a:gd name="connsiteY2" fmla="*/ 526471 h 5154130"/>
              <a:gd name="connsiteX3" fmla="*/ 11208688 w 11208688"/>
              <a:gd name="connsiteY3" fmla="*/ 4126137 h 5154130"/>
              <a:gd name="connsiteX4" fmla="*/ 11208688 w 11208688"/>
              <a:gd name="connsiteY4" fmla="*/ 4652608 h 5154130"/>
              <a:gd name="connsiteX5" fmla="*/ 10707166 w 11208688"/>
              <a:gd name="connsiteY5" fmla="*/ 5154130 h 5154130"/>
              <a:gd name="connsiteX6" fmla="*/ 0 w 11208688"/>
              <a:gd name="connsiteY6" fmla="*/ 5154130 h 5154130"/>
              <a:gd name="connsiteX7" fmla="*/ 0 w 11208688"/>
              <a:gd name="connsiteY7" fmla="*/ 4627659 h 5154130"/>
              <a:gd name="connsiteX8" fmla="*/ 0 w 11208688"/>
              <a:gd name="connsiteY8" fmla="*/ 526471 h 51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08688" h="5154130">
                <a:moveTo>
                  <a:pt x="0" y="0"/>
                </a:moveTo>
                <a:lnTo>
                  <a:pt x="11208688" y="0"/>
                </a:lnTo>
                <a:lnTo>
                  <a:pt x="11208688" y="526471"/>
                </a:lnTo>
                <a:lnTo>
                  <a:pt x="11208688" y="4126137"/>
                </a:lnTo>
                <a:lnTo>
                  <a:pt x="11208688" y="4652608"/>
                </a:lnTo>
                <a:cubicBezTo>
                  <a:pt x="11208688" y="4929591"/>
                  <a:pt x="10984149" y="5154130"/>
                  <a:pt x="10707166" y="5154130"/>
                </a:cubicBezTo>
                <a:lnTo>
                  <a:pt x="0" y="5154130"/>
                </a:lnTo>
                <a:lnTo>
                  <a:pt x="0" y="4627659"/>
                </a:lnTo>
                <a:lnTo>
                  <a:pt x="0" y="526471"/>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772089" y="5483354"/>
            <a:ext cx="10361131" cy="848177"/>
          </a:xfrm>
        </p:spPr>
        <p:txBody>
          <a:bodyPr vert="horz" lIns="91440" tIns="45720" rIns="91440" bIns="45720" rtlCol="0" anchor="ctr">
            <a:normAutofit/>
          </a:bodyPr>
          <a:lstStyle>
            <a:lvl1pPr>
              <a:lnSpc>
                <a:spcPct val="100000"/>
              </a:lnSpc>
              <a:defRPr lang="en-US" sz="1950" dirty="0">
                <a:solidFill>
                  <a:schemeClr val="tx2"/>
                </a:solidFill>
                <a:latin typeface="+mn-lt"/>
              </a:defRPr>
            </a:lvl1pPr>
          </a:lstStyle>
          <a:p>
            <a:pPr lvl="0"/>
            <a:r>
              <a:rPr lang="en-US"/>
              <a:t>Click to edit Master title style</a:t>
            </a:r>
            <a:endParaRPr lang="en-US" dirty="0"/>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541015" y="684412"/>
            <a:ext cx="10592204" cy="4122998"/>
          </a:xfrm>
        </p:spPr>
        <p:txBody>
          <a:bodyPr vert="horz" lIns="91440" tIns="45720" rIns="91440" bIns="45720" rtlCol="0" anchor="b">
            <a:normAutofit/>
          </a:bodyPr>
          <a:lstStyle>
            <a:lvl1pPr marL="0" indent="0">
              <a:lnSpc>
                <a:spcPct val="90000"/>
              </a:lnSpc>
              <a:buNone/>
              <a:defRPr lang="en-US" sz="20850" spc="-150" baseline="0" dirty="0">
                <a:solidFill>
                  <a:schemeClr val="accent1"/>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1/8/2026</a:t>
            </a:fld>
            <a:endParaRPr lang="en-US"/>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1611120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157729" y="3200400"/>
            <a:ext cx="9002895" cy="3582184"/>
          </a:xfrm>
        </p:spPr>
        <p:txBody>
          <a:bodyPr anchor="b">
            <a:normAutofit/>
          </a:bodyPr>
          <a:lstStyle>
            <a:lvl1pPr>
              <a:defRPr sz="6900">
                <a:solidFill>
                  <a:schemeClr val="tx2"/>
                </a:solidFill>
              </a:defRPr>
            </a:lvl1pPr>
          </a:lstStyle>
          <a:p>
            <a:r>
              <a:rPr lang="en-US"/>
              <a:t>Click to edit Master title style</a:t>
            </a:r>
            <a:endParaRPr lang="en-US" dirty="0"/>
          </a:p>
        </p:txBody>
      </p:sp>
      <p:sp>
        <p:nvSpPr>
          <p:cNvPr id="5" name="Footer Placeholder 4">
            <a:extLst>
              <a:ext uri="{FF2B5EF4-FFF2-40B4-BE49-F238E27FC236}">
                <a16:creationId xmlns:a16="http://schemas.microsoft.com/office/drawing/2014/main" id="{9F1849E7-8E94-3B02-239C-AAB481596BFD}"/>
              </a:ext>
            </a:extLst>
          </p:cNvPr>
          <p:cNvSpPr>
            <a:spLocks noGrp="1"/>
          </p:cNvSpPr>
          <p:nvPr>
            <p:ph type="ftr" sz="quarter" idx="11"/>
          </p:nvPr>
        </p:nvSpPr>
        <p:spPr>
          <a:xfrm>
            <a:off x="178704" y="141216"/>
            <a:ext cx="2703777" cy="338328"/>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8F845713-EE4C-7615-B812-531C14CF0CA2}"/>
              </a:ext>
            </a:extLst>
          </p:cNvPr>
          <p:cNvSpPr>
            <a:spLocks noGrp="1"/>
          </p:cNvSpPr>
          <p:nvPr>
            <p:ph type="dt" sz="half" idx="10"/>
          </p:nvPr>
        </p:nvSpPr>
        <p:spPr>
          <a:xfrm>
            <a:off x="10477500" y="141216"/>
            <a:ext cx="1032084" cy="338328"/>
          </a:xfrm>
        </p:spPr>
        <p:txBody>
          <a:bodyPr/>
          <a:lstStyle>
            <a:lvl1pPr>
              <a:defRPr>
                <a:solidFill>
                  <a:schemeClr val="tx2"/>
                </a:solidFill>
              </a:defRPr>
            </a:lvl1pPr>
          </a:lstStyle>
          <a:p>
            <a:fld id="{CBB9144B-27A2-4831-A05B-9434A462331E}" type="datetime1">
              <a:rPr lang="en-US" smtClean="0"/>
              <a:t>1/8/2026</a:t>
            </a:fld>
            <a:endParaRPr lang="en-US"/>
          </a:p>
        </p:txBody>
      </p:sp>
      <p:sp>
        <p:nvSpPr>
          <p:cNvPr id="6" name="Slide Number Placeholder 5">
            <a:extLst>
              <a:ext uri="{FF2B5EF4-FFF2-40B4-BE49-F238E27FC236}">
                <a16:creationId xmlns:a16="http://schemas.microsoft.com/office/drawing/2014/main" id="{70644BD7-C050-D052-8408-65ADAAF674FF}"/>
              </a:ext>
            </a:extLst>
          </p:cNvPr>
          <p:cNvSpPr>
            <a:spLocks noGrp="1"/>
          </p:cNvSpPr>
          <p:nvPr>
            <p:ph type="sldNum" sz="quarter" idx="12"/>
          </p:nvPr>
        </p:nvSpPr>
        <p:spPr>
          <a:xfrm>
            <a:off x="11509584" y="141216"/>
            <a:ext cx="457200" cy="338328"/>
          </a:xfrm>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2518340219"/>
      </p:ext>
    </p:extLst>
  </p:cSld>
  <p:clrMapOvr>
    <a:overrideClrMapping bg1="dk1" tx1="lt1" bg2="dk2" tx2="lt2" accent1="accent1" accent2="accent2" accent3="accent3" accent4="accent4" accent5="accent5" accent6="accent6" hlink="hlink" folHlink="folHlink"/>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Number Large 3">
    <p:bg>
      <p:bgRef idx="1001">
        <a:schemeClr val="bg2"/>
      </p:bgRef>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D0AA79A0-CEA9-1C5C-A8CA-D3F95D56333A}"/>
              </a:ext>
              <a:ext uri="{C183D7F6-B498-43B3-948B-1728B52AA6E4}">
                <adec:decorative xmlns:adec="http://schemas.microsoft.com/office/drawing/2017/decorative" val="1"/>
              </a:ext>
            </a:extLst>
          </p:cNvPr>
          <p:cNvSpPr/>
          <p:nvPr/>
        </p:nvSpPr>
        <p:spPr>
          <a:xfrm>
            <a:off x="0" y="4757010"/>
            <a:ext cx="11208688" cy="2100988"/>
          </a:xfrm>
          <a:custGeom>
            <a:avLst/>
            <a:gdLst>
              <a:gd name="connsiteX0" fmla="*/ 0 w 11208688"/>
              <a:gd name="connsiteY0" fmla="*/ 0 h 2100988"/>
              <a:gd name="connsiteX1" fmla="*/ 10707166 w 11208688"/>
              <a:gd name="connsiteY1" fmla="*/ 0 h 2100988"/>
              <a:gd name="connsiteX2" fmla="*/ 11208688 w 11208688"/>
              <a:gd name="connsiteY2" fmla="*/ 501522 h 2100988"/>
              <a:gd name="connsiteX3" fmla="*/ 11208688 w 11208688"/>
              <a:gd name="connsiteY3" fmla="*/ 2100988 h 2100988"/>
              <a:gd name="connsiteX4" fmla="*/ 0 w 11208688"/>
              <a:gd name="connsiteY4" fmla="*/ 2100988 h 210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8688" h="2100988">
                <a:moveTo>
                  <a:pt x="0" y="0"/>
                </a:moveTo>
                <a:lnTo>
                  <a:pt x="10707166" y="0"/>
                </a:lnTo>
                <a:cubicBezTo>
                  <a:pt x="10984149" y="0"/>
                  <a:pt x="11208688" y="224539"/>
                  <a:pt x="11208688" y="501522"/>
                </a:cubicBezTo>
                <a:lnTo>
                  <a:pt x="11208688" y="2100988"/>
                </a:lnTo>
                <a:lnTo>
                  <a:pt x="0" y="2100988"/>
                </a:lnTo>
                <a:close/>
              </a:path>
            </a:pathLst>
          </a:cu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0" name="Freeform: Shape 9">
            <a:extLst>
              <a:ext uri="{FF2B5EF4-FFF2-40B4-BE49-F238E27FC236}">
                <a16:creationId xmlns:a16="http://schemas.microsoft.com/office/drawing/2014/main" id="{4F2C5FBA-F4AA-552B-2245-767D47272F3B}"/>
              </a:ext>
              <a:ext uri="{C183D7F6-B498-43B3-948B-1728B52AA6E4}">
                <adec:decorative xmlns:adec="http://schemas.microsoft.com/office/drawing/2017/decorative" val="1"/>
              </a:ext>
            </a:extLst>
          </p:cNvPr>
          <p:cNvSpPr/>
          <p:nvPr/>
        </p:nvSpPr>
        <p:spPr>
          <a:xfrm>
            <a:off x="0" y="3"/>
            <a:ext cx="11208688" cy="4627659"/>
          </a:xfrm>
          <a:custGeom>
            <a:avLst/>
            <a:gdLst>
              <a:gd name="connsiteX0" fmla="*/ 0 w 11208688"/>
              <a:gd name="connsiteY0" fmla="*/ 0 h 4627659"/>
              <a:gd name="connsiteX1" fmla="*/ 11208688 w 11208688"/>
              <a:gd name="connsiteY1" fmla="*/ 0 h 4627659"/>
              <a:gd name="connsiteX2" fmla="*/ 11208688 w 11208688"/>
              <a:gd name="connsiteY2" fmla="*/ 4126137 h 4627659"/>
              <a:gd name="connsiteX3" fmla="*/ 10707166 w 11208688"/>
              <a:gd name="connsiteY3" fmla="*/ 4627659 h 4627659"/>
              <a:gd name="connsiteX4" fmla="*/ 0 w 11208688"/>
              <a:gd name="connsiteY4" fmla="*/ 4627659 h 4627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8688" h="4627659">
                <a:moveTo>
                  <a:pt x="0" y="0"/>
                </a:moveTo>
                <a:lnTo>
                  <a:pt x="11208688" y="0"/>
                </a:lnTo>
                <a:lnTo>
                  <a:pt x="11208688" y="4126137"/>
                </a:lnTo>
                <a:cubicBezTo>
                  <a:pt x="11208688" y="4403120"/>
                  <a:pt x="10984149" y="4627659"/>
                  <a:pt x="10707166" y="4627659"/>
                </a:cubicBezTo>
                <a:lnTo>
                  <a:pt x="0" y="4627659"/>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768097" y="5230762"/>
            <a:ext cx="9738852" cy="1017639"/>
          </a:xfrm>
        </p:spPr>
        <p:txBody>
          <a:bodyPr vert="horz" lIns="91440" tIns="45720" rIns="91440" bIns="45720" rtlCol="0" anchor="ctr">
            <a:normAutofit/>
          </a:bodyPr>
          <a:lstStyle>
            <a:lvl1pPr>
              <a:lnSpc>
                <a:spcPct val="100000"/>
              </a:lnSpc>
              <a:defRPr lang="en-US" sz="1950" dirty="0">
                <a:solidFill>
                  <a:schemeClr val="tx2"/>
                </a:solidFill>
                <a:latin typeface="+mn-lt"/>
              </a:defRPr>
            </a:lvl1pPr>
          </a:lstStyle>
          <a:p>
            <a:pPr lvl="0"/>
            <a:r>
              <a:rPr lang="en-US"/>
              <a:t>Click to edit Master title style</a:t>
            </a:r>
            <a:endParaRPr lang="en-US" dirty="0"/>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549329" y="420626"/>
            <a:ext cx="10592204" cy="4112875"/>
          </a:xfrm>
        </p:spPr>
        <p:txBody>
          <a:bodyPr vert="horz" lIns="91440" tIns="45720" rIns="91440" bIns="45720" rtlCol="0" anchor="b">
            <a:normAutofit/>
          </a:bodyPr>
          <a:lstStyle>
            <a:lvl1pPr marL="0" indent="0">
              <a:lnSpc>
                <a:spcPct val="90000"/>
              </a:lnSpc>
              <a:buNone/>
              <a:defRPr lang="en-US" sz="20850" dirty="0">
                <a:solidFill>
                  <a:schemeClr val="accent1"/>
                </a:solidFill>
                <a:latin typeface="+mj-lt"/>
              </a:defRPr>
            </a:lvl1pPr>
          </a:lstStyle>
          <a:p>
            <a:pPr lvl="0"/>
            <a:r>
              <a:rPr lang="en-US" dirty="0"/>
              <a:t>##%</a:t>
            </a:r>
          </a:p>
        </p:txBody>
      </p:sp>
      <p:sp>
        <p:nvSpPr>
          <p:cNvPr id="4" name="Footer Placeholder 3">
            <a:extLst>
              <a:ext uri="{FF2B5EF4-FFF2-40B4-BE49-F238E27FC236}">
                <a16:creationId xmlns:a16="http://schemas.microsoft.com/office/drawing/2014/main" id="{F0225984-1615-5B69-4A65-E3A7E6508DE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3" name="Date Placeholder 2">
            <a:extLst>
              <a:ext uri="{FF2B5EF4-FFF2-40B4-BE49-F238E27FC236}">
                <a16:creationId xmlns:a16="http://schemas.microsoft.com/office/drawing/2014/main" id="{0C53913C-4E7F-A6E2-8028-C03CFD32F302}"/>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1/8/2026</a:t>
            </a:fld>
            <a:endParaRPr lang="en-US"/>
          </a:p>
        </p:txBody>
      </p:sp>
      <p:sp>
        <p:nvSpPr>
          <p:cNvPr id="5" name="Slide Number Placeholder 4">
            <a:extLst>
              <a:ext uri="{FF2B5EF4-FFF2-40B4-BE49-F238E27FC236}">
                <a16:creationId xmlns:a16="http://schemas.microsoft.com/office/drawing/2014/main" id="{26A6A07C-51B6-897B-8C81-FBA62CFE4176}"/>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893897721"/>
      </p:ext>
    </p:extLst>
  </p:cSld>
  <p:clrMapOvr>
    <a:overrideClrMapping bg1="lt1" tx1="dk1" bg2="lt2" tx2="dk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Number Large 4">
    <p:bg>
      <p:bgRef idx="1001">
        <a:schemeClr val="bg1"/>
      </p:bgRef>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34677EE2-225B-FA02-73B9-DFB5D013592F}"/>
              </a:ext>
              <a:ext uri="{C183D7F6-B498-43B3-948B-1728B52AA6E4}">
                <adec:decorative xmlns:adec="http://schemas.microsoft.com/office/drawing/2017/decorative" val="1"/>
              </a:ext>
            </a:extLst>
          </p:cNvPr>
          <p:cNvSpPr/>
          <p:nvPr/>
        </p:nvSpPr>
        <p:spPr>
          <a:xfrm>
            <a:off x="0" y="4783948"/>
            <a:ext cx="11208688" cy="2074052"/>
          </a:xfrm>
          <a:custGeom>
            <a:avLst/>
            <a:gdLst>
              <a:gd name="connsiteX0" fmla="*/ 0 w 11208688"/>
              <a:gd name="connsiteY0" fmla="*/ 0 h 2074052"/>
              <a:gd name="connsiteX1" fmla="*/ 10707166 w 11208688"/>
              <a:gd name="connsiteY1" fmla="*/ 0 h 2074052"/>
              <a:gd name="connsiteX2" fmla="*/ 11208688 w 11208688"/>
              <a:gd name="connsiteY2" fmla="*/ 501522 h 2074052"/>
              <a:gd name="connsiteX3" fmla="*/ 11208688 w 11208688"/>
              <a:gd name="connsiteY3" fmla="*/ 2074052 h 2074052"/>
              <a:gd name="connsiteX4" fmla="*/ 0 w 11208688"/>
              <a:gd name="connsiteY4" fmla="*/ 2074052 h 20740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08688" h="2074052">
                <a:moveTo>
                  <a:pt x="0" y="0"/>
                </a:moveTo>
                <a:lnTo>
                  <a:pt x="10707166" y="0"/>
                </a:lnTo>
                <a:cubicBezTo>
                  <a:pt x="10984149" y="0"/>
                  <a:pt x="11208688" y="224539"/>
                  <a:pt x="11208688" y="501522"/>
                </a:cubicBezTo>
                <a:lnTo>
                  <a:pt x="11208688" y="2074052"/>
                </a:lnTo>
                <a:lnTo>
                  <a:pt x="0" y="2074052"/>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33C62E16-021E-429D-57AF-0AC1B2666E43}"/>
              </a:ext>
            </a:extLst>
          </p:cNvPr>
          <p:cNvSpPr>
            <a:spLocks noGrp="1"/>
          </p:cNvSpPr>
          <p:nvPr>
            <p:ph type="title"/>
          </p:nvPr>
        </p:nvSpPr>
        <p:spPr>
          <a:xfrm>
            <a:off x="768097" y="5249809"/>
            <a:ext cx="9768348" cy="1109078"/>
          </a:xfrm>
        </p:spPr>
        <p:txBody>
          <a:bodyPr vert="horz" lIns="91440" tIns="45720" rIns="91440" bIns="45720" rtlCol="0" anchor="ctr">
            <a:normAutofit/>
          </a:bodyPr>
          <a:lstStyle>
            <a:lvl1pPr>
              <a:lnSpc>
                <a:spcPct val="100000"/>
              </a:lnSpc>
              <a:defRPr lang="en-US" sz="1800" dirty="0">
                <a:latin typeface="+mn-lt"/>
              </a:defRPr>
            </a:lvl1pPr>
          </a:lstStyle>
          <a:p>
            <a:pPr lvl="0"/>
            <a:r>
              <a:rPr lang="en-US"/>
              <a:t>Click to edit Master title style</a:t>
            </a:r>
            <a:endParaRPr lang="en-US" dirty="0"/>
          </a:p>
        </p:txBody>
      </p:sp>
      <p:sp>
        <p:nvSpPr>
          <p:cNvPr id="7" name="Content Placeholder 6">
            <a:extLst>
              <a:ext uri="{FF2B5EF4-FFF2-40B4-BE49-F238E27FC236}">
                <a16:creationId xmlns:a16="http://schemas.microsoft.com/office/drawing/2014/main" id="{8D5285B4-939B-FC12-E19A-F30DFE493F08}"/>
              </a:ext>
            </a:extLst>
          </p:cNvPr>
          <p:cNvSpPr>
            <a:spLocks noGrp="1"/>
          </p:cNvSpPr>
          <p:nvPr>
            <p:ph sz="quarter" idx="13" hasCustomPrompt="1"/>
          </p:nvPr>
        </p:nvSpPr>
        <p:spPr>
          <a:xfrm>
            <a:off x="539496" y="341968"/>
            <a:ext cx="11100816" cy="4334256"/>
          </a:xfrm>
        </p:spPr>
        <p:txBody>
          <a:bodyPr vert="horz" lIns="91440" tIns="45720" rIns="91440" bIns="45720" rtlCol="0" anchor="b">
            <a:normAutofit/>
          </a:bodyPr>
          <a:lstStyle>
            <a:lvl1pPr marL="0" indent="0">
              <a:lnSpc>
                <a:spcPct val="90000"/>
              </a:lnSpc>
              <a:buNone/>
              <a:defRPr lang="en-US" sz="20850" dirty="0">
                <a:solidFill>
                  <a:schemeClr val="accent1"/>
                </a:solidFill>
                <a:latin typeface="+mj-lt"/>
              </a:defRPr>
            </a:lvl1pPr>
          </a:lstStyle>
          <a:p>
            <a:pPr lvl="0"/>
            <a:r>
              <a:rPr lang="en-US" dirty="0"/>
              <a:t>##%</a:t>
            </a:r>
          </a:p>
        </p:txBody>
      </p:sp>
      <p:sp>
        <p:nvSpPr>
          <p:cNvPr id="8" name="Footer Placeholder 7">
            <a:extLst>
              <a:ext uri="{FF2B5EF4-FFF2-40B4-BE49-F238E27FC236}">
                <a16:creationId xmlns:a16="http://schemas.microsoft.com/office/drawing/2014/main" id="{881EFD95-05D4-9FAB-FCB7-D3A2AB29456D}"/>
              </a:ext>
            </a:extLst>
          </p:cNvPr>
          <p:cNvSpPr>
            <a:spLocks noGrp="1"/>
          </p:cNvSpPr>
          <p:nvPr>
            <p:ph type="ftr" sz="quarter" idx="15"/>
          </p:nvPr>
        </p:nvSpPr>
        <p:spPr>
          <a:xfrm>
            <a:off x="772091" y="6382512"/>
            <a:ext cx="2816835" cy="338328"/>
          </a:xfrm>
        </p:spPr>
        <p:txBody>
          <a:bodyPr/>
          <a:lstStyle/>
          <a:p>
            <a:endParaRPr lang="en-US"/>
          </a:p>
        </p:txBody>
      </p:sp>
      <p:sp>
        <p:nvSpPr>
          <p:cNvPr id="6" name="Date Placeholder 5">
            <a:extLst>
              <a:ext uri="{FF2B5EF4-FFF2-40B4-BE49-F238E27FC236}">
                <a16:creationId xmlns:a16="http://schemas.microsoft.com/office/drawing/2014/main" id="{1D5117C2-BE70-9A87-4113-2ECE3F1A43BF}"/>
              </a:ext>
            </a:extLst>
          </p:cNvPr>
          <p:cNvSpPr>
            <a:spLocks noGrp="1"/>
          </p:cNvSpPr>
          <p:nvPr>
            <p:ph type="dt" sz="half" idx="14"/>
          </p:nvPr>
        </p:nvSpPr>
        <p:spPr>
          <a:xfrm>
            <a:off x="9291411" y="6382512"/>
            <a:ext cx="1612675" cy="338328"/>
          </a:xfrm>
        </p:spPr>
        <p:txBody>
          <a:bodyPr/>
          <a:lstStyle/>
          <a:p>
            <a:fld id="{D7E3ECEC-7E7B-4FB9-BAE8-5C10F12795EA}" type="datetimeFigureOut">
              <a:rPr lang="en-US" smtClean="0"/>
              <a:t>1/8/2026</a:t>
            </a:fld>
            <a:endParaRPr lang="en-US"/>
          </a:p>
        </p:txBody>
      </p:sp>
      <p:sp>
        <p:nvSpPr>
          <p:cNvPr id="9" name="Slide Number Placeholder 8">
            <a:extLst>
              <a:ext uri="{FF2B5EF4-FFF2-40B4-BE49-F238E27FC236}">
                <a16:creationId xmlns:a16="http://schemas.microsoft.com/office/drawing/2014/main" id="{33776532-A6F1-5788-D1D1-3F91B5B3B7D7}"/>
              </a:ext>
            </a:extLst>
          </p:cNvPr>
          <p:cNvSpPr>
            <a:spLocks noGrp="1"/>
          </p:cNvSpPr>
          <p:nvPr>
            <p:ph type="sldNum" sz="quarter" idx="16"/>
          </p:nvPr>
        </p:nvSpPr>
        <p:spPr>
          <a:xfrm>
            <a:off x="11050743" y="6382512"/>
            <a:ext cx="4572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569870903"/>
      </p:ext>
    </p:extLst>
  </p:cSld>
  <p:clrMapOvr>
    <a:overrideClrMapping bg1="lt1" tx1="dk1" bg2="lt2" tx2="dk2" accent1="accent1" accent2="accent2" accent3="accent3" accent4="accent4" accent5="accent5" accent6="accent6" hlink="hlink" folHlink="folHlink"/>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tatement">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84CBAD94-77D4-9CC1-DE93-BFA7FA5FBBB6}"/>
              </a:ext>
              <a:ext uri="{C183D7F6-B498-43B3-948B-1728B52AA6E4}">
                <adec:decorative xmlns:adec="http://schemas.microsoft.com/office/drawing/2017/decorative" val="1"/>
              </a:ext>
            </a:extLst>
          </p:cNvPr>
          <p:cNvSpPr/>
          <p:nvPr/>
        </p:nvSpPr>
        <p:spPr>
          <a:xfrm>
            <a:off x="772090" y="0"/>
            <a:ext cx="11419911" cy="6096000"/>
          </a:xfrm>
          <a:custGeom>
            <a:avLst/>
            <a:gdLst>
              <a:gd name="connsiteX0" fmla="*/ 0 w 11419910"/>
              <a:gd name="connsiteY0" fmla="*/ 0 h 6096000"/>
              <a:gd name="connsiteX1" fmla="*/ 11419910 w 11419910"/>
              <a:gd name="connsiteY1" fmla="*/ 0 h 6096000"/>
              <a:gd name="connsiteX2" fmla="*/ 11419910 w 11419910"/>
              <a:gd name="connsiteY2" fmla="*/ 6096000 h 6096000"/>
              <a:gd name="connsiteX3" fmla="*/ 501522 w 11419910"/>
              <a:gd name="connsiteY3" fmla="*/ 6096000 h 6096000"/>
              <a:gd name="connsiteX4" fmla="*/ 0 w 11419910"/>
              <a:gd name="connsiteY4" fmla="*/ 559447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9910" h="6096000">
                <a:moveTo>
                  <a:pt x="0" y="0"/>
                </a:moveTo>
                <a:lnTo>
                  <a:pt x="11419910" y="0"/>
                </a:lnTo>
                <a:lnTo>
                  <a:pt x="11419910" y="6096000"/>
                </a:lnTo>
                <a:lnTo>
                  <a:pt x="501522" y="6096000"/>
                </a:lnTo>
                <a:cubicBezTo>
                  <a:pt x="224539" y="6096000"/>
                  <a:pt x="0" y="5871461"/>
                  <a:pt x="0" y="5594478"/>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520575" y="863031"/>
            <a:ext cx="9383511" cy="4685017"/>
          </a:xfrm>
        </p:spPr>
        <p:txBody>
          <a:bodyPr anchor="b">
            <a:noAutofit/>
          </a:bodyPr>
          <a:lstStyle>
            <a:lvl1pPr marL="0" indent="0">
              <a:lnSpc>
                <a:spcPct val="90000"/>
              </a:lnSpc>
              <a:buNone/>
              <a:defRPr sz="4950" b="0"/>
            </a:lvl1pPr>
            <a:lvl2pPr marL="171450" indent="0">
              <a:lnSpc>
                <a:spcPct val="90000"/>
              </a:lnSpc>
              <a:buNone/>
              <a:defRPr sz="4500" b="0"/>
            </a:lvl2pPr>
            <a:lvl3pPr marL="342900" indent="0">
              <a:lnSpc>
                <a:spcPct val="90000"/>
              </a:lnSpc>
              <a:buNone/>
              <a:defRPr sz="4050" b="0"/>
            </a:lvl3pPr>
            <a:lvl4pPr marL="514350" indent="0">
              <a:lnSpc>
                <a:spcPct val="90000"/>
              </a:lnSpc>
              <a:buNone/>
              <a:defRPr sz="3600" b="0"/>
            </a:lvl4pPr>
            <a:lvl5pPr marL="685800" indent="0">
              <a:lnSpc>
                <a:spcPct val="90000"/>
              </a:lnSpc>
              <a:buNone/>
              <a:defRPr sz="3300" b="0"/>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5059046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94593" y="94594"/>
            <a:ext cx="11617947" cy="5752531"/>
          </a:xfrm>
        </p:spPr>
        <p:txBody>
          <a:bodyPr anchor="t">
            <a:noAutofit/>
          </a:bodyPr>
          <a:lstStyle>
            <a:lvl1pPr marL="0" indent="0">
              <a:lnSpc>
                <a:spcPct val="90000"/>
              </a:lnSpc>
              <a:buNone/>
              <a:defRPr sz="5400" b="0" cap="all" spc="-75" baseline="0">
                <a:solidFill>
                  <a:schemeClr val="accent1"/>
                </a:solidFill>
              </a:defRPr>
            </a:lvl1pPr>
            <a:lvl2pPr marL="171450" indent="0">
              <a:lnSpc>
                <a:spcPct val="90000"/>
              </a:lnSpc>
              <a:buNone/>
              <a:defRPr sz="5400" b="0" cap="all" spc="-75" baseline="0">
                <a:solidFill>
                  <a:schemeClr val="accent1"/>
                </a:solidFill>
              </a:defRPr>
            </a:lvl2pPr>
            <a:lvl3pPr marL="342900" indent="0">
              <a:lnSpc>
                <a:spcPct val="90000"/>
              </a:lnSpc>
              <a:buNone/>
              <a:defRPr sz="5400" b="0" cap="all" spc="-75" baseline="0">
                <a:solidFill>
                  <a:schemeClr val="accent1"/>
                </a:solidFill>
              </a:defRPr>
            </a:lvl3pPr>
            <a:lvl4pPr marL="514350" indent="0">
              <a:lnSpc>
                <a:spcPct val="90000"/>
              </a:lnSpc>
              <a:buNone/>
              <a:defRPr sz="5400" b="0" cap="all" spc="-75" baseline="0">
                <a:solidFill>
                  <a:schemeClr val="accent1"/>
                </a:solidFill>
              </a:defRPr>
            </a:lvl4pPr>
            <a:lvl5pPr marL="685800" indent="0">
              <a:lnSpc>
                <a:spcPct val="90000"/>
              </a:lnSpc>
              <a:buNone/>
              <a:defRPr sz="5400" b="0" cap="all" spc="-75" baseline="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7265218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tatement 3">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10E08BE8-EB98-F551-F5ED-FE16CE82FBB9}"/>
              </a:ext>
              <a:ext uri="{C183D7F6-B498-43B3-948B-1728B52AA6E4}">
                <adec:decorative xmlns:adec="http://schemas.microsoft.com/office/drawing/2017/decorative" val="1"/>
              </a:ext>
            </a:extLst>
          </p:cNvPr>
          <p:cNvSpPr/>
          <p:nvPr/>
        </p:nvSpPr>
        <p:spPr>
          <a:xfrm>
            <a:off x="2" y="0"/>
            <a:ext cx="11139327" cy="5821522"/>
          </a:xfrm>
          <a:custGeom>
            <a:avLst/>
            <a:gdLst>
              <a:gd name="connsiteX0" fmla="*/ 0 w 11139327"/>
              <a:gd name="connsiteY0" fmla="*/ 0 h 5821522"/>
              <a:gd name="connsiteX1" fmla="*/ 11139327 w 11139327"/>
              <a:gd name="connsiteY1" fmla="*/ 0 h 5821522"/>
              <a:gd name="connsiteX2" fmla="*/ 11139327 w 11139327"/>
              <a:gd name="connsiteY2" fmla="*/ 5320000 h 5821522"/>
              <a:gd name="connsiteX3" fmla="*/ 10637805 w 11139327"/>
              <a:gd name="connsiteY3" fmla="*/ 5821522 h 5821522"/>
              <a:gd name="connsiteX4" fmla="*/ 0 w 11139327"/>
              <a:gd name="connsiteY4" fmla="*/ 5821522 h 582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39327" h="5821522">
                <a:moveTo>
                  <a:pt x="0" y="0"/>
                </a:moveTo>
                <a:lnTo>
                  <a:pt x="11139327" y="0"/>
                </a:lnTo>
                <a:lnTo>
                  <a:pt x="11139327" y="5320000"/>
                </a:lnTo>
                <a:cubicBezTo>
                  <a:pt x="11139327" y="5596983"/>
                  <a:pt x="10914788" y="5821522"/>
                  <a:pt x="10637805" y="5821522"/>
                </a:cubicBezTo>
                <a:lnTo>
                  <a:pt x="0" y="5821522"/>
                </a:lnTo>
                <a:close/>
              </a:path>
            </a:pathLst>
          </a:cu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90419" y="288194"/>
            <a:ext cx="9976207" cy="5025678"/>
          </a:xfrm>
        </p:spPr>
        <p:txBody>
          <a:bodyPr anchor="t">
            <a:noAutofit/>
          </a:bodyPr>
          <a:lstStyle>
            <a:lvl1pPr marL="0" indent="0">
              <a:lnSpc>
                <a:spcPct val="90000"/>
              </a:lnSpc>
              <a:buNone/>
              <a:defRPr sz="4950" b="0" cap="all" spc="-75" baseline="0">
                <a:solidFill>
                  <a:schemeClr val="accent1"/>
                </a:solidFill>
              </a:defRPr>
            </a:lvl1pPr>
            <a:lvl2pPr marL="171450" indent="0">
              <a:lnSpc>
                <a:spcPct val="90000"/>
              </a:lnSpc>
              <a:buNone/>
              <a:defRPr sz="4950" b="0" cap="all" spc="-75" baseline="0">
                <a:solidFill>
                  <a:schemeClr val="accent1"/>
                </a:solidFill>
              </a:defRPr>
            </a:lvl2pPr>
            <a:lvl3pPr marL="342900" indent="0">
              <a:lnSpc>
                <a:spcPct val="90000"/>
              </a:lnSpc>
              <a:buNone/>
              <a:defRPr sz="4950" b="0" cap="all" spc="-75" baseline="0">
                <a:solidFill>
                  <a:schemeClr val="accent1"/>
                </a:solidFill>
              </a:defRPr>
            </a:lvl3pPr>
            <a:lvl4pPr marL="514350" indent="0">
              <a:lnSpc>
                <a:spcPct val="90000"/>
              </a:lnSpc>
              <a:buNone/>
              <a:defRPr sz="4950" b="0" cap="all" spc="-75" baseline="0">
                <a:solidFill>
                  <a:schemeClr val="accent1"/>
                </a:solidFill>
              </a:defRPr>
            </a:lvl4pPr>
            <a:lvl5pPr marL="685800" indent="0">
              <a:lnSpc>
                <a:spcPct val="90000"/>
              </a:lnSpc>
              <a:buNone/>
              <a:defRPr sz="4950" b="0" cap="all" spc="-75" baseline="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778258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Statement 4">
    <p:bg>
      <p:bgRef idx="1001">
        <a:schemeClr val="bg2"/>
      </p:bgRef>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EAB2664E-ED20-1581-CFBA-A89627E3FD59}"/>
              </a:ext>
              <a:ext uri="{C183D7F6-B498-43B3-948B-1728B52AA6E4}">
                <adec:decorative xmlns:adec="http://schemas.microsoft.com/office/drawing/2017/decorative" val="1"/>
              </a:ext>
            </a:extLst>
          </p:cNvPr>
          <p:cNvSpPr/>
          <p:nvPr/>
        </p:nvSpPr>
        <p:spPr>
          <a:xfrm>
            <a:off x="2" y="0"/>
            <a:ext cx="10719069" cy="5585244"/>
          </a:xfrm>
          <a:custGeom>
            <a:avLst/>
            <a:gdLst>
              <a:gd name="connsiteX0" fmla="*/ 0 w 10719069"/>
              <a:gd name="connsiteY0" fmla="*/ 0 h 5585244"/>
              <a:gd name="connsiteX1" fmla="*/ 10719069 w 10719069"/>
              <a:gd name="connsiteY1" fmla="*/ 0 h 5585244"/>
              <a:gd name="connsiteX2" fmla="*/ 10719069 w 10719069"/>
              <a:gd name="connsiteY2" fmla="*/ 5083722 h 5585244"/>
              <a:gd name="connsiteX3" fmla="*/ 10217547 w 10719069"/>
              <a:gd name="connsiteY3" fmla="*/ 5585244 h 5585244"/>
              <a:gd name="connsiteX4" fmla="*/ 0 w 10719069"/>
              <a:gd name="connsiteY4" fmla="*/ 5585244 h 5585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19069" h="5585244">
                <a:moveTo>
                  <a:pt x="0" y="0"/>
                </a:moveTo>
                <a:lnTo>
                  <a:pt x="10719069" y="0"/>
                </a:lnTo>
                <a:lnTo>
                  <a:pt x="10719069" y="5083722"/>
                </a:lnTo>
                <a:cubicBezTo>
                  <a:pt x="10719069" y="5360705"/>
                  <a:pt x="10494530" y="5585244"/>
                  <a:pt x="10217547" y="5585244"/>
                </a:cubicBezTo>
                <a:lnTo>
                  <a:pt x="0" y="5585244"/>
                </a:lnTo>
                <a:close/>
              </a:path>
            </a:pathLst>
          </a:custGeom>
          <a:solidFill>
            <a:schemeClr val="accent3">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431515" y="606176"/>
            <a:ext cx="9339211" cy="4530904"/>
          </a:xfrm>
        </p:spPr>
        <p:txBody>
          <a:bodyPr anchor="b">
            <a:normAutofit/>
          </a:bodyPr>
          <a:lstStyle>
            <a:lvl1pPr marL="0" indent="0">
              <a:lnSpc>
                <a:spcPct val="90000"/>
              </a:lnSpc>
              <a:buNone/>
              <a:defRPr sz="4950" b="0" cap="none" baseline="0">
                <a:solidFill>
                  <a:schemeClr val="accent1"/>
                </a:solidFill>
              </a:defRPr>
            </a:lvl1pPr>
            <a:lvl2pPr marL="171450" indent="0">
              <a:lnSpc>
                <a:spcPct val="90000"/>
              </a:lnSpc>
              <a:buNone/>
              <a:defRPr sz="4500" b="0" cap="none" baseline="0">
                <a:solidFill>
                  <a:schemeClr val="accent1"/>
                </a:solidFill>
              </a:defRPr>
            </a:lvl2pPr>
            <a:lvl3pPr marL="342900" indent="0">
              <a:lnSpc>
                <a:spcPct val="90000"/>
              </a:lnSpc>
              <a:buNone/>
              <a:defRPr sz="4050" b="0" cap="none" baseline="0">
                <a:solidFill>
                  <a:schemeClr val="accent1"/>
                </a:solidFill>
              </a:defRPr>
            </a:lvl3pPr>
            <a:lvl4pPr marL="514350" indent="0">
              <a:lnSpc>
                <a:spcPct val="90000"/>
              </a:lnSpc>
              <a:buNone/>
              <a:defRPr sz="3600" b="0" cap="none" baseline="0">
                <a:solidFill>
                  <a:schemeClr val="accent1"/>
                </a:solidFill>
              </a:defRPr>
            </a:lvl4pPr>
            <a:lvl5pPr marL="685800" indent="0">
              <a:lnSpc>
                <a:spcPct val="90000"/>
              </a:lnSpc>
              <a:buNone/>
              <a:defRPr sz="3300" b="0" cap="none" baseline="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accent1"/>
                </a:solidFill>
              </a:defRPr>
            </a:lvl1p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accent1"/>
                </a:solidFill>
              </a:defRPr>
            </a:lvl1pPr>
          </a:lstStyle>
          <a:p>
            <a:fld id="{D7E3ECEC-7E7B-4FB9-BAE8-5C10F12795EA}" type="datetimeFigureOut">
              <a:rPr lang="en-US" smtClean="0"/>
              <a:t>1/8/2026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accent1"/>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2730114800"/>
      </p:ext>
    </p:extLst>
  </p:cSld>
  <p:clrMapOvr>
    <a:overrideClrMapping bg1="lt1" tx1="dk1" bg2="lt2" tx2="dk2" accent1="accent1" accent2="accent2" accent3="accent3" accent4="accent4" accent5="accent5" accent6="accent6" hlink="hlink" folHlink="folHlink"/>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Statem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343032" y="1455226"/>
            <a:ext cx="10152771" cy="5065498"/>
          </a:xfrm>
        </p:spPr>
        <p:txBody>
          <a:bodyPr anchor="b">
            <a:normAutofit/>
          </a:bodyPr>
          <a:lstStyle>
            <a:lvl1pPr marL="0" indent="0">
              <a:lnSpc>
                <a:spcPct val="90000"/>
              </a:lnSpc>
              <a:buNone/>
              <a:defRPr sz="5400" b="0">
                <a:solidFill>
                  <a:schemeClr val="accent1"/>
                </a:solidFill>
              </a:defRPr>
            </a:lvl1pPr>
            <a:lvl2pPr marL="171450" indent="0">
              <a:lnSpc>
                <a:spcPct val="90000"/>
              </a:lnSpc>
              <a:buNone/>
              <a:defRPr sz="4950" b="0">
                <a:solidFill>
                  <a:schemeClr val="accent1"/>
                </a:solidFill>
              </a:defRPr>
            </a:lvl2pPr>
            <a:lvl3pPr marL="342900" indent="0">
              <a:lnSpc>
                <a:spcPct val="90000"/>
              </a:lnSpc>
              <a:buNone/>
              <a:defRPr sz="4500" b="0">
                <a:solidFill>
                  <a:schemeClr val="accent1"/>
                </a:solidFill>
              </a:defRPr>
            </a:lvl3pPr>
            <a:lvl4pPr marL="514350" indent="0">
              <a:lnSpc>
                <a:spcPct val="90000"/>
              </a:lnSpc>
              <a:buNone/>
              <a:defRPr sz="4050" b="0">
                <a:solidFill>
                  <a:schemeClr val="accent1"/>
                </a:solidFill>
              </a:defRPr>
            </a:lvl4pPr>
            <a:lvl5pPr marL="685800" indent="0">
              <a:lnSpc>
                <a:spcPct val="90000"/>
              </a:lnSpc>
              <a:buNone/>
              <a:defRPr sz="3600" b="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a:xfrm>
            <a:off x="768097" y="64008"/>
            <a:ext cx="3569995" cy="338328"/>
          </a:xfrm>
        </p:spPr>
        <p:txBody>
          <a:bodyPr/>
          <a:lstStyle/>
          <a:p>
            <a:endParaRPr lang="en-US"/>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a:xfrm>
            <a:off x="9291411" y="64008"/>
            <a:ext cx="1612675" cy="338328"/>
          </a:xfrm>
        </p:spPr>
        <p:txBody>
          <a:bodyPr/>
          <a:lstStyle/>
          <a:p>
            <a:fld id="{D7E3ECEC-7E7B-4FB9-BAE8-5C10F12795EA}" type="datetimeFigureOut">
              <a:rPr lang="en-US" smtClean="0"/>
              <a:t>1/8/2026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a:xfrm>
            <a:off x="11055096" y="64008"/>
            <a:ext cx="4572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424903088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Quote">
    <p:bg>
      <p:bgPr>
        <a:solidFill>
          <a:schemeClr val="accent3">
            <a:alpha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772089" y="5085709"/>
            <a:ext cx="8968723" cy="757309"/>
          </a:xfrm>
        </p:spPr>
        <p:txBody>
          <a:bodyPr anchor="t">
            <a:normAutofit/>
          </a:bodyPr>
          <a:lstStyle>
            <a:lvl1pPr>
              <a:lnSpc>
                <a:spcPct val="120000"/>
              </a:lnSpc>
              <a:defRPr sz="1200">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772089" y="821934"/>
            <a:ext cx="8968723" cy="3742116"/>
          </a:xfrm>
        </p:spPr>
        <p:txBody>
          <a:bodyPr anchor="t">
            <a:normAutofit/>
          </a:bodyPr>
          <a:lstStyle>
            <a:lvl1pPr marL="102870" indent="-102870">
              <a:lnSpc>
                <a:spcPct val="100000"/>
              </a:lnSpc>
              <a:spcBef>
                <a:spcPts val="0"/>
              </a:spcBef>
              <a:buNone/>
              <a:defRPr sz="4500">
                <a:solidFill>
                  <a:schemeClr val="accent1"/>
                </a:solidFill>
                <a:latin typeface="+mj-lt"/>
              </a:defRPr>
            </a:lvl1pPr>
          </a:lstStyle>
          <a:p>
            <a:pPr lvl="0"/>
            <a:r>
              <a:rPr lang="en-US" dirty="0"/>
              <a:t>Click to edit Quote</a:t>
            </a:r>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55543321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Quot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768097" y="4965192"/>
            <a:ext cx="9841113" cy="1289304"/>
          </a:xfrm>
        </p:spPr>
        <p:txBody>
          <a:bodyPr anchor="ctr">
            <a:normAutofit/>
          </a:bodyPr>
          <a:lstStyle>
            <a:lvl1pPr>
              <a:lnSpc>
                <a:spcPct val="120000"/>
              </a:lnSpc>
              <a:defRPr sz="1350" b="0">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772089" y="729465"/>
            <a:ext cx="9841115" cy="3814182"/>
          </a:xfrm>
        </p:spPr>
        <p:txBody>
          <a:bodyPr anchor="t">
            <a:normAutofit/>
          </a:bodyPr>
          <a:lstStyle>
            <a:lvl1pPr marL="102870" indent="-102870">
              <a:lnSpc>
                <a:spcPct val="90000"/>
              </a:lnSpc>
              <a:spcBef>
                <a:spcPts val="0"/>
              </a:spcBef>
              <a:buNone/>
              <a:defRPr sz="5400">
                <a:solidFill>
                  <a:schemeClr val="accent1"/>
                </a:solidFill>
                <a:latin typeface="+mj-lt"/>
              </a:defRPr>
            </a:lvl1pPr>
          </a:lstStyle>
          <a:p>
            <a:pPr lvl="0"/>
            <a:r>
              <a:rPr lang="en-US" dirty="0"/>
              <a:t>Click to edit Quote</a:t>
            </a:r>
          </a:p>
        </p:txBody>
      </p:sp>
      <p:sp>
        <p:nvSpPr>
          <p:cNvPr id="9" name="Footer Placeholder 8">
            <a:extLst>
              <a:ext uri="{FF2B5EF4-FFF2-40B4-BE49-F238E27FC236}">
                <a16:creationId xmlns:a16="http://schemas.microsoft.com/office/drawing/2014/main" id="{A8AE5996-C1E5-AFF0-1C20-EFDC8711799D}"/>
              </a:ext>
            </a:extLst>
          </p:cNvPr>
          <p:cNvSpPr>
            <a:spLocks noGrp="1"/>
          </p:cNvSpPr>
          <p:nvPr>
            <p:ph type="ftr" sz="quarter" idx="15"/>
          </p:nvPr>
        </p:nvSpPr>
        <p:spPr/>
        <p:txBody>
          <a:bodyPr/>
          <a:lstStyle/>
          <a:p>
            <a:endParaRPr lang="en-US"/>
          </a:p>
        </p:txBody>
      </p:sp>
      <p:sp>
        <p:nvSpPr>
          <p:cNvPr id="6" name="Date Placeholder 5">
            <a:extLst>
              <a:ext uri="{FF2B5EF4-FFF2-40B4-BE49-F238E27FC236}">
                <a16:creationId xmlns:a16="http://schemas.microsoft.com/office/drawing/2014/main" id="{1554EA42-18F1-82AE-02C3-B2B2A57AD709}"/>
              </a:ext>
            </a:extLst>
          </p:cNvPr>
          <p:cNvSpPr>
            <a:spLocks noGrp="1"/>
          </p:cNvSpPr>
          <p:nvPr>
            <p:ph type="dt" sz="half" idx="14"/>
          </p:nvPr>
        </p:nvSpPr>
        <p:spPr/>
        <p:txBody>
          <a:bodyPr/>
          <a:lstStyle/>
          <a:p>
            <a:fld id="{D7E3ECEC-7E7B-4FB9-BAE8-5C10F12795EA}" type="datetimeFigureOut">
              <a:rPr lang="en-US" smtClean="0"/>
              <a:t>1/8/2026</a:t>
            </a:fld>
            <a:endParaRPr lang="en-US"/>
          </a:p>
        </p:txBody>
      </p:sp>
      <p:sp>
        <p:nvSpPr>
          <p:cNvPr id="10" name="Slide Number Placeholder 9">
            <a:extLst>
              <a:ext uri="{FF2B5EF4-FFF2-40B4-BE49-F238E27FC236}">
                <a16:creationId xmlns:a16="http://schemas.microsoft.com/office/drawing/2014/main" id="{4A8ACF18-7D60-FEE3-1B8D-6E5F51611A84}"/>
              </a:ext>
            </a:extLst>
          </p:cNvPr>
          <p:cNvSpPr>
            <a:spLocks noGrp="1"/>
          </p:cNvSpPr>
          <p:nvPr>
            <p:ph type="sldNum" sz="quarter" idx="16"/>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81415929"/>
      </p:ext>
    </p:extLst>
  </p:cSld>
  <p:clrMapOvr>
    <a:overrideClrMapping bg1="lt1" tx1="dk1" bg2="lt2" tx2="dk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Quote 3">
    <p:bg>
      <p:bgPr>
        <a:solidFill>
          <a:schemeClr val="bg2"/>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243F357D-01B6-71AD-58FF-26C551B8D6F8}"/>
              </a:ext>
              <a:ext uri="{C183D7F6-B498-43B3-948B-1728B52AA6E4}">
                <adec:decorative xmlns:adec="http://schemas.microsoft.com/office/drawing/2017/decorative" val="1"/>
              </a:ext>
            </a:extLst>
          </p:cNvPr>
          <p:cNvSpPr/>
          <p:nvPr/>
        </p:nvSpPr>
        <p:spPr>
          <a:xfrm rot="10800000" flipH="1">
            <a:off x="1" y="5155894"/>
            <a:ext cx="11468099" cy="1702107"/>
          </a:xfrm>
          <a:custGeom>
            <a:avLst/>
            <a:gdLst>
              <a:gd name="connsiteX0" fmla="*/ 10322569 w 10836926"/>
              <a:gd name="connsiteY0" fmla="*/ 1702107 h 1702107"/>
              <a:gd name="connsiteX1" fmla="*/ 0 w 10836926"/>
              <a:gd name="connsiteY1" fmla="*/ 1702107 h 1702107"/>
              <a:gd name="connsiteX2" fmla="*/ 0 w 10836926"/>
              <a:gd name="connsiteY2" fmla="*/ 0 h 1702107"/>
              <a:gd name="connsiteX3" fmla="*/ 10836926 w 10836926"/>
              <a:gd name="connsiteY3" fmla="*/ 0 h 1702107"/>
              <a:gd name="connsiteX4" fmla="*/ 10836926 w 10836926"/>
              <a:gd name="connsiteY4" fmla="*/ 1187751 h 1702107"/>
              <a:gd name="connsiteX5" fmla="*/ 10322569 w 10836926"/>
              <a:gd name="connsiteY5" fmla="*/ 1702107 h 1702107"/>
              <a:gd name="connsiteX0" fmla="*/ 10990389 w 11504746"/>
              <a:gd name="connsiteY0" fmla="*/ 1702107 h 1702107"/>
              <a:gd name="connsiteX1" fmla="*/ 0 w 11504746"/>
              <a:gd name="connsiteY1" fmla="*/ 1702107 h 1702107"/>
              <a:gd name="connsiteX2" fmla="*/ 667820 w 11504746"/>
              <a:gd name="connsiteY2" fmla="*/ 0 h 1702107"/>
              <a:gd name="connsiteX3" fmla="*/ 11504746 w 11504746"/>
              <a:gd name="connsiteY3" fmla="*/ 0 h 1702107"/>
              <a:gd name="connsiteX4" fmla="*/ 11504746 w 11504746"/>
              <a:gd name="connsiteY4" fmla="*/ 1187751 h 1702107"/>
              <a:gd name="connsiteX5" fmla="*/ 10990389 w 11504746"/>
              <a:gd name="connsiteY5" fmla="*/ 1702107 h 1702107"/>
              <a:gd name="connsiteX0" fmla="*/ 11000664 w 11515021"/>
              <a:gd name="connsiteY0" fmla="*/ 1702107 h 1702107"/>
              <a:gd name="connsiteX1" fmla="*/ 10275 w 11515021"/>
              <a:gd name="connsiteY1" fmla="*/ 1702107 h 1702107"/>
              <a:gd name="connsiteX2" fmla="*/ 0 w 11515021"/>
              <a:gd name="connsiteY2" fmla="*/ 0 h 1702107"/>
              <a:gd name="connsiteX3" fmla="*/ 11515021 w 11515021"/>
              <a:gd name="connsiteY3" fmla="*/ 0 h 1702107"/>
              <a:gd name="connsiteX4" fmla="*/ 11515021 w 11515021"/>
              <a:gd name="connsiteY4" fmla="*/ 1187751 h 1702107"/>
              <a:gd name="connsiteX5" fmla="*/ 11000664 w 11515021"/>
              <a:gd name="connsiteY5" fmla="*/ 1702107 h 1702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15021" h="1702107">
                <a:moveTo>
                  <a:pt x="11000664" y="1702107"/>
                </a:moveTo>
                <a:lnTo>
                  <a:pt x="10275" y="1702107"/>
                </a:lnTo>
                <a:lnTo>
                  <a:pt x="0" y="0"/>
                </a:lnTo>
                <a:lnTo>
                  <a:pt x="11515021" y="0"/>
                </a:lnTo>
                <a:lnTo>
                  <a:pt x="11515021" y="1187751"/>
                </a:lnTo>
                <a:cubicBezTo>
                  <a:pt x="11515021" y="1471822"/>
                  <a:pt x="11284736" y="1702107"/>
                  <a:pt x="11000664" y="1702107"/>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1438381" y="5684950"/>
            <a:ext cx="9060691" cy="643997"/>
          </a:xfrm>
        </p:spPr>
        <p:txBody>
          <a:bodyPr anchor="ctr">
            <a:normAutofit/>
          </a:bodyPr>
          <a:lstStyle>
            <a:lvl1pPr algn="r">
              <a:lnSpc>
                <a:spcPct val="120000"/>
              </a:lnSpc>
              <a:defRPr sz="1200">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1438383" y="1027417"/>
            <a:ext cx="9060691" cy="3400746"/>
          </a:xfrm>
        </p:spPr>
        <p:txBody>
          <a:bodyPr anchor="ctr">
            <a:normAutofit/>
          </a:bodyPr>
          <a:lstStyle>
            <a:lvl1pPr marL="102870" indent="-102870">
              <a:lnSpc>
                <a:spcPct val="100000"/>
              </a:lnSpc>
              <a:spcBef>
                <a:spcPts val="0"/>
              </a:spcBef>
              <a:buNone/>
              <a:defRPr sz="3600">
                <a:solidFill>
                  <a:schemeClr val="accent1"/>
                </a:solidFill>
                <a:latin typeface="+mj-lt"/>
              </a:defRPr>
            </a:lvl1pPr>
          </a:lstStyle>
          <a:p>
            <a:pPr lvl="0"/>
            <a:r>
              <a:rPr lang="en-US" dirty="0"/>
              <a:t>Click to edit Quote</a:t>
            </a:r>
          </a:p>
        </p:txBody>
      </p:sp>
      <p:sp>
        <p:nvSpPr>
          <p:cNvPr id="4" name="Footer Placeholder 3">
            <a:extLst>
              <a:ext uri="{FF2B5EF4-FFF2-40B4-BE49-F238E27FC236}">
                <a16:creationId xmlns:a16="http://schemas.microsoft.com/office/drawing/2014/main" id="{CB66F519-3A11-8ACC-F11B-0C5B8388C6E7}"/>
              </a:ext>
            </a:extLst>
          </p:cNvPr>
          <p:cNvSpPr>
            <a:spLocks noGrp="1"/>
          </p:cNvSpPr>
          <p:nvPr>
            <p:ph type="ftr" sz="quarter" idx="11"/>
          </p:nvPr>
        </p:nvSpPr>
        <p:spPr>
          <a:xfrm>
            <a:off x="772091" y="6382512"/>
            <a:ext cx="2816835" cy="338328"/>
          </a:xfrm>
        </p:spPr>
        <p:txBody>
          <a:bodyPr/>
          <a:lstStyle/>
          <a:p>
            <a:endParaRPr lang="en-US"/>
          </a:p>
        </p:txBody>
      </p:sp>
      <p:sp>
        <p:nvSpPr>
          <p:cNvPr id="3" name="Date Placeholder 2">
            <a:extLst>
              <a:ext uri="{FF2B5EF4-FFF2-40B4-BE49-F238E27FC236}">
                <a16:creationId xmlns:a16="http://schemas.microsoft.com/office/drawing/2014/main" id="{7450CCE4-9136-9EA6-8630-92DA75F38F3D}"/>
              </a:ext>
            </a:extLst>
          </p:cNvPr>
          <p:cNvSpPr>
            <a:spLocks noGrp="1"/>
          </p:cNvSpPr>
          <p:nvPr>
            <p:ph type="dt" sz="half" idx="10"/>
          </p:nvPr>
        </p:nvSpPr>
        <p:spPr>
          <a:xfrm>
            <a:off x="9291411" y="6382512"/>
            <a:ext cx="1612675" cy="338328"/>
          </a:xfrm>
        </p:spPr>
        <p:txBody>
          <a:bodyPr/>
          <a:lstStyle/>
          <a:p>
            <a:fld id="{D7E3ECEC-7E7B-4FB9-BAE8-5C10F12795EA}" type="datetimeFigureOut">
              <a:rPr lang="en-US" smtClean="0"/>
              <a:t>1/8/2026</a:t>
            </a:fld>
            <a:endParaRPr lang="en-US"/>
          </a:p>
        </p:txBody>
      </p:sp>
      <p:sp>
        <p:nvSpPr>
          <p:cNvPr id="5" name="Slide Number Placeholder 4">
            <a:extLst>
              <a:ext uri="{FF2B5EF4-FFF2-40B4-BE49-F238E27FC236}">
                <a16:creationId xmlns:a16="http://schemas.microsoft.com/office/drawing/2014/main" id="{3B677173-46BB-8B19-DE87-86D46A98F540}"/>
              </a:ext>
            </a:extLst>
          </p:cNvPr>
          <p:cNvSpPr>
            <a:spLocks noGrp="1"/>
          </p:cNvSpPr>
          <p:nvPr>
            <p:ph type="sldNum" sz="quarter" idx="12"/>
          </p:nvPr>
        </p:nvSpPr>
        <p:spPr>
          <a:xfrm>
            <a:off x="11050743" y="6382512"/>
            <a:ext cx="4572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2299398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33815" y="189689"/>
            <a:ext cx="11341905" cy="1629485"/>
          </a:xfrm>
        </p:spPr>
        <p:txBody>
          <a:bodyPr anchor="t">
            <a:normAutofit/>
          </a:bodyPr>
          <a:lstStyle>
            <a:lvl1pPr>
              <a:defRPr sz="7600" baseline="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6096000" y="2362200"/>
            <a:ext cx="5829300" cy="3810000"/>
          </a:xfrm>
        </p:spPr>
        <p:txBody>
          <a:bodyPr vert="horz" lIns="91440" tIns="45720" rIns="91440" bIns="45720" rtlCol="0" anchor="b">
            <a:normAutofit/>
          </a:bodyPr>
          <a:lstStyle>
            <a:lvl1pPr marL="457200" indent="-457200">
              <a:buFont typeface="+mj-lt"/>
              <a:buAutoNum type="arabicPeriod"/>
              <a:defRPr lang="en-US" sz="1600" dirty="0"/>
            </a:lvl1pPr>
            <a:lvl2pPr marL="571500" indent="-342900">
              <a:buFont typeface="+mj-lt"/>
              <a:buAutoNum type="arabicPeriod"/>
              <a:defRPr lang="en-US" sz="1600" dirty="0"/>
            </a:lvl2pPr>
            <a:lvl3pPr marL="800100" indent="-342900">
              <a:buFont typeface="+mj-lt"/>
              <a:buAutoNum type="arabicPeriod"/>
              <a:defRPr lang="en-US" sz="1600" dirty="0"/>
            </a:lvl3pPr>
            <a:lvl4pPr>
              <a:buFont typeface="+mj-lt"/>
              <a:buAutoNum type="arabicPeriod"/>
              <a:defRPr lang="en-US" sz="1600" dirty="0"/>
            </a:lvl4pPr>
            <a:lvl5pPr>
              <a:buFont typeface="+mj-lt"/>
              <a:buAutoNum type="arabicPeriod"/>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F5895950-DBB3-436C-A1DD-7D3C30A336E3}" type="datetime1">
              <a:rPr lang="en-US" smtClean="0"/>
              <a:t>1/8/2026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354370883"/>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Quote 4">
    <p:bg>
      <p:bgPr>
        <a:solidFill>
          <a:schemeClr val="bg2"/>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DA777E9-52E4-B265-D19D-C179BB567FA4}"/>
              </a:ext>
              <a:ext uri="{C183D7F6-B498-43B3-948B-1728B52AA6E4}">
                <adec:decorative xmlns:adec="http://schemas.microsoft.com/office/drawing/2017/decorative" val="1"/>
              </a:ext>
            </a:extLst>
          </p:cNvPr>
          <p:cNvSpPr/>
          <p:nvPr/>
        </p:nvSpPr>
        <p:spPr>
          <a:xfrm>
            <a:off x="1" y="0"/>
            <a:ext cx="10809939" cy="5148072"/>
          </a:xfrm>
          <a:custGeom>
            <a:avLst/>
            <a:gdLst>
              <a:gd name="connsiteX0" fmla="*/ 0 w 10809939"/>
              <a:gd name="connsiteY0" fmla="*/ 0 h 5148072"/>
              <a:gd name="connsiteX1" fmla="*/ 10809939 w 10809939"/>
              <a:gd name="connsiteY1" fmla="*/ 0 h 5148072"/>
              <a:gd name="connsiteX2" fmla="*/ 10809939 w 10809939"/>
              <a:gd name="connsiteY2" fmla="*/ 4646550 h 5148072"/>
              <a:gd name="connsiteX3" fmla="*/ 10308417 w 10809939"/>
              <a:gd name="connsiteY3" fmla="*/ 5148072 h 5148072"/>
              <a:gd name="connsiteX4" fmla="*/ 0 w 10809939"/>
              <a:gd name="connsiteY4" fmla="*/ 5148072 h 5148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939" h="5148072">
                <a:moveTo>
                  <a:pt x="0" y="0"/>
                </a:moveTo>
                <a:lnTo>
                  <a:pt x="10809939" y="0"/>
                </a:lnTo>
                <a:lnTo>
                  <a:pt x="10809939" y="4646550"/>
                </a:lnTo>
                <a:cubicBezTo>
                  <a:pt x="10809939" y="4923533"/>
                  <a:pt x="10585400" y="5148072"/>
                  <a:pt x="10308417" y="5148072"/>
                </a:cubicBezTo>
                <a:lnTo>
                  <a:pt x="0" y="5148072"/>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767447" y="5518298"/>
            <a:ext cx="8964384" cy="818494"/>
          </a:xfrm>
        </p:spPr>
        <p:txBody>
          <a:bodyPr anchor="ctr">
            <a:normAutofit/>
          </a:bodyPr>
          <a:lstStyle>
            <a:lvl1pPr>
              <a:lnSpc>
                <a:spcPct val="120000"/>
              </a:lnSpc>
              <a:defRPr sz="1200" b="0">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767447" y="750015"/>
            <a:ext cx="8733760" cy="3800721"/>
          </a:xfrm>
        </p:spPr>
        <p:txBody>
          <a:bodyPr anchor="t">
            <a:normAutofit/>
          </a:bodyPr>
          <a:lstStyle>
            <a:lvl1pPr marL="102870" indent="-102870">
              <a:lnSpc>
                <a:spcPct val="90000"/>
              </a:lnSpc>
              <a:spcBef>
                <a:spcPts val="0"/>
              </a:spcBef>
              <a:buNone/>
              <a:defRPr sz="4050">
                <a:solidFill>
                  <a:schemeClr val="accent1"/>
                </a:solidFill>
                <a:latin typeface="+mj-lt"/>
              </a:defRPr>
            </a:lvl1pPr>
          </a:lstStyle>
          <a:p>
            <a:pPr lvl="0"/>
            <a:r>
              <a:rPr lang="en-US" dirty="0"/>
              <a:t>Click to edit Quote</a:t>
            </a:r>
          </a:p>
        </p:txBody>
      </p:sp>
      <p:sp>
        <p:nvSpPr>
          <p:cNvPr id="8" name="Footer Placeholder 7">
            <a:extLst>
              <a:ext uri="{FF2B5EF4-FFF2-40B4-BE49-F238E27FC236}">
                <a16:creationId xmlns:a16="http://schemas.microsoft.com/office/drawing/2014/main" id="{0AD62116-941C-252B-AE63-2508CE4FDD3F}"/>
              </a:ext>
            </a:extLst>
          </p:cNvPr>
          <p:cNvSpPr>
            <a:spLocks noGrp="1"/>
          </p:cNvSpPr>
          <p:nvPr>
            <p:ph type="ftr" sz="quarter" idx="15"/>
          </p:nvPr>
        </p:nvSpPr>
        <p:spPr>
          <a:xfrm>
            <a:off x="772091" y="6382512"/>
            <a:ext cx="2816835" cy="338328"/>
          </a:xfrm>
        </p:spPr>
        <p:txBody>
          <a:bodyPr/>
          <a:lstStyle/>
          <a:p>
            <a:endParaRPr lang="en-US"/>
          </a:p>
        </p:txBody>
      </p:sp>
      <p:sp>
        <p:nvSpPr>
          <p:cNvPr id="6" name="Date Placeholder 5">
            <a:extLst>
              <a:ext uri="{FF2B5EF4-FFF2-40B4-BE49-F238E27FC236}">
                <a16:creationId xmlns:a16="http://schemas.microsoft.com/office/drawing/2014/main" id="{23547C88-24DC-DAA1-274D-9715ED6805BC}"/>
              </a:ext>
            </a:extLst>
          </p:cNvPr>
          <p:cNvSpPr>
            <a:spLocks noGrp="1"/>
          </p:cNvSpPr>
          <p:nvPr>
            <p:ph type="dt" sz="half" idx="14"/>
          </p:nvPr>
        </p:nvSpPr>
        <p:spPr>
          <a:xfrm>
            <a:off x="9291411" y="6382512"/>
            <a:ext cx="1612675" cy="338328"/>
          </a:xfrm>
        </p:spPr>
        <p:txBody>
          <a:bodyPr/>
          <a:lstStyle/>
          <a:p>
            <a:fld id="{D7E3ECEC-7E7B-4FB9-BAE8-5C10F12795EA}" type="datetimeFigureOut">
              <a:rPr lang="en-US" smtClean="0"/>
              <a:t>1/8/2026</a:t>
            </a:fld>
            <a:endParaRPr lang="en-US"/>
          </a:p>
        </p:txBody>
      </p:sp>
      <p:sp>
        <p:nvSpPr>
          <p:cNvPr id="10" name="Slide Number Placeholder 9">
            <a:extLst>
              <a:ext uri="{FF2B5EF4-FFF2-40B4-BE49-F238E27FC236}">
                <a16:creationId xmlns:a16="http://schemas.microsoft.com/office/drawing/2014/main" id="{A921AC9D-428B-1CE3-499F-1289B47D5F26}"/>
              </a:ext>
            </a:extLst>
          </p:cNvPr>
          <p:cNvSpPr>
            <a:spLocks noGrp="1"/>
          </p:cNvSpPr>
          <p:nvPr>
            <p:ph type="sldNum" sz="quarter" idx="16"/>
          </p:nvPr>
        </p:nvSpPr>
        <p:spPr>
          <a:xfrm>
            <a:off x="11050743" y="6382512"/>
            <a:ext cx="4572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7296875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Quote 5">
    <p:bg>
      <p:bgPr>
        <a:solidFill>
          <a:schemeClr val="accent3">
            <a:alpha val="60000"/>
          </a:schemeClr>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0EBA2EC2-4347-818C-501D-DEEA9CA0D13B}"/>
              </a:ext>
              <a:ext uri="{C183D7F6-B498-43B3-948B-1728B52AA6E4}">
                <adec:decorative xmlns:adec="http://schemas.microsoft.com/office/drawing/2017/decorative" val="1"/>
              </a:ext>
            </a:extLst>
          </p:cNvPr>
          <p:cNvSpPr/>
          <p:nvPr/>
        </p:nvSpPr>
        <p:spPr>
          <a:xfrm>
            <a:off x="1" y="-1"/>
            <a:ext cx="10809939" cy="5617255"/>
          </a:xfrm>
          <a:custGeom>
            <a:avLst/>
            <a:gdLst>
              <a:gd name="connsiteX0" fmla="*/ 0 w 10809939"/>
              <a:gd name="connsiteY0" fmla="*/ 0 h 5638868"/>
              <a:gd name="connsiteX1" fmla="*/ 10809939 w 10809939"/>
              <a:gd name="connsiteY1" fmla="*/ 0 h 5638868"/>
              <a:gd name="connsiteX2" fmla="*/ 10809939 w 10809939"/>
              <a:gd name="connsiteY2" fmla="*/ 5116914 h 5638868"/>
              <a:gd name="connsiteX3" fmla="*/ 10287986 w 10809939"/>
              <a:gd name="connsiteY3" fmla="*/ 5638868 h 5638868"/>
              <a:gd name="connsiteX4" fmla="*/ 0 w 10809939"/>
              <a:gd name="connsiteY4" fmla="*/ 5638868 h 5638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939" h="5638868">
                <a:moveTo>
                  <a:pt x="0" y="0"/>
                </a:moveTo>
                <a:lnTo>
                  <a:pt x="10809939" y="0"/>
                </a:lnTo>
                <a:lnTo>
                  <a:pt x="10809939" y="5116914"/>
                </a:lnTo>
                <a:cubicBezTo>
                  <a:pt x="10809939" y="5405181"/>
                  <a:pt x="10576253" y="5638868"/>
                  <a:pt x="10287986" y="5638868"/>
                </a:cubicBezTo>
                <a:lnTo>
                  <a:pt x="0" y="5638868"/>
                </a:lnTo>
                <a:close/>
              </a:path>
            </a:pathLst>
          </a:cu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297B7014-5970-11E5-11F0-6B902283689F}"/>
              </a:ext>
            </a:extLst>
          </p:cNvPr>
          <p:cNvSpPr>
            <a:spLocks noGrp="1"/>
          </p:cNvSpPr>
          <p:nvPr>
            <p:ph type="title" hasCustomPrompt="1"/>
          </p:nvPr>
        </p:nvSpPr>
        <p:spPr>
          <a:xfrm>
            <a:off x="2876765" y="4318614"/>
            <a:ext cx="7364515" cy="996027"/>
          </a:xfrm>
        </p:spPr>
        <p:txBody>
          <a:bodyPr anchor="ctr">
            <a:normAutofit/>
          </a:bodyPr>
          <a:lstStyle>
            <a:lvl1pPr algn="r">
              <a:lnSpc>
                <a:spcPct val="120000"/>
              </a:lnSpc>
              <a:defRPr sz="1050" b="0" spc="75" baseline="0">
                <a:latin typeface="+mn-lt"/>
              </a:defRPr>
            </a:lvl1pPr>
          </a:lstStyle>
          <a:p>
            <a:r>
              <a:rPr lang="en-US" dirty="0"/>
              <a:t>Quote Author</a:t>
            </a:r>
          </a:p>
        </p:txBody>
      </p:sp>
      <p:sp>
        <p:nvSpPr>
          <p:cNvPr id="7" name="Content Placeholder 6">
            <a:extLst>
              <a:ext uri="{FF2B5EF4-FFF2-40B4-BE49-F238E27FC236}">
                <a16:creationId xmlns:a16="http://schemas.microsoft.com/office/drawing/2014/main" id="{63EF4BD9-B936-0E90-F933-A03D5E185561}"/>
              </a:ext>
            </a:extLst>
          </p:cNvPr>
          <p:cNvSpPr>
            <a:spLocks noGrp="1"/>
          </p:cNvSpPr>
          <p:nvPr>
            <p:ph sz="quarter" idx="13" hasCustomPrompt="1"/>
          </p:nvPr>
        </p:nvSpPr>
        <p:spPr>
          <a:xfrm>
            <a:off x="768096" y="647700"/>
            <a:ext cx="9473184" cy="3670912"/>
          </a:xfrm>
        </p:spPr>
        <p:txBody>
          <a:bodyPr anchor="ctr">
            <a:normAutofit/>
          </a:bodyPr>
          <a:lstStyle>
            <a:lvl1pPr marL="102870" indent="-102870">
              <a:lnSpc>
                <a:spcPct val="100000"/>
              </a:lnSpc>
              <a:spcBef>
                <a:spcPts val="0"/>
              </a:spcBef>
              <a:buNone/>
              <a:defRPr sz="3600">
                <a:solidFill>
                  <a:schemeClr val="tx2"/>
                </a:solidFill>
                <a:latin typeface="+mj-lt"/>
              </a:defRPr>
            </a:lvl1pPr>
          </a:lstStyle>
          <a:p>
            <a:pPr lvl="0"/>
            <a:r>
              <a:rPr lang="en-US" dirty="0"/>
              <a:t>Click to edit Quote</a:t>
            </a:r>
          </a:p>
        </p:txBody>
      </p:sp>
      <p:sp>
        <p:nvSpPr>
          <p:cNvPr id="12" name="Footer Placeholder 11">
            <a:extLst>
              <a:ext uri="{FF2B5EF4-FFF2-40B4-BE49-F238E27FC236}">
                <a16:creationId xmlns:a16="http://schemas.microsoft.com/office/drawing/2014/main" id="{B68D110F-CED3-F33A-EDD7-57811187B5A8}"/>
              </a:ext>
            </a:extLst>
          </p:cNvPr>
          <p:cNvSpPr>
            <a:spLocks noGrp="1"/>
          </p:cNvSpPr>
          <p:nvPr>
            <p:ph type="ftr" sz="quarter" idx="15"/>
          </p:nvPr>
        </p:nvSpPr>
        <p:spPr/>
        <p:txBody>
          <a:bodyPr/>
          <a:lstStyle/>
          <a:p>
            <a:endParaRPr lang="en-US"/>
          </a:p>
        </p:txBody>
      </p:sp>
      <p:sp>
        <p:nvSpPr>
          <p:cNvPr id="11" name="Date Placeholder 10">
            <a:extLst>
              <a:ext uri="{FF2B5EF4-FFF2-40B4-BE49-F238E27FC236}">
                <a16:creationId xmlns:a16="http://schemas.microsoft.com/office/drawing/2014/main" id="{1BE1F328-2362-9468-2593-BAF90BE9CEB0}"/>
              </a:ext>
            </a:extLst>
          </p:cNvPr>
          <p:cNvSpPr>
            <a:spLocks noGrp="1"/>
          </p:cNvSpPr>
          <p:nvPr>
            <p:ph type="dt" sz="half" idx="14"/>
          </p:nvPr>
        </p:nvSpPr>
        <p:spPr/>
        <p:txBody>
          <a:bodyPr/>
          <a:lstStyle/>
          <a:p>
            <a:fld id="{D7E3ECEC-7E7B-4FB9-BAE8-5C10F12795EA}" type="datetimeFigureOut">
              <a:rPr lang="en-US" smtClean="0"/>
              <a:t>1/8/2026</a:t>
            </a:fld>
            <a:endParaRPr lang="en-US"/>
          </a:p>
        </p:txBody>
      </p:sp>
      <p:sp>
        <p:nvSpPr>
          <p:cNvPr id="13" name="Slide Number Placeholder 12">
            <a:extLst>
              <a:ext uri="{FF2B5EF4-FFF2-40B4-BE49-F238E27FC236}">
                <a16:creationId xmlns:a16="http://schemas.microsoft.com/office/drawing/2014/main" id="{DADE9A5F-3A0A-29A6-E008-BCCF7C3761BD}"/>
              </a:ext>
            </a:extLst>
          </p:cNvPr>
          <p:cNvSpPr>
            <a:spLocks noGrp="1"/>
          </p:cNvSpPr>
          <p:nvPr>
            <p:ph type="sldNum" sz="quarter" idx="16"/>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92119565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7" y="822960"/>
            <a:ext cx="10706100" cy="674908"/>
          </a:xfrm>
        </p:spPr>
        <p:txBody>
          <a:bodyPr anchor="t"/>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4B07B2D7-7718-3EA4-C727-BB98633A6739}"/>
              </a:ext>
            </a:extLst>
          </p:cNvPr>
          <p:cNvSpPr>
            <a:spLocks noGrp="1"/>
          </p:cNvSpPr>
          <p:nvPr>
            <p:ph sz="quarter" idx="15"/>
          </p:nvPr>
        </p:nvSpPr>
        <p:spPr>
          <a:xfrm>
            <a:off x="762001" y="1802352"/>
            <a:ext cx="5070020" cy="4293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9">
            <a:extLst>
              <a:ext uri="{FF2B5EF4-FFF2-40B4-BE49-F238E27FC236}">
                <a16:creationId xmlns:a16="http://schemas.microsoft.com/office/drawing/2014/main" id="{EB1D51A5-7ABE-E37E-E3A4-3AF4A8448510}"/>
              </a:ext>
            </a:extLst>
          </p:cNvPr>
          <p:cNvSpPr>
            <a:spLocks noGrp="1"/>
          </p:cNvSpPr>
          <p:nvPr>
            <p:ph sz="quarter" idx="16"/>
          </p:nvPr>
        </p:nvSpPr>
        <p:spPr>
          <a:xfrm>
            <a:off x="6394100" y="1802352"/>
            <a:ext cx="5070021" cy="4293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54743582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770627" y="822962"/>
            <a:ext cx="10697475" cy="550367"/>
          </a:xfrm>
        </p:spPr>
        <p:txBody>
          <a:bodyPr anchor="t"/>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765380" y="1380744"/>
            <a:ext cx="5086659" cy="559834"/>
          </a:xfrm>
        </p:spPr>
        <p:txBody>
          <a:bodyPr anchor="b">
            <a:normAutofit/>
          </a:bodyPr>
          <a:lstStyle>
            <a:lvl1pPr marL="0" indent="0">
              <a:lnSpc>
                <a:spcPct val="90000"/>
              </a:lnSpc>
              <a:buNone/>
              <a:defRPr sz="12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0E49B3C-8832-0263-2ACE-16444014FC2C}"/>
              </a:ext>
            </a:extLst>
          </p:cNvPr>
          <p:cNvSpPr>
            <a:spLocks noGrp="1"/>
          </p:cNvSpPr>
          <p:nvPr>
            <p:ph sz="quarter" idx="15"/>
          </p:nvPr>
        </p:nvSpPr>
        <p:spPr>
          <a:xfrm>
            <a:off x="765826" y="2020888"/>
            <a:ext cx="5086349" cy="4227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382513" y="1380744"/>
            <a:ext cx="5086659" cy="559834"/>
          </a:xfrm>
        </p:spPr>
        <p:txBody>
          <a:bodyPr anchor="b">
            <a:normAutofit/>
          </a:bodyPr>
          <a:lstStyle>
            <a:lvl1pPr marL="0" indent="0">
              <a:lnSpc>
                <a:spcPct val="90000"/>
              </a:lnSpc>
              <a:buNone/>
              <a:defRPr sz="1200" b="1" cap="all"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11">
            <a:extLst>
              <a:ext uri="{FF2B5EF4-FFF2-40B4-BE49-F238E27FC236}">
                <a16:creationId xmlns:a16="http://schemas.microsoft.com/office/drawing/2014/main" id="{F5D88C15-4359-3F27-9B17-CB9581414F72}"/>
              </a:ext>
            </a:extLst>
          </p:cNvPr>
          <p:cNvSpPr>
            <a:spLocks noGrp="1"/>
          </p:cNvSpPr>
          <p:nvPr>
            <p:ph sz="quarter" idx="16"/>
          </p:nvPr>
        </p:nvSpPr>
        <p:spPr>
          <a:xfrm>
            <a:off x="6381751" y="2020888"/>
            <a:ext cx="5086351" cy="4227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85872547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a:xfrm>
            <a:off x="770627" y="822960"/>
            <a:ext cx="10698480" cy="828594"/>
          </a:xfrm>
        </p:spPr>
        <p:txBody>
          <a:bodyPr anchor="t"/>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06349712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4250836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768097" y="822960"/>
            <a:ext cx="3195484" cy="1504164"/>
          </a:xfrm>
        </p:spPr>
        <p:txBody>
          <a:bodyPr anchor="t">
            <a:normAutofit/>
          </a:bodyPr>
          <a:lstStyle>
            <a:lvl1pPr>
              <a:defRPr sz="1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768097" y="2311123"/>
            <a:ext cx="3195484" cy="3784879"/>
          </a:xfrm>
        </p:spPr>
        <p:txBody>
          <a:bodyPr anchor="t">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899805" y="836762"/>
            <a:ext cx="6568296" cy="525923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67149839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772091" y="822962"/>
            <a:ext cx="3041599" cy="1968931"/>
          </a:xfrm>
        </p:spPr>
        <p:txBody>
          <a:bodyPr anchor="t">
            <a:normAutofit/>
          </a:bodyPr>
          <a:lstStyle>
            <a:lvl1pPr>
              <a:defRPr sz="18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768096" y="3147061"/>
            <a:ext cx="3041597" cy="2762035"/>
          </a:xfrm>
        </p:spPr>
        <p:txBody>
          <a:bodyPr vert="horz" lIns="91440" tIns="45720" rIns="91440" bIns="45720" rtlCol="0" anchor="b">
            <a:normAutofit/>
          </a:bodyPr>
          <a:lstStyle>
            <a:lvl1pPr marL="0" indent="0">
              <a:buNone/>
              <a:defRPr lang="en-US" sz="1200" dirty="0"/>
            </a:lvl1pPr>
          </a:lstStyle>
          <a:p>
            <a:pPr lvl="0"/>
            <a:r>
              <a:rPr lang="en-US"/>
              <a:t>Click to edit Master text styles</a:t>
            </a:r>
          </a:p>
        </p:txBody>
      </p:sp>
      <p:sp>
        <p:nvSpPr>
          <p:cNvPr id="9" name="Picture Placeholder 9">
            <a:extLst>
              <a:ext uri="{FF2B5EF4-FFF2-40B4-BE49-F238E27FC236}">
                <a16:creationId xmlns:a16="http://schemas.microsoft.com/office/drawing/2014/main" id="{75E80A04-FEAF-D5E8-F208-D79F5852407B}"/>
              </a:ext>
            </a:extLst>
          </p:cNvPr>
          <p:cNvSpPr>
            <a:spLocks noGrp="1"/>
          </p:cNvSpPr>
          <p:nvPr>
            <p:ph type="pic" sz="quarter" idx="13" hasCustomPrompt="1"/>
          </p:nvPr>
        </p:nvSpPr>
        <p:spPr>
          <a:xfrm>
            <a:off x="4502844" y="0"/>
            <a:ext cx="7689157" cy="6096000"/>
          </a:xfrm>
          <a:custGeom>
            <a:avLst/>
            <a:gdLst>
              <a:gd name="connsiteX0" fmla="*/ 0 w 7689157"/>
              <a:gd name="connsiteY0" fmla="*/ 0 h 6096000"/>
              <a:gd name="connsiteX1" fmla="*/ 7689157 w 7689157"/>
              <a:gd name="connsiteY1" fmla="*/ 0 h 6096000"/>
              <a:gd name="connsiteX2" fmla="*/ 7689157 w 7689157"/>
              <a:gd name="connsiteY2" fmla="*/ 6096000 h 6096000"/>
              <a:gd name="connsiteX3" fmla="*/ 501522 w 7689157"/>
              <a:gd name="connsiteY3" fmla="*/ 6096000 h 6096000"/>
              <a:gd name="connsiteX4" fmla="*/ 0 w 7689157"/>
              <a:gd name="connsiteY4" fmla="*/ 559447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89157" h="6096000">
                <a:moveTo>
                  <a:pt x="0" y="0"/>
                </a:moveTo>
                <a:lnTo>
                  <a:pt x="7689157" y="0"/>
                </a:lnTo>
                <a:lnTo>
                  <a:pt x="7689157" y="6096000"/>
                </a:lnTo>
                <a:lnTo>
                  <a:pt x="501522" y="6096000"/>
                </a:lnTo>
                <a:cubicBezTo>
                  <a:pt x="224539" y="6096000"/>
                  <a:pt x="0" y="5871461"/>
                  <a:pt x="0" y="5594478"/>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63026386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A6492530-7F0F-7B93-27A9-6F68FAF54390}"/>
              </a:ext>
              <a:ext uri="{C183D7F6-B498-43B3-948B-1728B52AA6E4}">
                <adec:decorative xmlns:adec="http://schemas.microsoft.com/office/drawing/2017/decorative" val="1"/>
              </a:ext>
            </a:extLst>
          </p:cNvPr>
          <p:cNvSpPr/>
          <p:nvPr/>
        </p:nvSpPr>
        <p:spPr>
          <a:xfrm rot="10800000">
            <a:off x="762000" y="2880693"/>
            <a:ext cx="11430000" cy="3977309"/>
          </a:xfrm>
          <a:custGeom>
            <a:avLst/>
            <a:gdLst>
              <a:gd name="connsiteX0" fmla="*/ 0 w 11468099"/>
              <a:gd name="connsiteY0" fmla="*/ 4053508 h 4053508"/>
              <a:gd name="connsiteX1" fmla="*/ 10946146 w 11468099"/>
              <a:gd name="connsiteY1" fmla="*/ 4043963 h 4053508"/>
              <a:gd name="connsiteX2" fmla="*/ 11468099 w 11468099"/>
              <a:gd name="connsiteY2" fmla="*/ 3522009 h 4053508"/>
              <a:gd name="connsiteX3" fmla="*/ 11468099 w 11468099"/>
              <a:gd name="connsiteY3" fmla="*/ 0 h 4053508"/>
              <a:gd name="connsiteX4" fmla="*/ 0 w 11468099"/>
              <a:gd name="connsiteY4" fmla="*/ 0 h 40535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099" h="4053508">
                <a:moveTo>
                  <a:pt x="0" y="4053508"/>
                </a:moveTo>
                <a:lnTo>
                  <a:pt x="10946146" y="4043963"/>
                </a:lnTo>
                <a:cubicBezTo>
                  <a:pt x="11234413" y="4043963"/>
                  <a:pt x="11468099" y="3810276"/>
                  <a:pt x="11468099" y="3522009"/>
                </a:cubicBezTo>
                <a:lnTo>
                  <a:pt x="11468099" y="0"/>
                </a:lnTo>
                <a:lnTo>
                  <a:pt x="0" y="0"/>
                </a:lnTo>
                <a:close/>
              </a:path>
            </a:pathLst>
          </a:cu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87801" y="190500"/>
            <a:ext cx="11843239" cy="2057400"/>
          </a:xfrm>
        </p:spPr>
        <p:txBody>
          <a:bodyPr anchor="t">
            <a:noAutofit/>
          </a:bodyPr>
          <a:lstStyle>
            <a:lvl1pPr>
              <a:defRPr sz="6600">
                <a:solidFill>
                  <a:schemeClr val="accent1"/>
                </a:solidFill>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1398814" y="3505199"/>
            <a:ext cx="10044665" cy="2667000"/>
          </a:xfrm>
        </p:spPr>
        <p:txBody>
          <a:bodyPr vert="horz" lIns="91440" tIns="45720" rIns="91440" bIns="45720" rtlCol="0">
            <a:normAutofit/>
          </a:bodyPr>
          <a:lstStyle>
            <a:lvl1pPr marL="0" indent="0">
              <a:buNone/>
              <a:defRPr lang="en-US" sz="1050" dirty="0"/>
            </a:lvl1pPr>
            <a:lvl2pPr marL="171450" indent="0">
              <a:buNone/>
              <a:defRPr lang="en-US" sz="1050" dirty="0"/>
            </a:lvl2pPr>
            <a:lvl3pPr marL="342900" indent="0">
              <a:buNone/>
              <a:defRPr lang="en-US" sz="900" dirty="0"/>
            </a:lvl3pPr>
            <a:lvl4pPr marL="514350" indent="0">
              <a:buNone/>
              <a:defRPr lang="en-US" sz="900" dirty="0"/>
            </a:lvl4pPr>
            <a:lvl5pPr marL="685800" indent="0">
              <a:buNone/>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a:xfrm>
            <a:off x="1398813" y="6329172"/>
            <a:ext cx="2816835" cy="338328"/>
          </a:xfrm>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974145955"/>
      </p:ext>
    </p:extLst>
  </p:cSld>
  <p:clrMapOvr>
    <a:overrideClrMapping bg1="lt1" tx1="dk1" bg2="lt2" tx2="dk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2"/>
      </p:bgRef>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07D4EEB-8B0C-3EA1-DB0C-896A8F0C8621}"/>
              </a:ext>
              <a:ext uri="{C183D7F6-B498-43B3-948B-1728B52AA6E4}">
                <adec:decorative xmlns:adec="http://schemas.microsoft.com/office/drawing/2017/decorative" val="1"/>
              </a:ext>
            </a:extLst>
          </p:cNvPr>
          <p:cNvSpPr/>
          <p:nvPr/>
        </p:nvSpPr>
        <p:spPr>
          <a:xfrm rot="10800000">
            <a:off x="2677738" y="2952547"/>
            <a:ext cx="9514263" cy="3905455"/>
          </a:xfrm>
          <a:custGeom>
            <a:avLst/>
            <a:gdLst>
              <a:gd name="connsiteX0" fmla="*/ 0 w 9514262"/>
              <a:gd name="connsiteY0" fmla="*/ 3905455 h 3905455"/>
              <a:gd name="connsiteX1" fmla="*/ 0 w 9514262"/>
              <a:gd name="connsiteY1" fmla="*/ 0 h 3905455"/>
              <a:gd name="connsiteX2" fmla="*/ 9514262 w 9514262"/>
              <a:gd name="connsiteY2" fmla="*/ 0 h 3905455"/>
              <a:gd name="connsiteX3" fmla="*/ 9514262 w 9514262"/>
              <a:gd name="connsiteY3" fmla="*/ 3375660 h 3905455"/>
              <a:gd name="connsiteX4" fmla="*/ 8992309 w 9514262"/>
              <a:gd name="connsiteY4" fmla="*/ 3897614 h 3905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14262" h="3905455">
                <a:moveTo>
                  <a:pt x="0" y="3905455"/>
                </a:moveTo>
                <a:lnTo>
                  <a:pt x="0" y="0"/>
                </a:lnTo>
                <a:lnTo>
                  <a:pt x="9514262" y="0"/>
                </a:lnTo>
                <a:lnTo>
                  <a:pt x="9514262" y="3375660"/>
                </a:lnTo>
                <a:cubicBezTo>
                  <a:pt x="9514262" y="3663927"/>
                  <a:pt x="9280576" y="3897614"/>
                  <a:pt x="8992309" y="3897614"/>
                </a:cubicBezTo>
                <a:close/>
              </a:path>
            </a:pathLst>
          </a:cu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73374" y="190500"/>
            <a:ext cx="10573396" cy="2475644"/>
          </a:xfrm>
        </p:spPr>
        <p:txBody>
          <a:bodyPr anchor="t">
            <a:noAutofit/>
          </a:bodyPr>
          <a:lstStyle>
            <a:lvl1pPr>
              <a:defRPr sz="6600">
                <a:solidFill>
                  <a:schemeClr val="accent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3493213" y="3810000"/>
            <a:ext cx="6976155" cy="1676400"/>
          </a:xfrm>
        </p:spPr>
        <p:txBody>
          <a:bodyPr vert="horz" lIns="91440" tIns="45720" rIns="91440" bIns="45720" rtlCol="0">
            <a:normAutofit/>
          </a:bodyPr>
          <a:lstStyle>
            <a:lvl1pPr marL="0" indent="0">
              <a:buNone/>
              <a:defRPr lang="en-US" sz="1200" dirty="0"/>
            </a:lvl1pPr>
            <a:lvl2pPr marL="171450" indent="0">
              <a:buNone/>
              <a:defRPr lang="en-US" sz="1050" dirty="0"/>
            </a:lvl2pPr>
            <a:lvl3pPr marL="342900" indent="0">
              <a:buNone/>
              <a:defRPr lang="en-US" sz="900" dirty="0"/>
            </a:lvl3pPr>
            <a:lvl4pPr marL="514350" indent="0">
              <a:buNone/>
              <a:defRPr lang="en-US" sz="900" dirty="0"/>
            </a:lvl4pPr>
            <a:lvl5pPr marL="685800" indent="0">
              <a:buNone/>
              <a:defRPr lang="en-US" sz="9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421584051"/>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Agenda with Pictur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182880" y="4061862"/>
            <a:ext cx="5913120" cy="2268359"/>
          </a:xfrm>
        </p:spPr>
        <p:txBody>
          <a:bodyPr anchor="t">
            <a:normAutofit/>
          </a:bodyPr>
          <a:lstStyle>
            <a:lvl1pPr>
              <a:defRPr sz="5800"/>
            </a:lvl1pPr>
          </a:lstStyle>
          <a:p>
            <a:r>
              <a:rPr lang="en-US"/>
              <a:t>Click to edit Master title style</a:t>
            </a:r>
            <a:endParaRPr lang="en-US" dirty="0"/>
          </a:p>
        </p:txBody>
      </p:sp>
      <p:sp>
        <p:nvSpPr>
          <p:cNvPr id="16" name="Picture Placeholder 15">
            <a:extLst>
              <a:ext uri="{FF2B5EF4-FFF2-40B4-BE49-F238E27FC236}">
                <a16:creationId xmlns:a16="http://schemas.microsoft.com/office/drawing/2014/main" id="{F88BC23C-4171-DFCF-3175-10D2602FF561}"/>
              </a:ext>
            </a:extLst>
          </p:cNvPr>
          <p:cNvSpPr>
            <a:spLocks noGrp="1"/>
          </p:cNvSpPr>
          <p:nvPr>
            <p:ph type="pic" sz="quarter" idx="14" hasCustomPrompt="1"/>
          </p:nvPr>
        </p:nvSpPr>
        <p:spPr>
          <a:xfrm>
            <a:off x="274320" y="268508"/>
            <a:ext cx="11649456" cy="3609085"/>
          </a:xfrm>
          <a:custGeom>
            <a:avLst/>
            <a:gdLst>
              <a:gd name="connsiteX0" fmla="*/ 283385 w 11658600"/>
              <a:gd name="connsiteY0" fmla="*/ 0 h 3609085"/>
              <a:gd name="connsiteX1" fmla="*/ 11375215 w 11658600"/>
              <a:gd name="connsiteY1" fmla="*/ 0 h 3609085"/>
              <a:gd name="connsiteX2" fmla="*/ 11658600 w 11658600"/>
              <a:gd name="connsiteY2" fmla="*/ 283385 h 3609085"/>
              <a:gd name="connsiteX3" fmla="*/ 11658600 w 11658600"/>
              <a:gd name="connsiteY3" fmla="*/ 3325700 h 3609085"/>
              <a:gd name="connsiteX4" fmla="*/ 11375215 w 11658600"/>
              <a:gd name="connsiteY4" fmla="*/ 3609085 h 3609085"/>
              <a:gd name="connsiteX5" fmla="*/ 283385 w 11658600"/>
              <a:gd name="connsiteY5" fmla="*/ 3609085 h 3609085"/>
              <a:gd name="connsiteX6" fmla="*/ 0 w 11658600"/>
              <a:gd name="connsiteY6" fmla="*/ 3325700 h 3609085"/>
              <a:gd name="connsiteX7" fmla="*/ 0 w 11658600"/>
              <a:gd name="connsiteY7" fmla="*/ 283385 h 3609085"/>
              <a:gd name="connsiteX8" fmla="*/ 283385 w 11658600"/>
              <a:gd name="connsiteY8" fmla="*/ 0 h 3609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8600" h="3609085">
                <a:moveTo>
                  <a:pt x="283385" y="0"/>
                </a:moveTo>
                <a:lnTo>
                  <a:pt x="11375215" y="0"/>
                </a:lnTo>
                <a:cubicBezTo>
                  <a:pt x="11531724" y="0"/>
                  <a:pt x="11658600" y="126876"/>
                  <a:pt x="11658600" y="283385"/>
                </a:cubicBezTo>
                <a:lnTo>
                  <a:pt x="11658600" y="3325700"/>
                </a:lnTo>
                <a:cubicBezTo>
                  <a:pt x="11658600" y="3482209"/>
                  <a:pt x="11531724" y="3609085"/>
                  <a:pt x="11375215" y="3609085"/>
                </a:cubicBezTo>
                <a:lnTo>
                  <a:pt x="283385" y="3609085"/>
                </a:lnTo>
                <a:cubicBezTo>
                  <a:pt x="126876" y="3609085"/>
                  <a:pt x="0" y="3482209"/>
                  <a:pt x="0" y="3325700"/>
                </a:cubicBezTo>
                <a:lnTo>
                  <a:pt x="0" y="283385"/>
                </a:lnTo>
                <a:cubicBezTo>
                  <a:pt x="0" y="126876"/>
                  <a:pt x="126876" y="0"/>
                  <a:pt x="283385" y="0"/>
                </a:cubicBezTo>
                <a:close/>
              </a:path>
            </a:pathLst>
          </a:custGeom>
          <a:blipFill>
            <a:blip r:embed="rId2">
              <a:alphaModFix amt="60000"/>
            </a:blip>
            <a:stretch>
              <a:fillRect/>
            </a:stretch>
          </a:blipFill>
        </p:spPr>
        <p:txBody>
          <a:bodyPr wrap="square">
            <a:noAutofit/>
          </a:bodyPr>
          <a:lstStyle>
            <a:lvl1pPr marL="0" indent="0">
              <a:buNone/>
              <a:defRPr/>
            </a:lvl1pPr>
          </a:lstStyle>
          <a:p>
            <a:r>
              <a:rPr lang="en-US" dirty="0"/>
              <a:t>  </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515973" y="4039118"/>
            <a:ext cx="4419601" cy="2268360"/>
          </a:xfrm>
        </p:spPr>
        <p:txBody>
          <a:bodyPr vert="horz" lIns="91440" tIns="45720" rIns="91440" bIns="45720" rtlCol="0">
            <a:normAutofit/>
          </a:bodyPr>
          <a:lstStyle>
            <a:lvl1pPr marL="342900" indent="-342900">
              <a:buFont typeface="+mj-lt"/>
              <a:buAutoNum type="arabicPeriod"/>
              <a:defRPr lang="en-US" sz="1400" dirty="0"/>
            </a:lvl1pPr>
            <a:lvl2pPr marL="571500" indent="-342900">
              <a:buFont typeface="+mj-lt"/>
              <a:buAutoNum type="arabicPeriod"/>
              <a:defRPr lang="en-US" sz="1400" dirty="0"/>
            </a:lvl2pPr>
            <a:lvl3pPr marL="800100" indent="-342900">
              <a:buFont typeface="+mj-lt"/>
              <a:buAutoNum type="arabicPeriod"/>
              <a:defRPr lang="en-US" sz="1400" dirty="0"/>
            </a:lvl3pPr>
            <a:lvl4pPr>
              <a:buFont typeface="+mj-lt"/>
              <a:buAutoNum type="arabicPeriod"/>
              <a:defRPr lang="en-US" sz="1400" dirty="0"/>
            </a:lvl4pPr>
            <a:lvl5pPr>
              <a:buFont typeface="+mj-lt"/>
              <a:buAutoNum type="arabicPeriod"/>
              <a:defRPr lang="en-US" sz="1400" dirty="0"/>
            </a:lvl5pPr>
          </a:lstStyle>
          <a:p>
            <a:pPr marL="228600" lvl="0" indent="-228600"/>
            <a:r>
              <a:rPr lang="en-US"/>
              <a:t>Click to edit Master text styles</a:t>
            </a:r>
          </a:p>
          <a:p>
            <a:pPr marL="228600" lvl="1" indent="-228600"/>
            <a:r>
              <a:rPr lang="en-US"/>
              <a:t>Second level</a:t>
            </a:r>
          </a:p>
          <a:p>
            <a:pPr marL="228600" lvl="2" indent="-228600"/>
            <a:r>
              <a:rPr lang="en-US"/>
              <a:t>Third level</a:t>
            </a:r>
          </a:p>
          <a:p>
            <a:pPr marL="228600" lvl="3" indent="-228600"/>
            <a:r>
              <a:rPr lang="en-US"/>
              <a:t>Fourth level</a:t>
            </a:r>
          </a:p>
          <a:p>
            <a:pPr marL="228600" lvl="4" indent="-228600"/>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182880" y="6387737"/>
            <a:ext cx="2703777" cy="338328"/>
          </a:xfrm>
        </p:spPr>
        <p:txBody>
          <a:body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15ECDF8E-0DD2-43D3-8D07-9F3C411EACC9}" type="datetime1">
              <a:rPr lang="en-US" smtClean="0"/>
              <a:t>1/8/2026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297302780"/>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_Content with Picture 4">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A932ED1-5750-0D24-8D58-961B6F20FA21}"/>
              </a:ext>
            </a:extLst>
          </p:cNvPr>
          <p:cNvSpPr>
            <a:spLocks noGrp="1"/>
          </p:cNvSpPr>
          <p:nvPr>
            <p:ph type="title"/>
          </p:nvPr>
        </p:nvSpPr>
        <p:spPr>
          <a:xfrm>
            <a:off x="542307" y="621794"/>
            <a:ext cx="7252711" cy="1138769"/>
          </a:xfrm>
        </p:spPr>
        <p:txBody>
          <a:bodyPr/>
          <a:lstStyle/>
          <a:p>
            <a:r>
              <a:rPr lang="en-US" dirty="0"/>
              <a:t>Click to edit Master title style</a:t>
            </a:r>
          </a:p>
        </p:txBody>
      </p:sp>
      <p:sp>
        <p:nvSpPr>
          <p:cNvPr id="9" name="Content Placeholder 7">
            <a:extLst>
              <a:ext uri="{FF2B5EF4-FFF2-40B4-BE49-F238E27FC236}">
                <a16:creationId xmlns:a16="http://schemas.microsoft.com/office/drawing/2014/main" id="{01598DB3-17DB-7EDD-0F42-9866A753C2DD}"/>
              </a:ext>
            </a:extLst>
          </p:cNvPr>
          <p:cNvSpPr>
            <a:spLocks noGrp="1"/>
          </p:cNvSpPr>
          <p:nvPr>
            <p:ph sz="quarter" idx="19"/>
          </p:nvPr>
        </p:nvSpPr>
        <p:spPr>
          <a:xfrm>
            <a:off x="569603" y="2115404"/>
            <a:ext cx="7225415" cy="4212926"/>
          </a:xfrm>
        </p:spPr>
        <p:txBody>
          <a:bodyPr anchor="t" anchorCtr="0"/>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0">
            <a:extLst>
              <a:ext uri="{FF2B5EF4-FFF2-40B4-BE49-F238E27FC236}">
                <a16:creationId xmlns:a16="http://schemas.microsoft.com/office/drawing/2014/main" id="{6C5AB1A9-786B-C92B-C6EA-63CE0AACFB1E}"/>
              </a:ext>
            </a:extLst>
          </p:cNvPr>
          <p:cNvSpPr>
            <a:spLocks noGrp="1"/>
          </p:cNvSpPr>
          <p:nvPr>
            <p:ph type="pic" sz="quarter" idx="13" hasCustomPrompt="1"/>
          </p:nvPr>
        </p:nvSpPr>
        <p:spPr>
          <a:xfrm>
            <a:off x="8168640" y="1"/>
            <a:ext cx="4023360" cy="6858000"/>
          </a:xfrm>
          <a:blipFill>
            <a:blip r:embed="rId2">
              <a:alphaModFix amt="70000"/>
            </a:blip>
            <a:stretch>
              <a:fillRect/>
            </a:stretch>
          </a:blipFill>
        </p:spPr>
        <p:txBody>
          <a:bodyPr/>
          <a:lstStyle>
            <a:lvl1pPr>
              <a:defRPr/>
            </a:lvl1pPr>
          </a:lstStyle>
          <a:p>
            <a:r>
              <a:rPr lang="en-US" dirty="0"/>
              <a:t> </a:t>
            </a:r>
          </a:p>
        </p:txBody>
      </p:sp>
      <p:sp>
        <p:nvSpPr>
          <p:cNvPr id="5" name="Footer Placeholder 2">
            <a:extLst>
              <a:ext uri="{FF2B5EF4-FFF2-40B4-BE49-F238E27FC236}">
                <a16:creationId xmlns:a16="http://schemas.microsoft.com/office/drawing/2014/main" id="{C6115057-015C-DC83-074A-D22D9E0B6CD2}"/>
              </a:ext>
            </a:extLst>
          </p:cNvPr>
          <p:cNvSpPr>
            <a:spLocks noGrp="1"/>
          </p:cNvSpPr>
          <p:nvPr>
            <p:ph type="ftr" sz="quarter" idx="16"/>
          </p:nvPr>
        </p:nvSpPr>
        <p:spPr>
          <a:xfrm>
            <a:off x="542309" y="6492877"/>
            <a:ext cx="1968375" cy="365125"/>
          </a:xfrm>
        </p:spPr>
        <p:txBody>
          <a:bodyPr/>
          <a:lstStyle/>
          <a:p>
            <a:r>
              <a:rPr lang="en-US" dirty="0"/>
              <a:t>Sample footer text</a:t>
            </a:r>
          </a:p>
        </p:txBody>
      </p:sp>
      <p:sp>
        <p:nvSpPr>
          <p:cNvPr id="8" name="Date Placeholder 1">
            <a:extLst>
              <a:ext uri="{FF2B5EF4-FFF2-40B4-BE49-F238E27FC236}">
                <a16:creationId xmlns:a16="http://schemas.microsoft.com/office/drawing/2014/main" id="{42028964-5597-F5F0-6AEA-C79255C9BCE9}"/>
              </a:ext>
            </a:extLst>
          </p:cNvPr>
          <p:cNvSpPr>
            <a:spLocks noGrp="1"/>
          </p:cNvSpPr>
          <p:nvPr>
            <p:ph type="dt" sz="half" idx="18"/>
          </p:nvPr>
        </p:nvSpPr>
        <p:spPr>
          <a:xfrm>
            <a:off x="5284417" y="6492877"/>
            <a:ext cx="1596200" cy="365125"/>
          </a:xfrm>
        </p:spPr>
        <p:txBody>
          <a:bodyPr/>
          <a:lstStyle/>
          <a:p>
            <a:endParaRPr lang="en-US" dirty="0"/>
          </a:p>
        </p:txBody>
      </p:sp>
      <p:sp>
        <p:nvSpPr>
          <p:cNvPr id="6" name="Slide Number Placeholder 3">
            <a:extLst>
              <a:ext uri="{FF2B5EF4-FFF2-40B4-BE49-F238E27FC236}">
                <a16:creationId xmlns:a16="http://schemas.microsoft.com/office/drawing/2014/main" id="{B6324527-5F82-8213-FFB9-A5E6BEB2314F}"/>
              </a:ext>
            </a:extLst>
          </p:cNvPr>
          <p:cNvSpPr>
            <a:spLocks noGrp="1"/>
          </p:cNvSpPr>
          <p:nvPr>
            <p:ph type="sldNum" sz="quarter" idx="17"/>
          </p:nvPr>
        </p:nvSpPr>
        <p:spPr>
          <a:xfrm>
            <a:off x="7365811" y="6492877"/>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11560740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1_Content with Picture 3">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DF6858-35EF-4C90-B3F5-339B7EF1F60F}"/>
              </a:ext>
            </a:extLst>
          </p:cNvPr>
          <p:cNvSpPr>
            <a:spLocks noGrp="1"/>
          </p:cNvSpPr>
          <p:nvPr>
            <p:ph type="title"/>
          </p:nvPr>
        </p:nvSpPr>
        <p:spPr>
          <a:xfrm>
            <a:off x="4281794" y="621794"/>
            <a:ext cx="7252711" cy="1138769"/>
          </a:xfrm>
        </p:spPr>
        <p:txBody>
          <a:bodyPr anchor="t"/>
          <a:lstStyle/>
          <a:p>
            <a:r>
              <a:rPr lang="en-US" dirty="0"/>
              <a:t>Click to edit Master title style</a:t>
            </a:r>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a:blip r:embed="rId2">
              <a:alphaModFix amt="70000"/>
            </a:blip>
            <a:stretch>
              <a:fillRect/>
            </a:stretch>
          </a:blipFill>
        </p:spPr>
        <p:txBody>
          <a:bodyPr/>
          <a:lstStyle>
            <a:lvl1pPr>
              <a:defRPr/>
            </a:lvl1pPr>
          </a:lstStyle>
          <a:p>
            <a:r>
              <a:rPr lang="en-US" dirty="0"/>
              <a:t> </a:t>
            </a:r>
          </a:p>
        </p:txBody>
      </p:sp>
      <p:sp>
        <p:nvSpPr>
          <p:cNvPr id="6" name="Content Placeholder 7">
            <a:extLst>
              <a:ext uri="{FF2B5EF4-FFF2-40B4-BE49-F238E27FC236}">
                <a16:creationId xmlns:a16="http://schemas.microsoft.com/office/drawing/2014/main" id="{72FCF01F-6AD4-FD29-865E-65BD55CF89DF}"/>
              </a:ext>
            </a:extLst>
          </p:cNvPr>
          <p:cNvSpPr>
            <a:spLocks noGrp="1"/>
          </p:cNvSpPr>
          <p:nvPr>
            <p:ph sz="quarter" idx="14"/>
          </p:nvPr>
        </p:nvSpPr>
        <p:spPr>
          <a:xfrm>
            <a:off x="4309090" y="2115404"/>
            <a:ext cx="7225415" cy="4212926"/>
          </a:xfrm>
        </p:spPr>
        <p:txBody>
          <a:bodyPr anchor="t" anchorCtr="0"/>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8">
            <a:extLst>
              <a:ext uri="{FF2B5EF4-FFF2-40B4-BE49-F238E27FC236}">
                <a16:creationId xmlns:a16="http://schemas.microsoft.com/office/drawing/2014/main" id="{4F9B8FC8-8820-A655-2A18-E8F8FC2C72DE}"/>
              </a:ext>
            </a:extLst>
          </p:cNvPr>
          <p:cNvSpPr>
            <a:spLocks noGrp="1"/>
          </p:cNvSpPr>
          <p:nvPr>
            <p:ph type="ftr" sz="quarter" idx="16"/>
          </p:nvPr>
        </p:nvSpPr>
        <p:spPr>
          <a:xfrm>
            <a:off x="4281794" y="6492877"/>
            <a:ext cx="1968375" cy="365125"/>
          </a:xfrm>
        </p:spPr>
        <p:txBody>
          <a:bodyPr anchor="b"/>
          <a:lstStyle/>
          <a:p>
            <a:r>
              <a:rPr lang="en-US" dirty="0"/>
              <a:t>Sample footer text</a:t>
            </a:r>
          </a:p>
        </p:txBody>
      </p:sp>
      <p:sp>
        <p:nvSpPr>
          <p:cNvPr id="13" name="Date Placeholder 2">
            <a:extLst>
              <a:ext uri="{FF2B5EF4-FFF2-40B4-BE49-F238E27FC236}">
                <a16:creationId xmlns:a16="http://schemas.microsoft.com/office/drawing/2014/main" id="{A8C032E2-BBA3-EA74-8FE1-5AFC46A21AE1}"/>
              </a:ext>
            </a:extLst>
          </p:cNvPr>
          <p:cNvSpPr>
            <a:spLocks noGrp="1"/>
          </p:cNvSpPr>
          <p:nvPr>
            <p:ph type="dt" sz="half" idx="18"/>
          </p:nvPr>
        </p:nvSpPr>
        <p:spPr>
          <a:xfrm>
            <a:off x="9023903" y="6492877"/>
            <a:ext cx="1596200" cy="365125"/>
          </a:xfrm>
        </p:spPr>
        <p:txBody>
          <a:bodyPr anchor="b"/>
          <a:lstStyle/>
          <a:p>
            <a:endParaRPr lang="en-US" dirty="0"/>
          </a:p>
        </p:txBody>
      </p:sp>
      <p:sp>
        <p:nvSpPr>
          <p:cNvPr id="12" name="Slide Number Placeholder 9">
            <a:extLst>
              <a:ext uri="{FF2B5EF4-FFF2-40B4-BE49-F238E27FC236}">
                <a16:creationId xmlns:a16="http://schemas.microsoft.com/office/drawing/2014/main" id="{D28087CA-07B9-D0D2-3AA7-C34B5C9645B8}"/>
              </a:ext>
            </a:extLst>
          </p:cNvPr>
          <p:cNvSpPr>
            <a:spLocks noGrp="1"/>
          </p:cNvSpPr>
          <p:nvPr>
            <p:ph type="sldNum" sz="quarter" idx="17"/>
          </p:nvPr>
        </p:nvSpPr>
        <p:spPr>
          <a:xfrm>
            <a:off x="11105298" y="6492877"/>
            <a:ext cx="429207" cy="365125"/>
          </a:xfrm>
        </p:spPr>
        <p:txBody>
          <a:bodyPr anchor="b"/>
          <a:lstStyle/>
          <a:p>
            <a:fld id="{CC057153-B650-4DEB-B370-79DDCFDCE934}" type="slidenum">
              <a:rPr lang="en-US" smtClean="0"/>
              <a:t>‹#›</a:t>
            </a:fld>
            <a:endParaRPr lang="en-US" dirty="0"/>
          </a:p>
        </p:txBody>
      </p:sp>
    </p:spTree>
    <p:extLst>
      <p:ext uri="{BB962C8B-B14F-4D97-AF65-F5344CB8AC3E}">
        <p14:creationId xmlns:p14="http://schemas.microsoft.com/office/powerpoint/2010/main" val="181060443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1_Content with Picture 8">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8B87BE0-867D-AF74-02DD-6F5420BC6D61}"/>
              </a:ext>
            </a:extLst>
          </p:cNvPr>
          <p:cNvSpPr>
            <a:spLocks noGrp="1"/>
          </p:cNvSpPr>
          <p:nvPr>
            <p:ph type="title"/>
          </p:nvPr>
        </p:nvSpPr>
        <p:spPr>
          <a:xfrm>
            <a:off x="518966" y="621794"/>
            <a:ext cx="4446871" cy="1867629"/>
          </a:xfrm>
        </p:spPr>
        <p:txBody>
          <a:bodyPr anchor="t">
            <a:noAutofit/>
          </a:bodyPr>
          <a:lstStyle>
            <a:lvl1pPr>
              <a:defRPr sz="4200"/>
            </a:lvl1pPr>
          </a:lstStyle>
          <a:p>
            <a:r>
              <a:rPr lang="en-US" dirty="0"/>
              <a:t>Click to edit Master title style</a:t>
            </a:r>
          </a:p>
        </p:txBody>
      </p:sp>
      <p:sp>
        <p:nvSpPr>
          <p:cNvPr id="9" name="Content Placeholder 7">
            <a:extLst>
              <a:ext uri="{FF2B5EF4-FFF2-40B4-BE49-F238E27FC236}">
                <a16:creationId xmlns:a16="http://schemas.microsoft.com/office/drawing/2014/main" id="{7B86FDEC-359F-20D5-12F6-5CBA3DC009EA}"/>
              </a:ext>
            </a:extLst>
          </p:cNvPr>
          <p:cNvSpPr>
            <a:spLocks noGrp="1"/>
          </p:cNvSpPr>
          <p:nvPr>
            <p:ph sz="quarter" idx="14"/>
          </p:nvPr>
        </p:nvSpPr>
        <p:spPr>
          <a:xfrm>
            <a:off x="543941" y="2890729"/>
            <a:ext cx="4449227" cy="3138438"/>
          </a:xfrm>
        </p:spPr>
        <p:txBody>
          <a:bodyPr ancho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Picture Placeholder 10">
            <a:extLst>
              <a:ext uri="{FF2B5EF4-FFF2-40B4-BE49-F238E27FC236}">
                <a16:creationId xmlns:a16="http://schemas.microsoft.com/office/drawing/2014/main" id="{FBEF9CB2-E8D7-8869-9B11-C58F1606DFE0}"/>
              </a:ext>
            </a:extLst>
          </p:cNvPr>
          <p:cNvSpPr>
            <a:spLocks noGrp="1"/>
          </p:cNvSpPr>
          <p:nvPr>
            <p:ph type="pic" sz="quarter" idx="13" hasCustomPrompt="1"/>
          </p:nvPr>
        </p:nvSpPr>
        <p:spPr>
          <a:xfrm>
            <a:off x="5363570" y="0"/>
            <a:ext cx="6828431" cy="6858000"/>
          </a:xfrm>
          <a:blipFill>
            <a:blip r:embed="rId2">
              <a:alphaModFix amt="70000"/>
            </a:blip>
            <a:stretch>
              <a:fillRect/>
            </a:stretch>
          </a:blipFill>
        </p:spPr>
        <p:txBody>
          <a:bodyPr/>
          <a:lstStyle>
            <a:lvl1pPr>
              <a:defRPr/>
            </a:lvl1pPr>
          </a:lstStyle>
          <a:p>
            <a:r>
              <a:rPr lang="en-US" dirty="0"/>
              <a:t> </a:t>
            </a:r>
          </a:p>
        </p:txBody>
      </p:sp>
      <p:sp>
        <p:nvSpPr>
          <p:cNvPr id="10" name="Footer Placeholder 8">
            <a:extLst>
              <a:ext uri="{FF2B5EF4-FFF2-40B4-BE49-F238E27FC236}">
                <a16:creationId xmlns:a16="http://schemas.microsoft.com/office/drawing/2014/main" id="{4784CE43-81E9-3B12-CB65-9B5FC6ECE9ED}"/>
              </a:ext>
            </a:extLst>
          </p:cNvPr>
          <p:cNvSpPr>
            <a:spLocks noGrp="1"/>
          </p:cNvSpPr>
          <p:nvPr>
            <p:ph type="ftr" sz="quarter" idx="16"/>
          </p:nvPr>
        </p:nvSpPr>
        <p:spPr>
          <a:xfrm>
            <a:off x="515619" y="6430478"/>
            <a:ext cx="1968375" cy="379867"/>
          </a:xfrm>
        </p:spPr>
        <p:txBody>
          <a:bodyPr anchor="b"/>
          <a:lstStyle/>
          <a:p>
            <a:r>
              <a:rPr lang="en-US" dirty="0"/>
              <a:t>Sample footer text</a:t>
            </a:r>
          </a:p>
        </p:txBody>
      </p:sp>
      <p:sp>
        <p:nvSpPr>
          <p:cNvPr id="11" name="Slide Number Placeholder 9">
            <a:extLst>
              <a:ext uri="{FF2B5EF4-FFF2-40B4-BE49-F238E27FC236}">
                <a16:creationId xmlns:a16="http://schemas.microsoft.com/office/drawing/2014/main" id="{779F1775-5104-9F86-4A61-07F914947CC9}"/>
              </a:ext>
            </a:extLst>
          </p:cNvPr>
          <p:cNvSpPr>
            <a:spLocks noGrp="1"/>
          </p:cNvSpPr>
          <p:nvPr>
            <p:ph type="sldNum" sz="quarter" idx="17"/>
          </p:nvPr>
        </p:nvSpPr>
        <p:spPr>
          <a:xfrm>
            <a:off x="4563962" y="6430478"/>
            <a:ext cx="429207" cy="379867"/>
          </a:xfrm>
        </p:spPr>
        <p:txBody>
          <a:bodyPr anchor="b"/>
          <a:lstStyle/>
          <a:p>
            <a:fld id="{CC057153-B650-4DEB-B370-79DDCFDCE934}" type="slidenum">
              <a:rPr lang="en-US" smtClean="0"/>
              <a:t>‹#›</a:t>
            </a:fld>
            <a:endParaRPr lang="en-US" dirty="0"/>
          </a:p>
        </p:txBody>
      </p:sp>
    </p:spTree>
    <p:extLst>
      <p:ext uri="{BB962C8B-B14F-4D97-AF65-F5344CB8AC3E}">
        <p14:creationId xmlns:p14="http://schemas.microsoft.com/office/powerpoint/2010/main" val="243820512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1_Content with Picture 13">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EC4192E-0615-6D24-7F21-2ED903A0F72C}"/>
              </a:ext>
            </a:extLst>
          </p:cNvPr>
          <p:cNvSpPr>
            <a:spLocks noGrp="1"/>
          </p:cNvSpPr>
          <p:nvPr>
            <p:ph type="title"/>
          </p:nvPr>
        </p:nvSpPr>
        <p:spPr>
          <a:xfrm>
            <a:off x="512065" y="621794"/>
            <a:ext cx="4428700" cy="2601925"/>
          </a:xfrm>
        </p:spPr>
        <p:txBody>
          <a:bodyPr anchor="t">
            <a:noAutofit/>
          </a:bodyPr>
          <a:lstStyle>
            <a:lvl1pPr>
              <a:defRPr sz="4200"/>
            </a:lvl1pPr>
          </a:lstStyle>
          <a:p>
            <a:r>
              <a:rPr lang="en-US" dirty="0"/>
              <a:t>Click to edit Master title style</a:t>
            </a:r>
          </a:p>
        </p:txBody>
      </p:sp>
      <p:sp>
        <p:nvSpPr>
          <p:cNvPr id="8" name="Footer Placeholder 7">
            <a:extLst>
              <a:ext uri="{FF2B5EF4-FFF2-40B4-BE49-F238E27FC236}">
                <a16:creationId xmlns:a16="http://schemas.microsoft.com/office/drawing/2014/main" id="{353F39CB-9CE6-B4F1-AF33-1A09A12BE9AE}"/>
              </a:ext>
            </a:extLst>
          </p:cNvPr>
          <p:cNvSpPr>
            <a:spLocks noGrp="1"/>
          </p:cNvSpPr>
          <p:nvPr>
            <p:ph type="ftr" sz="quarter" idx="16"/>
          </p:nvPr>
        </p:nvSpPr>
        <p:spPr>
          <a:xfrm>
            <a:off x="530352" y="110366"/>
            <a:ext cx="4297680" cy="365125"/>
          </a:xfrm>
        </p:spPr>
        <p:txBody>
          <a:bodyPr/>
          <a:lstStyle/>
          <a:p>
            <a:r>
              <a:rPr lang="en-US" dirty="0"/>
              <a:t>Sample footer text</a:t>
            </a:r>
          </a:p>
        </p:txBody>
      </p:sp>
      <p:sp>
        <p:nvSpPr>
          <p:cNvPr id="7" name="Date Placeholder 6">
            <a:extLst>
              <a:ext uri="{FF2B5EF4-FFF2-40B4-BE49-F238E27FC236}">
                <a16:creationId xmlns:a16="http://schemas.microsoft.com/office/drawing/2014/main" id="{40F9206B-94E8-C3F0-6151-8464A5C587D6}"/>
              </a:ext>
            </a:extLst>
          </p:cNvPr>
          <p:cNvSpPr>
            <a:spLocks noGrp="1"/>
          </p:cNvSpPr>
          <p:nvPr>
            <p:ph type="dt" sz="half" idx="15"/>
          </p:nvPr>
        </p:nvSpPr>
        <p:spPr>
          <a:xfrm>
            <a:off x="5264401" y="104578"/>
            <a:ext cx="4836883" cy="365125"/>
          </a:xfrm>
        </p:spPr>
        <p:txBody>
          <a:bodyPr/>
          <a:lstStyle/>
          <a:p>
            <a:endParaRPr lang="en-US" dirty="0"/>
          </a:p>
        </p:txBody>
      </p:sp>
      <p:sp>
        <p:nvSpPr>
          <p:cNvPr id="10" name="Slide Number Placeholder 9">
            <a:extLst>
              <a:ext uri="{FF2B5EF4-FFF2-40B4-BE49-F238E27FC236}">
                <a16:creationId xmlns:a16="http://schemas.microsoft.com/office/drawing/2014/main" id="{90CE137C-A6F0-119E-F45A-788BDB12E8F7}"/>
              </a:ext>
            </a:extLst>
          </p:cNvPr>
          <p:cNvSpPr>
            <a:spLocks noGrp="1"/>
          </p:cNvSpPr>
          <p:nvPr>
            <p:ph type="sldNum" sz="quarter" idx="17"/>
          </p:nvPr>
        </p:nvSpPr>
        <p:spPr>
          <a:xfrm>
            <a:off x="11136181" y="110366"/>
            <a:ext cx="429207" cy="365125"/>
          </a:xfrm>
        </p:spPr>
        <p:txBody>
          <a:bodyPr/>
          <a:lstStyle/>
          <a:p>
            <a:fld id="{CC057153-B650-4DEB-B370-79DDCFDCE934}" type="slidenum">
              <a:rPr lang="en-US" smtClean="0"/>
              <a:pPr/>
              <a:t>‹#›</a:t>
            </a:fld>
            <a:endParaRPr lang="en-US" dirty="0"/>
          </a:p>
        </p:txBody>
      </p:sp>
      <p:sp>
        <p:nvSpPr>
          <p:cNvPr id="9" name="Content Placeholder 7">
            <a:extLst>
              <a:ext uri="{FF2B5EF4-FFF2-40B4-BE49-F238E27FC236}">
                <a16:creationId xmlns:a16="http://schemas.microsoft.com/office/drawing/2014/main" id="{D330B07B-AD04-71E7-8385-E5A3DE536FA1}"/>
              </a:ext>
            </a:extLst>
          </p:cNvPr>
          <p:cNvSpPr>
            <a:spLocks noGrp="1"/>
          </p:cNvSpPr>
          <p:nvPr>
            <p:ph sz="quarter" idx="14"/>
          </p:nvPr>
        </p:nvSpPr>
        <p:spPr>
          <a:xfrm>
            <a:off x="5266944" y="603504"/>
            <a:ext cx="6298443" cy="2601925"/>
          </a:xfrm>
        </p:spPr>
        <p:txBody>
          <a:bodyPr vert="horz" lIns="91440" tIns="45720" rIns="91440" bIns="45720" rtlCol="0">
            <a:normAutofit/>
          </a:bodyPr>
          <a:lstStyle>
            <a:lvl1pPr marL="0" indent="0">
              <a:buNone/>
              <a:defRPr lang="en-US" dirty="0"/>
            </a:lvl1pPr>
            <a:lvl2pPr marL="171450" indent="0">
              <a:buNone/>
              <a:defRPr lang="en-US" dirty="0"/>
            </a:lvl2pPr>
            <a:lvl3pPr marL="342900" indent="0">
              <a:buNone/>
              <a:defRPr lang="en-US" dirty="0"/>
            </a:lvl3pPr>
            <a:lvl4pPr marL="514350" indent="0">
              <a:buNone/>
              <a:defRPr lang="en-US" dirty="0"/>
            </a:lvl4pPr>
            <a:lvl5pPr marL="685800" indent="0">
              <a:buNone/>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0">
            <a:extLst>
              <a:ext uri="{FF2B5EF4-FFF2-40B4-BE49-F238E27FC236}">
                <a16:creationId xmlns:a16="http://schemas.microsoft.com/office/drawing/2014/main" id="{2BD75130-65F5-8CA7-F1DB-569BD060C526}"/>
              </a:ext>
            </a:extLst>
          </p:cNvPr>
          <p:cNvSpPr>
            <a:spLocks noGrp="1"/>
          </p:cNvSpPr>
          <p:nvPr>
            <p:ph type="pic" sz="quarter" idx="13" hasCustomPrompt="1"/>
          </p:nvPr>
        </p:nvSpPr>
        <p:spPr>
          <a:xfrm>
            <a:off x="-1" y="3429000"/>
            <a:ext cx="12192000" cy="3429000"/>
          </a:xfrm>
          <a:blipFill>
            <a:blip r:embed="rId2">
              <a:alphaModFix amt="70000"/>
            </a:blip>
            <a:stretch>
              <a:fillRect/>
            </a:stretch>
          </a:blipFill>
        </p:spPr>
        <p:txBody>
          <a:bodyPr/>
          <a:lstStyle>
            <a:lvl1pPr>
              <a:defRPr/>
            </a:lvl1pPr>
          </a:lstStyle>
          <a:p>
            <a:r>
              <a:rPr lang="en-US" dirty="0"/>
              <a:t> </a:t>
            </a:r>
          </a:p>
        </p:txBody>
      </p:sp>
    </p:spTree>
    <p:extLst>
      <p:ext uri="{BB962C8B-B14F-4D97-AF65-F5344CB8AC3E}">
        <p14:creationId xmlns:p14="http://schemas.microsoft.com/office/powerpoint/2010/main" val="10259500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cSld name="1_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601" y="1371600"/>
            <a:ext cx="4675633" cy="990600"/>
          </a:xfrm>
        </p:spPr>
        <p:txBody>
          <a:bodyPr anchor="t">
            <a:normAutofit/>
          </a:bodyPr>
          <a:lstStyle>
            <a:lvl1pPr>
              <a:defRPr sz="1800"/>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0E25853-B4C0-6343-932C-8347057D543C}" type="datetime1">
              <a:rPr lang="en-US" smtClean="0"/>
              <a:t>1/8/2026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09600" y="2746248"/>
            <a:ext cx="4675632" cy="3502153"/>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712503" y="1371600"/>
            <a:ext cx="5869899"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927846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cSld name="1_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950290" y="1371601"/>
            <a:ext cx="6632111" cy="606888"/>
          </a:xfrm>
        </p:spPr>
        <p:txBody>
          <a:bodyPr anchor="t"/>
          <a:lstStyle/>
          <a:p>
            <a:r>
              <a:rPr lang="en-US" dirty="0"/>
              <a:t>Click to edit Master title style</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609600" y="322731"/>
            <a:ext cx="914400" cy="283464"/>
          </a:xfrm>
        </p:spPr>
        <p:txBody>
          <a:bodyPr/>
          <a:lstStyle/>
          <a:p>
            <a:fld id="{C7436EE9-2482-7D4A-8C38-D7065D694086}" type="datetime1">
              <a:rPr lang="en-US" smtClean="0"/>
              <a:t>1/8/2026</a:t>
            </a:fld>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2514600" y="322731"/>
            <a:ext cx="7162800" cy="283464"/>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0661904" y="322731"/>
            <a:ext cx="914400" cy="283464"/>
          </a:xfrm>
        </p:spPr>
        <p:txBody>
          <a:bodyPr/>
          <a:lstStyle/>
          <a:p>
            <a:fld id="{AEAA3239-9EA4-4A65-A281-97F994456D9F}" type="slidenum">
              <a:rPr lang="en-US" smtClean="0"/>
              <a:t>‹#›</a:t>
            </a:fld>
            <a:endParaRPr lang="en-US" dirty="0"/>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609601" y="1371601"/>
            <a:ext cx="3950855" cy="4876801"/>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950290" y="2362536"/>
            <a:ext cx="6626015" cy="39015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21132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cSld name="2_Content with Picture 17">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1546804" y="2427158"/>
            <a:ext cx="4186011" cy="3905381"/>
          </a:xfrm>
          <a:blipFill>
            <a:blip r:embed="rId2">
              <a:alphaModFix amt="70000"/>
            </a:blip>
            <a:stretch>
              <a:fillRect l="-718" r="1"/>
            </a:stretch>
          </a:blipFill>
        </p:spPr>
        <p:txBody>
          <a:bodyPr vert="horz" lIns="91440" tIns="0" rIns="0" bIns="0" rtlCol="0">
            <a:noAutofit/>
          </a:bodyPr>
          <a:lstStyle>
            <a:lvl1pPr marL="0" indent="0">
              <a:buNone/>
              <a:defRPr lang="en-US" sz="1800" b="0" i="0"/>
            </a:lvl1pPr>
          </a:lstStyle>
          <a:p>
            <a:pPr marL="171450" lvl="0" indent="-171450">
              <a:lnSpc>
                <a:spcPct val="150000"/>
              </a:lnSpc>
            </a:pPr>
            <a:r>
              <a:rPr lang="en-US" dirty="0"/>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21792" y="548640"/>
            <a:ext cx="5111021" cy="2492735"/>
          </a:xfrm>
        </p:spPr>
        <p:txBody>
          <a:bodyPr anchor="t" anchorCtr="0">
            <a:noAutofit/>
          </a:bodyPr>
          <a:lstStyle>
            <a:lvl1pPr>
              <a:defRPr sz="3000">
                <a:solidFill>
                  <a:schemeClr val="bg1"/>
                </a:solidFill>
                <a:highlight>
                  <a:srgbClr val="000000"/>
                </a:highlight>
              </a:defRPr>
            </a:lvl1pPr>
          </a:lstStyle>
          <a:p>
            <a:r>
              <a:rPr lang="en-US" dirty="0"/>
              <a:t>Click to edit Master title style</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6096000" y="549277"/>
            <a:ext cx="5585925" cy="57832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E73FE0C-303A-49D2-B22C-9FE8AE7D9EF1}" type="datetime1">
              <a:rPr lang="en-US" smtClean="0"/>
              <a:t>1/8/2026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361927421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1_Content with Picture 15">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1"/>
            <a:ext cx="4023360" cy="6858000"/>
          </a:xfrm>
          <a:blipFill dpi="0" rotWithShape="1">
            <a:blip r:embed="rId2">
              <a:alphaModFix amt="70000"/>
            </a:blip>
            <a:srcRect/>
            <a:stretch>
              <a:fillRect/>
            </a:stretch>
          </a:blipFill>
        </p:spPr>
        <p:txBody>
          <a:bodyPr vert="horz" lIns="91440" tIns="45720" rIns="91440" bIns="45720" rtlCol="0">
            <a:normAutofit/>
          </a:bodyPr>
          <a:lstStyle>
            <a:lvl1pPr marL="0" indent="0">
              <a:buFont typeface="Arial" panose="020B0604020202020204" pitchFamily="34" charset="0"/>
              <a:buNone/>
              <a:defRPr lang="en-US"/>
            </a:lvl1pPr>
          </a:lstStyle>
          <a:p>
            <a:pPr lvl="0"/>
            <a:r>
              <a:rPr lang="en-US" dirty="0"/>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101538" y="320040"/>
            <a:ext cx="8502199" cy="1258389"/>
          </a:xfrm>
        </p:spPr>
        <p:txBody>
          <a:bodyPr anchor="b">
            <a:noAutofit/>
          </a:bodyPr>
          <a:lstStyle>
            <a:lvl1pPr>
              <a:defRPr sz="3000">
                <a:solidFill>
                  <a:schemeClr val="bg1"/>
                </a:solidFill>
                <a:highlight>
                  <a:srgbClr val="000000"/>
                </a:highlight>
              </a:defRPr>
            </a:lvl1pPr>
          </a:lstStyle>
          <a:p>
            <a:r>
              <a:rPr lang="en-US" dirty="0"/>
              <a:t>Click to edit Master title style</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745736" y="1725386"/>
            <a:ext cx="6858000" cy="46388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F0BFB53A-8FDF-F131-DCF2-D7BECE95381F}"/>
              </a:ext>
            </a:extLst>
          </p:cNvPr>
          <p:cNvSpPr>
            <a:spLocks noGrp="1"/>
          </p:cNvSpPr>
          <p:nvPr>
            <p:ph type="dt" sz="half" idx="15"/>
          </p:nvPr>
        </p:nvSpPr>
        <p:spPr>
          <a:xfrm>
            <a:off x="4745736" y="6453004"/>
            <a:ext cx="3494315" cy="365125"/>
          </a:xfrm>
        </p:spPr>
        <p:txBody>
          <a:bodyPr/>
          <a:lstStyle/>
          <a:p>
            <a:fld id="{1A5F77D0-C28E-4573-88F0-0A30FF98888E}" type="datetime1">
              <a:rPr lang="en-US" smtClean="0"/>
              <a:t>1/8/2026</a:t>
            </a:fld>
            <a:endParaRPr lang="en-US" dirty="0"/>
          </a:p>
        </p:txBody>
      </p:sp>
      <p:sp>
        <p:nvSpPr>
          <p:cNvPr id="4" name="Footer Placeholder 3">
            <a:extLst>
              <a:ext uri="{FF2B5EF4-FFF2-40B4-BE49-F238E27FC236}">
                <a16:creationId xmlns:a16="http://schemas.microsoft.com/office/drawing/2014/main" id="{5446E4B5-B423-4137-0255-D68BAC85BE95}"/>
              </a:ext>
            </a:extLst>
          </p:cNvPr>
          <p:cNvSpPr>
            <a:spLocks noGrp="1"/>
          </p:cNvSpPr>
          <p:nvPr>
            <p:ph type="ftr" sz="quarter" idx="16"/>
          </p:nvPr>
        </p:nvSpPr>
        <p:spPr/>
        <p:txBody>
          <a:bodyPr/>
          <a:lstStyle/>
          <a:p>
            <a:r>
              <a:rPr lang="en-US" dirty="0"/>
              <a:t>Sample Footer Text</a:t>
            </a:r>
          </a:p>
        </p:txBody>
      </p:sp>
      <p:sp>
        <p:nvSpPr>
          <p:cNvPr id="9" name="Slide Number Placeholder 8">
            <a:extLst>
              <a:ext uri="{FF2B5EF4-FFF2-40B4-BE49-F238E27FC236}">
                <a16:creationId xmlns:a16="http://schemas.microsoft.com/office/drawing/2014/main" id="{79FEC5A8-0DCB-9EEB-83E2-0411804C543D}"/>
              </a:ext>
            </a:extLst>
          </p:cNvPr>
          <p:cNvSpPr>
            <a:spLocks noGrp="1"/>
          </p:cNvSpPr>
          <p:nvPr>
            <p:ph type="sldNum" sz="quarter" idx="17"/>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206028815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cSld name="1_Content with Picture 6">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0" y="0"/>
            <a:ext cx="6611509" cy="6858000"/>
          </a:xfrm>
          <a:blipFill>
            <a:blip r:embed="rId2">
              <a:alphaModFix amt="70000"/>
            </a:blip>
            <a:stretch>
              <a:fillRect/>
            </a:stretch>
          </a:blipFill>
        </p:spPr>
        <p:txBody>
          <a:bodyPr vert="horz" lIns="91440" tIns="0" rIns="0" bIns="0" rtlCol="0">
            <a:noAutofit/>
          </a:bodyPr>
          <a:lstStyle>
            <a:lvl1pPr marL="0" indent="0">
              <a:buNone/>
              <a:defRPr lang="en-US" sz="1800" b="0" i="0"/>
            </a:lvl1pPr>
          </a:lstStyle>
          <a:p>
            <a:pPr marL="171450" lvl="0" indent="-171450">
              <a:lnSpc>
                <a:spcPct val="150000"/>
              </a:lnSpc>
            </a:pPr>
            <a:r>
              <a:rPr lang="en-US" dirty="0"/>
              <a:t> </a:t>
            </a:r>
          </a:p>
        </p:txBody>
      </p:sp>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09768" y="548642"/>
            <a:ext cx="6217920" cy="1425587"/>
          </a:xfrm>
        </p:spPr>
        <p:txBody>
          <a:bodyPr anchor="b">
            <a:normAutofit/>
          </a:bodyPr>
          <a:lstStyle>
            <a:lvl1pPr>
              <a:defRPr sz="3000">
                <a:solidFill>
                  <a:schemeClr val="bg1"/>
                </a:solidFill>
                <a:highlight>
                  <a:srgbClr val="000000"/>
                </a:highlight>
              </a:defRPr>
            </a:lvl1pPr>
          </a:lstStyle>
          <a:p>
            <a:r>
              <a:rPr lang="en-US" dirty="0"/>
              <a:t>Click to edit Master title style</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973829" y="2103120"/>
            <a:ext cx="4572000" cy="429768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Date Placeholder 2">
            <a:extLst>
              <a:ext uri="{FF2B5EF4-FFF2-40B4-BE49-F238E27FC236}">
                <a16:creationId xmlns:a16="http://schemas.microsoft.com/office/drawing/2014/main" id="{4C7EAF46-1E68-65AC-7FFE-0B11DA3B892A}"/>
              </a:ext>
            </a:extLst>
          </p:cNvPr>
          <p:cNvSpPr>
            <a:spLocks noGrp="1"/>
          </p:cNvSpPr>
          <p:nvPr>
            <p:ph type="dt" sz="half" idx="15"/>
          </p:nvPr>
        </p:nvSpPr>
        <p:spPr>
          <a:xfrm>
            <a:off x="6973829" y="6453004"/>
            <a:ext cx="914400" cy="365125"/>
          </a:xfrm>
        </p:spPr>
        <p:txBody>
          <a:bodyPr/>
          <a:lstStyle/>
          <a:p>
            <a:fld id="{D291CE83-67BA-4B15-B48A-7DC5C0636664}" type="datetime1">
              <a:rPr lang="en-US" smtClean="0"/>
              <a:t>1/8/2026</a:t>
            </a:fld>
            <a:endParaRPr lang="en-US" dirty="0"/>
          </a:p>
        </p:txBody>
      </p:sp>
      <p:sp>
        <p:nvSpPr>
          <p:cNvPr id="4" name="Footer Placeholder 3">
            <a:extLst>
              <a:ext uri="{FF2B5EF4-FFF2-40B4-BE49-F238E27FC236}">
                <a16:creationId xmlns:a16="http://schemas.microsoft.com/office/drawing/2014/main" id="{96592920-42E4-564A-FF10-87A61B290C03}"/>
              </a:ext>
            </a:extLst>
          </p:cNvPr>
          <p:cNvSpPr>
            <a:spLocks noGrp="1"/>
          </p:cNvSpPr>
          <p:nvPr>
            <p:ph type="ftr" sz="quarter" idx="16"/>
          </p:nvPr>
        </p:nvSpPr>
        <p:spPr/>
        <p:txBody>
          <a:bodyPr/>
          <a:lstStyle/>
          <a:p>
            <a:r>
              <a:rPr lang="en-US"/>
              <a:t>Sample Footer Text</a:t>
            </a:r>
            <a:endParaRPr lang="en-US" dirty="0"/>
          </a:p>
        </p:txBody>
      </p:sp>
      <p:sp>
        <p:nvSpPr>
          <p:cNvPr id="9" name="Slide Number Placeholder 8">
            <a:extLst>
              <a:ext uri="{FF2B5EF4-FFF2-40B4-BE49-F238E27FC236}">
                <a16:creationId xmlns:a16="http://schemas.microsoft.com/office/drawing/2014/main" id="{832E3C91-6E96-4B5B-04BF-42DADB929082}"/>
              </a:ext>
            </a:extLst>
          </p:cNvPr>
          <p:cNvSpPr>
            <a:spLocks noGrp="1"/>
          </p:cNvSpPr>
          <p:nvPr>
            <p:ph type="sldNum" sz="quarter" idx="17"/>
          </p:nvPr>
        </p:nvSpPr>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199631947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cSld name="3_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685800"/>
            <a:ext cx="6858000" cy="1111532"/>
          </a:xfrm>
        </p:spPr>
        <p:txBody>
          <a:bodyPr anchor="b">
            <a:noAutofit/>
          </a:bodyPr>
          <a:lstStyle/>
          <a:p>
            <a:r>
              <a:rPr lang="en-US" dirty="0"/>
              <a:t>Click to edit Master title style</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1965960"/>
            <a:ext cx="6858000" cy="4200198"/>
          </a:xfrm>
        </p:spPr>
        <p:txBody>
          <a:bodyPr>
            <a:noAutofit/>
          </a:bodyPr>
          <a:lstStyle>
            <a:lvl1pPr>
              <a:defRPr sz="1050"/>
            </a:lvl1pPr>
            <a:lvl2pPr>
              <a:defRPr sz="1050"/>
            </a:lvl2pPr>
            <a:lvl3pPr>
              <a:defRPr sz="1050"/>
            </a:lvl3pPr>
            <a:lvl4pPr>
              <a:defRPr sz="1050"/>
            </a:lvl4pPr>
            <a:lvl5pPr>
              <a:defRPr sz="105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612648" y="6346872"/>
            <a:ext cx="2805405" cy="365125"/>
          </a:xfrm>
        </p:spPr>
        <p:txBody>
          <a:bodyPr>
            <a:noAutofit/>
          </a:bodyPr>
          <a:lstStyle/>
          <a:p>
            <a:r>
              <a:rPr lang="en-US"/>
              <a:t>Sample Footer Text</a:t>
            </a:r>
            <a:endParaRPr lang="en-US" dirty="0"/>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4115853" y="6346872"/>
            <a:ext cx="2925587" cy="365125"/>
          </a:xfrm>
        </p:spPr>
        <p:txBody>
          <a:bodyPr>
            <a:noAutofit/>
          </a:bodyPr>
          <a:lstStyle/>
          <a:p>
            <a:fld id="{A7F72289-EB8A-47CA-A283-A769C9E761BF}" type="datetime1">
              <a:rPr lang="en-US" smtClean="0"/>
              <a:t>1/8/2026</a:t>
            </a:fld>
            <a:endParaRPr lang="en-US" dirty="0"/>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7041442" y="6346872"/>
            <a:ext cx="429207" cy="365125"/>
          </a:xfrm>
        </p:spPr>
        <p:txBody>
          <a:bodyPr>
            <a:noAutofit/>
          </a:bodyPr>
          <a:lstStyle/>
          <a:p>
            <a:fld id="{AEAA3239-9EA4-4A65-A281-97F994456D9F}" type="slidenum">
              <a:rPr lang="en-US" smtClean="0"/>
              <a:t>‹#›</a:t>
            </a:fld>
            <a:endParaRPr lang="en-US"/>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8091733" y="0"/>
            <a:ext cx="4100267" cy="6858000"/>
          </a:xfrm>
          <a:blipFill>
            <a:blip r:embed="rId2">
              <a:alphaModFix amt="60000"/>
            </a:blip>
            <a:stretch>
              <a:fillRect/>
            </a:stretch>
          </a:blipFill>
        </p:spPr>
        <p:txBody>
          <a:bodyPr/>
          <a:lstStyle>
            <a:lvl1pPr marL="0" indent="0">
              <a:buNone/>
              <a:defRPr/>
            </a:lvl1pPr>
          </a:lstStyle>
          <a:p>
            <a:r>
              <a:rPr lang="en-US" dirty="0"/>
              <a:t>.</a:t>
            </a:r>
          </a:p>
        </p:txBody>
      </p:sp>
    </p:spTree>
    <p:extLst>
      <p:ext uri="{BB962C8B-B14F-4D97-AF65-F5344CB8AC3E}">
        <p14:creationId xmlns:p14="http://schemas.microsoft.com/office/powerpoint/2010/main" val="1680215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genda with Pictur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019F8-742E-9EEF-F591-C9666AC32AF1}"/>
              </a:ext>
            </a:extLst>
          </p:cNvPr>
          <p:cNvSpPr>
            <a:spLocks noGrp="1"/>
          </p:cNvSpPr>
          <p:nvPr>
            <p:ph type="title"/>
          </p:nvPr>
        </p:nvSpPr>
        <p:spPr>
          <a:xfrm>
            <a:off x="7515973" y="1010652"/>
            <a:ext cx="3437576" cy="1366457"/>
          </a:xfrm>
        </p:spPr>
        <p:txBody>
          <a:bodyPr anchor="t">
            <a:noAutofit/>
          </a:bodyPr>
          <a:lstStyle>
            <a:lvl1pPr>
              <a:defRPr sz="50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7515974" y="2377109"/>
            <a:ext cx="3437576" cy="3393239"/>
          </a:xfrm>
        </p:spPr>
        <p:txBody>
          <a:bodyPr vert="horz" lIns="91440" tIns="45720" rIns="91440" bIns="45720" rtlCol="0" anchor="b">
            <a:normAutofit/>
          </a:bodyPr>
          <a:lstStyle>
            <a:lvl1pPr marL="342900" indent="-342900">
              <a:buFont typeface="+mj-lt"/>
              <a:buAutoNum type="arabicPeriod"/>
              <a:defRPr lang="en-US" sz="1400" dirty="0"/>
            </a:lvl1pPr>
            <a:lvl2pPr marL="571500" indent="-342900">
              <a:buFont typeface="+mj-lt"/>
              <a:buAutoNum type="arabicPeriod"/>
              <a:defRPr lang="en-US" sz="1400" dirty="0"/>
            </a:lvl2pPr>
            <a:lvl3pPr marL="800100" indent="-342900">
              <a:buFont typeface="+mj-lt"/>
              <a:buAutoNum type="arabicPeriod"/>
              <a:defRPr lang="en-US" sz="1400" dirty="0"/>
            </a:lvl3pPr>
            <a:lvl4pPr>
              <a:buFont typeface="+mj-lt"/>
              <a:buAutoNum type="arabicPeriod"/>
              <a:defRPr lang="en-US" sz="1400" dirty="0"/>
            </a:lvl4pPr>
            <a:lvl5pPr>
              <a:buFont typeface="+mj-lt"/>
              <a:buAutoNum type="arabicPeriod"/>
              <a:defRPr lang="en-US" sz="1400" dirty="0"/>
            </a:lvl5pPr>
          </a:lstStyle>
          <a:p>
            <a:pPr marL="228600" lvl="0" indent="-228600"/>
            <a:r>
              <a:rPr lang="en-US"/>
              <a:t>Click to edit Master text styles</a:t>
            </a:r>
          </a:p>
          <a:p>
            <a:pPr marL="228600" lvl="1" indent="-228600"/>
            <a:r>
              <a:rPr lang="en-US"/>
              <a:t>Second level</a:t>
            </a:r>
          </a:p>
          <a:p>
            <a:pPr marL="228600" lvl="2" indent="-228600"/>
            <a:r>
              <a:rPr lang="en-US"/>
              <a:t>Third level</a:t>
            </a:r>
          </a:p>
          <a:p>
            <a:pPr marL="228600" lvl="3" indent="-228600"/>
            <a:r>
              <a:rPr lang="en-US"/>
              <a:t>Fourth level</a:t>
            </a:r>
          </a:p>
          <a:p>
            <a:pPr marL="228600" lvl="4" indent="-228600"/>
            <a:r>
              <a:rPr lang="en-US"/>
              <a:t>Fifth level</a:t>
            </a:r>
            <a:endParaRPr lang="en-US" dirty="0"/>
          </a:p>
        </p:txBody>
      </p:sp>
      <p:sp>
        <p:nvSpPr>
          <p:cNvPr id="12" name="Picture Placeholder 11">
            <a:extLst>
              <a:ext uri="{FF2B5EF4-FFF2-40B4-BE49-F238E27FC236}">
                <a16:creationId xmlns:a16="http://schemas.microsoft.com/office/drawing/2014/main" id="{1739F752-D848-0871-8BE8-DE94F03F5A34}"/>
              </a:ext>
            </a:extLst>
          </p:cNvPr>
          <p:cNvSpPr>
            <a:spLocks noGrp="1"/>
          </p:cNvSpPr>
          <p:nvPr>
            <p:ph type="pic" sz="quarter" idx="14" hasCustomPrompt="1"/>
          </p:nvPr>
        </p:nvSpPr>
        <p:spPr>
          <a:xfrm>
            <a:off x="0" y="0"/>
            <a:ext cx="12192000" cy="6858000"/>
          </a:xfrm>
          <a:custGeom>
            <a:avLst/>
            <a:gdLst>
              <a:gd name="connsiteX0" fmla="*/ 7608643 w 12192000"/>
              <a:gd name="connsiteY0" fmla="*/ 808189 h 6858000"/>
              <a:gd name="connsiteX1" fmla="*/ 7295225 w 12192000"/>
              <a:gd name="connsiteY1" fmla="*/ 1121607 h 6858000"/>
              <a:gd name="connsiteX2" fmla="*/ 7295225 w 12192000"/>
              <a:gd name="connsiteY2" fmla="*/ 5736392 h 6858000"/>
              <a:gd name="connsiteX3" fmla="*/ 7608643 w 12192000"/>
              <a:gd name="connsiteY3" fmla="*/ 6049810 h 6858000"/>
              <a:gd name="connsiteX4" fmla="*/ 10856901 w 12192000"/>
              <a:gd name="connsiteY4" fmla="*/ 6049810 h 6858000"/>
              <a:gd name="connsiteX5" fmla="*/ 11170319 w 12192000"/>
              <a:gd name="connsiteY5" fmla="*/ 5736392 h 6858000"/>
              <a:gd name="connsiteX6" fmla="*/ 11170319 w 12192000"/>
              <a:gd name="connsiteY6" fmla="*/ 1121607 h 6858000"/>
              <a:gd name="connsiteX7" fmla="*/ 10856901 w 12192000"/>
              <a:gd name="connsiteY7" fmla="*/ 808189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7608643" y="808189"/>
                </a:moveTo>
                <a:cubicBezTo>
                  <a:pt x="7435547" y="808189"/>
                  <a:pt x="7295225" y="948511"/>
                  <a:pt x="7295225" y="1121607"/>
                </a:cubicBezTo>
                <a:lnTo>
                  <a:pt x="7295225" y="5736392"/>
                </a:lnTo>
                <a:cubicBezTo>
                  <a:pt x="7295225" y="5909488"/>
                  <a:pt x="7435547" y="6049810"/>
                  <a:pt x="7608643" y="6049810"/>
                </a:cubicBezTo>
                <a:lnTo>
                  <a:pt x="10856901" y="6049810"/>
                </a:lnTo>
                <a:cubicBezTo>
                  <a:pt x="11029997" y="6049810"/>
                  <a:pt x="11170319" y="5909488"/>
                  <a:pt x="11170319" y="5736392"/>
                </a:cubicBezTo>
                <a:lnTo>
                  <a:pt x="11170319" y="1121607"/>
                </a:lnTo>
                <a:cubicBezTo>
                  <a:pt x="11170319" y="948511"/>
                  <a:pt x="11029997" y="808189"/>
                  <a:pt x="10856901" y="808189"/>
                </a:cubicBezTo>
                <a:close/>
                <a:moveTo>
                  <a:pt x="0" y="0"/>
                </a:moveTo>
                <a:lnTo>
                  <a:pt x="12192000" y="0"/>
                </a:lnTo>
                <a:lnTo>
                  <a:pt x="12192000"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dirty="0"/>
              <a:t>  </a:t>
            </a:r>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a:xfrm>
            <a:off x="182880" y="6387737"/>
            <a:ext cx="2703777" cy="338328"/>
          </a:xfrm>
        </p:spPr>
        <p:txBody>
          <a:bodyPr/>
          <a:lstStyle>
            <a:lvl1pPr>
              <a:defRPr>
                <a:solidFill>
                  <a:schemeClr val="bg2"/>
                </a:solidFill>
                <a:effectLst>
                  <a:outerShdw blurRad="38100" dist="38100" dir="2700000" algn="tl">
                    <a:srgbClr val="000000">
                      <a:alpha val="43137"/>
                    </a:srgbClr>
                  </a:outerShdw>
                </a:effectLst>
              </a:defRPr>
            </a:lvl1pPr>
          </a:lstStyle>
          <a:p>
            <a:r>
              <a:rPr lang="en-US"/>
              <a:t>Sample Footer Text</a:t>
            </a:r>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lvl1pPr>
              <a:defRPr>
                <a:solidFill>
                  <a:schemeClr val="bg2"/>
                </a:solidFill>
                <a:effectLst>
                  <a:outerShdw blurRad="38100" dist="38100" dir="2700000" algn="tl">
                    <a:srgbClr val="000000">
                      <a:alpha val="43137"/>
                    </a:srgbClr>
                  </a:outerShdw>
                </a:effectLst>
              </a:defRPr>
            </a:lvl1pPr>
          </a:lstStyle>
          <a:p>
            <a:fld id="{5CAA6AFE-5243-4B4E-B26C-A6689C02EC29}" type="datetime1">
              <a:rPr lang="en-US" smtClean="0"/>
              <a:t>1/8/2026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lvl1pPr>
              <a:defRPr>
                <a:solidFill>
                  <a:schemeClr val="bg2"/>
                </a:solidFill>
                <a:effectLst>
                  <a:outerShdw blurRad="38100" dist="38100" dir="2700000" algn="tl">
                    <a:srgbClr val="000000">
                      <a:alpha val="43137"/>
                    </a:srgbClr>
                  </a:outerShdw>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610754417"/>
      </p:ext>
    </p:extLst>
  </p:cSld>
  <p:clrMapOvr>
    <a:overrideClrMapping bg1="lt1" tx1="dk1" bg2="lt2" tx2="dk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8046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2795168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682012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412985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5345728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722586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7307351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939280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2881269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329582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291840" y="1719072"/>
            <a:ext cx="5623560" cy="1188720"/>
          </a:xfrm>
        </p:spPr>
        <p:txBody>
          <a:bodyPr anchor="ctr">
            <a:normAutofit/>
          </a:bodyPr>
          <a:lstStyle>
            <a:lvl1pPr algn="ctr">
              <a:defRPr sz="3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3886200" y="3136392"/>
            <a:ext cx="4425696" cy="2121408"/>
          </a:xfrm>
        </p:spPr>
        <p:txBody>
          <a:bodyPr vert="horz" lIns="91440" tIns="45720" rIns="91440" bIns="45720" rtlCol="0">
            <a:normAutofit/>
          </a:bodyPr>
          <a:lstStyle>
            <a:lvl1pPr marL="0" indent="0" algn="ctr">
              <a:buNone/>
              <a:defRPr lang="en-US" dirty="0"/>
            </a:lvl1pPr>
            <a:lvl2pPr marL="228600" indent="0" algn="ctr">
              <a:buNone/>
              <a:defRPr lang="en-US" dirty="0"/>
            </a:lvl2pPr>
            <a:lvl3pPr marL="457200" indent="0" algn="ctr">
              <a:buNone/>
              <a:defRPr lang="en-US" dirty="0"/>
            </a:lvl3pPr>
            <a:lvl4pPr marL="685800" indent="0" algn="ctr">
              <a:buNone/>
              <a:defRPr lang="en-US" dirty="0"/>
            </a:lvl4pPr>
            <a:lvl5pPr marL="914400" indent="0" algn="ctr">
              <a:buNone/>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F19BC84D-3F39-4027-A7D7-7B3951112F59}" type="datetime1">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66237277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04277429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cSld name="Title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82880" y="5176161"/>
            <a:ext cx="11640312" cy="845493"/>
          </a:xfrm>
        </p:spPr>
        <p:txBody>
          <a:bodyPr vert="horz" lIns="91440" tIns="45720" rIns="91440" bIns="45720" rtlCol="0" anchor="b">
            <a:normAutofit/>
          </a:bodyPr>
          <a:lstStyle>
            <a:lvl1pPr>
              <a:defRPr lang="en-US" sz="33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10313" y="5980176"/>
            <a:ext cx="11612880" cy="530352"/>
          </a:xfrm>
        </p:spPr>
        <p:txBody>
          <a:bodyPr vert="horz" lIns="91440" tIns="45720" rIns="91440" bIns="45720" rtlCol="0">
            <a:normAutofit/>
          </a:bodyPr>
          <a:lstStyle>
            <a:lvl1pPr marL="0" indent="0">
              <a:buNone/>
              <a:defRPr lang="en-US" sz="1200" dirty="0">
                <a:solidFill>
                  <a:schemeClr val="tx2"/>
                </a:solidFill>
              </a:defRPr>
            </a:lvl1pPr>
          </a:lstStyle>
          <a:p>
            <a:pPr lvl="0"/>
            <a:r>
              <a:rPr lang="en-US"/>
              <a:t>Click to edit Master subtitle style</a:t>
            </a:r>
            <a:endParaRPr lang="en-US" dirty="0"/>
          </a:p>
        </p:txBody>
      </p:sp>
      <p:sp>
        <p:nvSpPr>
          <p:cNvPr id="10" name="Picture Placeholder 9">
            <a:extLst>
              <a:ext uri="{FF2B5EF4-FFF2-40B4-BE49-F238E27FC236}">
                <a16:creationId xmlns:a16="http://schemas.microsoft.com/office/drawing/2014/main" id="{150AF6FA-7D1D-1351-A76E-43C54D28FD68}"/>
              </a:ext>
            </a:extLst>
          </p:cNvPr>
          <p:cNvSpPr>
            <a:spLocks noGrp="1"/>
          </p:cNvSpPr>
          <p:nvPr>
            <p:ph type="pic" sz="quarter" idx="13" hasCustomPrompt="1"/>
          </p:nvPr>
        </p:nvSpPr>
        <p:spPr>
          <a:xfrm>
            <a:off x="274220" y="266700"/>
            <a:ext cx="11649456" cy="4853814"/>
          </a:xfrm>
          <a:custGeom>
            <a:avLst/>
            <a:gdLst>
              <a:gd name="connsiteX0" fmla="*/ 291520 w 11651080"/>
              <a:gd name="connsiteY0" fmla="*/ 0 h 4853814"/>
              <a:gd name="connsiteX1" fmla="*/ 11359560 w 11651080"/>
              <a:gd name="connsiteY1" fmla="*/ 0 h 4853814"/>
              <a:gd name="connsiteX2" fmla="*/ 11651080 w 11651080"/>
              <a:gd name="connsiteY2" fmla="*/ 291520 h 4853814"/>
              <a:gd name="connsiteX3" fmla="*/ 11651080 w 11651080"/>
              <a:gd name="connsiteY3" fmla="*/ 4562294 h 4853814"/>
              <a:gd name="connsiteX4" fmla="*/ 11359560 w 11651080"/>
              <a:gd name="connsiteY4" fmla="*/ 4853814 h 4853814"/>
              <a:gd name="connsiteX5" fmla="*/ 291520 w 11651080"/>
              <a:gd name="connsiteY5" fmla="*/ 4853814 h 4853814"/>
              <a:gd name="connsiteX6" fmla="*/ 0 w 11651080"/>
              <a:gd name="connsiteY6" fmla="*/ 4562294 h 4853814"/>
              <a:gd name="connsiteX7" fmla="*/ 0 w 11651080"/>
              <a:gd name="connsiteY7" fmla="*/ 291520 h 4853814"/>
              <a:gd name="connsiteX8" fmla="*/ 291520 w 11651080"/>
              <a:gd name="connsiteY8" fmla="*/ 0 h 485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080" h="4853814">
                <a:moveTo>
                  <a:pt x="291520" y="0"/>
                </a:moveTo>
                <a:lnTo>
                  <a:pt x="11359560" y="0"/>
                </a:lnTo>
                <a:cubicBezTo>
                  <a:pt x="11520562" y="0"/>
                  <a:pt x="11651080" y="130518"/>
                  <a:pt x="11651080" y="291520"/>
                </a:cubicBezTo>
                <a:lnTo>
                  <a:pt x="11651080" y="4562294"/>
                </a:lnTo>
                <a:cubicBezTo>
                  <a:pt x="11651080" y="4723296"/>
                  <a:pt x="11520562" y="4853814"/>
                  <a:pt x="11359560" y="4853814"/>
                </a:cubicBezTo>
                <a:lnTo>
                  <a:pt x="291520" y="4853814"/>
                </a:lnTo>
                <a:cubicBezTo>
                  <a:pt x="130518" y="4853814"/>
                  <a:pt x="0" y="4723296"/>
                  <a:pt x="0" y="4562294"/>
                </a:cubicBezTo>
                <a:lnTo>
                  <a:pt x="0" y="291520"/>
                </a:lnTo>
                <a:cubicBezTo>
                  <a:pt x="0" y="130518"/>
                  <a:pt x="130518" y="0"/>
                  <a:pt x="291520"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82880" y="6391657"/>
            <a:ext cx="2805405" cy="330466"/>
          </a:xfrm>
        </p:spPr>
        <p:txBody>
          <a:bodyPr/>
          <a:lstStyle>
            <a:lvl1pPr>
              <a:defRPr>
                <a:solidFill>
                  <a:schemeClr val="tx2"/>
                </a:solidFill>
                <a:effectLst/>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137848" y="6391657"/>
            <a:ext cx="3494315" cy="330466"/>
          </a:xfrm>
        </p:spPr>
        <p:txBody>
          <a:bodyPr/>
          <a:lstStyle>
            <a:lvl1pPr algn="r">
              <a:defRPr>
                <a:solidFill>
                  <a:schemeClr val="tx2"/>
                </a:solidFill>
                <a:effectLst/>
              </a:defRPr>
            </a:lvl1pPr>
          </a:lstStyle>
          <a:p>
            <a:fld id="{9961397C-706D-4EB8-B1E1-D1B680D284C3}" type="datetime1">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3" y="6391657"/>
            <a:ext cx="429207" cy="330466"/>
          </a:xfrm>
        </p:spPr>
        <p:txBody>
          <a:bodyPr/>
          <a:lstStyle>
            <a:lvl1pPr>
              <a:defRPr>
                <a:solidFill>
                  <a:schemeClr val="tx2"/>
                </a:solidFill>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362224361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289872" y="1717298"/>
            <a:ext cx="5618603" cy="1189805"/>
          </a:xfrm>
        </p:spPr>
        <p:txBody>
          <a:bodyPr anchor="b">
            <a:normAutofit/>
          </a:bodyPr>
          <a:lstStyle>
            <a:lvl1pPr algn="ctr">
              <a:defRPr sz="1875"/>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3884735" y="3138477"/>
            <a:ext cx="4428877" cy="2116570"/>
          </a:xfrm>
        </p:spPr>
        <p:txBody>
          <a:bodyPr vert="horz" lIns="91440" tIns="45720" rIns="91440" bIns="45720" rtlCol="0">
            <a:normAutofit/>
          </a:bodyPr>
          <a:lstStyle>
            <a:lvl1pPr marL="0" indent="0" algn="ctr">
              <a:buNone/>
              <a:defRPr lang="en-US" sz="1050" dirty="0"/>
            </a:lvl1pPr>
            <a:lvl2pPr marL="171450" indent="0" algn="ctr">
              <a:buNone/>
              <a:defRPr lang="en-US" sz="900" dirty="0"/>
            </a:lvl2pPr>
            <a:lvl3pPr marL="342900" indent="0" algn="ctr">
              <a:buNone/>
              <a:defRPr lang="en-US" sz="825" dirty="0"/>
            </a:lvl3pPr>
            <a:lvl4pPr marL="514350" indent="0" algn="ctr">
              <a:buNone/>
              <a:defRPr lang="en-US" sz="825" dirty="0"/>
            </a:lvl4pPr>
            <a:lvl5pPr marL="685800" indent="0" algn="ctr">
              <a:buNone/>
              <a:defRPr lang="en-US" sz="825"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47700350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
  <p:cSld name="Default">
    <p:spTree>
      <p:nvGrpSpPr>
        <p:cNvPr id="1" name=""/>
        <p:cNvGrpSpPr/>
        <p:nvPr/>
      </p:nvGrpSpPr>
      <p:grpSpPr>
        <a:xfrm>
          <a:off x="0" y="0"/>
          <a:ext cx="0" cy="0"/>
          <a:chOff x="0" y="0"/>
          <a:chExt cx="0" cy="0"/>
        </a:xfrm>
      </p:grpSpPr>
      <p:sp>
        <p:nvSpPr>
          <p:cNvPr id="11" name="PlaceHolder 1"/>
          <p:cNvSpPr>
            <a:spLocks noGrp="1"/>
          </p:cNvSpPr>
          <p:nvPr>
            <p:ph type="title"/>
          </p:nvPr>
        </p:nvSpPr>
        <p:spPr>
          <a:xfrm>
            <a:off x="609563" y="538785"/>
            <a:ext cx="10971684" cy="614142"/>
          </a:xfrm>
          <a:prstGeom prst="rect">
            <a:avLst/>
          </a:prstGeom>
          <a:noFill/>
          <a:ln w="0">
            <a:noFill/>
          </a:ln>
        </p:spPr>
        <p:txBody>
          <a:bodyPr lIns="0" tIns="0" rIns="0" bIns="0" anchor="ctr">
            <a:spAutoFit/>
          </a:bodyPr>
          <a:lstStyle>
            <a:lvl1pPr indent="0" algn="ctr">
              <a:buNone/>
              <a:defRPr/>
            </a:lvl1pPr>
          </a:lstStyle>
          <a:p>
            <a:pPr indent="0" algn="ctr">
              <a:buNone/>
            </a:pPr>
            <a:endParaRPr lang="en-US" sz="3991" b="0" u="none" strike="noStrike">
              <a:solidFill>
                <a:srgbClr val="000000"/>
              </a:solidFill>
              <a:effectLst/>
              <a:uFillTx/>
              <a:latin typeface="Arial"/>
            </a:endParaRPr>
          </a:p>
        </p:txBody>
      </p:sp>
      <p:sp>
        <p:nvSpPr>
          <p:cNvPr id="12" name="PlaceHolder 2"/>
          <p:cNvSpPr>
            <a:spLocks noGrp="1"/>
          </p:cNvSpPr>
          <p:nvPr>
            <p:ph type="subTitle"/>
          </p:nvPr>
        </p:nvSpPr>
        <p:spPr>
          <a:xfrm>
            <a:off x="609563" y="3370222"/>
            <a:ext cx="10971684" cy="446725"/>
          </a:xfrm>
          <a:prstGeom prst="rect">
            <a:avLst/>
          </a:prstGeom>
          <a:noFill/>
          <a:ln w="0">
            <a:noFill/>
          </a:ln>
        </p:spPr>
        <p:txBody>
          <a:bodyPr lIns="0" tIns="0" rIns="0" bIns="0" anchor="ctr">
            <a:spAutoFit/>
          </a:bodyPr>
          <a:lstStyle>
            <a:lvl1pPr indent="0" algn="ctr">
              <a:buNone/>
              <a:defRPr/>
            </a:lvl1pPr>
          </a:lstStyle>
          <a:p>
            <a:pPr indent="0" algn="ctr">
              <a:buNone/>
            </a:pPr>
            <a:endParaRPr lang="en-US" sz="2903" b="0" u="none" strike="noStrike">
              <a:solidFill>
                <a:srgbClr val="000000"/>
              </a:solidFill>
              <a:effectLst/>
              <a:uFillTx/>
              <a:latin typeface="Arial"/>
            </a:endParaRPr>
          </a:p>
        </p:txBody>
      </p:sp>
      <p:sp>
        <p:nvSpPr>
          <p:cNvPr id="4" name="PlaceHolder 3"/>
          <p:cNvSpPr>
            <a:spLocks noGrp="1"/>
          </p:cNvSpPr>
          <p:nvPr>
            <p:ph type="ftr" idx="2"/>
          </p:nvPr>
        </p:nvSpPr>
        <p:spPr/>
        <p:txBody>
          <a:bodyPr/>
          <a:lstStyle/>
          <a:p>
            <a:r>
              <a:t>Footer</a:t>
            </a:r>
          </a:p>
        </p:txBody>
      </p:sp>
      <p:sp>
        <p:nvSpPr>
          <p:cNvPr id="5" name="PlaceHolder 4"/>
          <p:cNvSpPr>
            <a:spLocks noGrp="1"/>
          </p:cNvSpPr>
          <p:nvPr>
            <p:ph type="sldNum" idx="3"/>
          </p:nvPr>
        </p:nvSpPr>
        <p:spPr/>
        <p:txBody>
          <a:bodyPr/>
          <a:lstStyle/>
          <a:p>
            <a:fld id="{4FD5DCDB-73A3-43DB-9497-C2983C3A7AD2}" type="slidenum">
              <a:t>‹#›</a:t>
            </a:fld>
            <a:endParaRPr/>
          </a:p>
        </p:txBody>
      </p:sp>
      <p:sp>
        <p:nvSpPr>
          <p:cNvPr id="6" name="PlaceHolder 5"/>
          <p:cNvSpPr>
            <a:spLocks noGrp="1"/>
          </p:cNvSpPr>
          <p:nvPr>
            <p:ph type="dt" idx="1"/>
          </p:nvPr>
        </p:nvSpPr>
        <p:spPr/>
        <p:txBody>
          <a:bodyPr/>
          <a:lstStyle/>
          <a:p>
            <a:endParaRPr/>
          </a:p>
        </p:txBody>
      </p:sp>
    </p:spTree>
    <p:extLst>
      <p:ext uri="{BB962C8B-B14F-4D97-AF65-F5344CB8AC3E}">
        <p14:creationId xmlns:p14="http://schemas.microsoft.com/office/powerpoint/2010/main" val="31516634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cSld name="1_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1752601" y="2057400"/>
            <a:ext cx="8771340" cy="2514600"/>
          </a:xfrm>
        </p:spPr>
        <p:txBody>
          <a:bodyPr anchor="b">
            <a:normAutofit/>
          </a:bodyPr>
          <a:lstStyle>
            <a:lvl1pPr algn="ctr">
              <a:lnSpc>
                <a:spcPct val="90000"/>
              </a:lnSpc>
              <a:defRPr sz="4500" b="1">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endParaRPr lang="en-US" dirty="0"/>
          </a:p>
        </p:txBody>
      </p:sp>
    </p:spTree>
    <p:extLst>
      <p:ext uri="{BB962C8B-B14F-4D97-AF65-F5344CB8AC3E}">
        <p14:creationId xmlns:p14="http://schemas.microsoft.com/office/powerpoint/2010/main" val="2363912790"/>
      </p:ext>
    </p:extLst>
  </p:cSld>
  <p:clrMapOvr>
    <a:overrideClrMapping bg1="lt1" tx1="dk1" bg2="lt2" tx2="dk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_Content with Picture 4">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7A932ED1-5750-0D24-8D58-961B6F20FA21}"/>
              </a:ext>
            </a:extLst>
          </p:cNvPr>
          <p:cNvSpPr>
            <a:spLocks noGrp="1"/>
          </p:cNvSpPr>
          <p:nvPr>
            <p:ph type="title"/>
          </p:nvPr>
        </p:nvSpPr>
        <p:spPr>
          <a:xfrm>
            <a:off x="542307" y="621794"/>
            <a:ext cx="7252711" cy="1138769"/>
          </a:xfrm>
        </p:spPr>
        <p:txBody>
          <a:bodyPr/>
          <a:lstStyle/>
          <a:p>
            <a:r>
              <a:rPr lang="en-US" dirty="0"/>
              <a:t>Click to edit Master title style</a:t>
            </a:r>
          </a:p>
        </p:txBody>
      </p:sp>
      <p:sp>
        <p:nvSpPr>
          <p:cNvPr id="9" name="Content Placeholder 7">
            <a:extLst>
              <a:ext uri="{FF2B5EF4-FFF2-40B4-BE49-F238E27FC236}">
                <a16:creationId xmlns:a16="http://schemas.microsoft.com/office/drawing/2014/main" id="{01598DB3-17DB-7EDD-0F42-9866A753C2DD}"/>
              </a:ext>
            </a:extLst>
          </p:cNvPr>
          <p:cNvSpPr>
            <a:spLocks noGrp="1"/>
          </p:cNvSpPr>
          <p:nvPr>
            <p:ph sz="quarter" idx="19"/>
          </p:nvPr>
        </p:nvSpPr>
        <p:spPr>
          <a:xfrm>
            <a:off x="569603" y="2115404"/>
            <a:ext cx="7225415" cy="4212926"/>
          </a:xfrm>
        </p:spPr>
        <p:txBody>
          <a:bodyPr anchor="t" anchorCtr="0"/>
          <a:lstStyle>
            <a:lvl1pPr marL="0" indent="0">
              <a:buNone/>
              <a:defRPr/>
            </a:lvl1pPr>
            <a:lvl2pPr marL="171450" indent="0">
              <a:buNone/>
              <a:defRPr/>
            </a:lvl2pPr>
            <a:lvl3pPr marL="342900" indent="0">
              <a:buNone/>
              <a:defRPr/>
            </a:lvl3pPr>
            <a:lvl4pPr marL="514350" indent="0">
              <a:buNone/>
              <a:defRPr/>
            </a:lvl4pPr>
            <a:lvl5pPr marL="685800" indent="0">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Picture Placeholder 10">
            <a:extLst>
              <a:ext uri="{FF2B5EF4-FFF2-40B4-BE49-F238E27FC236}">
                <a16:creationId xmlns:a16="http://schemas.microsoft.com/office/drawing/2014/main" id="{6C5AB1A9-786B-C92B-C6EA-63CE0AACFB1E}"/>
              </a:ext>
            </a:extLst>
          </p:cNvPr>
          <p:cNvSpPr>
            <a:spLocks noGrp="1"/>
          </p:cNvSpPr>
          <p:nvPr>
            <p:ph type="pic" sz="quarter" idx="13" hasCustomPrompt="1"/>
          </p:nvPr>
        </p:nvSpPr>
        <p:spPr>
          <a:xfrm>
            <a:off x="8168640" y="1"/>
            <a:ext cx="4023360" cy="6858000"/>
          </a:xfrm>
          <a:blipFill>
            <a:blip r:embed="rId2">
              <a:alphaModFix amt="70000"/>
            </a:blip>
            <a:stretch>
              <a:fillRect/>
            </a:stretch>
          </a:blipFill>
        </p:spPr>
        <p:txBody>
          <a:bodyPr/>
          <a:lstStyle>
            <a:lvl1pPr>
              <a:defRPr/>
            </a:lvl1pPr>
          </a:lstStyle>
          <a:p>
            <a:r>
              <a:rPr lang="en-US" dirty="0"/>
              <a:t> </a:t>
            </a:r>
          </a:p>
        </p:txBody>
      </p:sp>
      <p:sp>
        <p:nvSpPr>
          <p:cNvPr id="5" name="Footer Placeholder 2">
            <a:extLst>
              <a:ext uri="{FF2B5EF4-FFF2-40B4-BE49-F238E27FC236}">
                <a16:creationId xmlns:a16="http://schemas.microsoft.com/office/drawing/2014/main" id="{C6115057-015C-DC83-074A-D22D9E0B6CD2}"/>
              </a:ext>
            </a:extLst>
          </p:cNvPr>
          <p:cNvSpPr>
            <a:spLocks noGrp="1"/>
          </p:cNvSpPr>
          <p:nvPr>
            <p:ph type="ftr" sz="quarter" idx="16"/>
          </p:nvPr>
        </p:nvSpPr>
        <p:spPr>
          <a:xfrm>
            <a:off x="542309" y="6492877"/>
            <a:ext cx="1968375" cy="365125"/>
          </a:xfrm>
        </p:spPr>
        <p:txBody>
          <a:bodyPr/>
          <a:lstStyle/>
          <a:p>
            <a:r>
              <a:rPr lang="en-US" dirty="0"/>
              <a:t>Sample footer text</a:t>
            </a:r>
          </a:p>
        </p:txBody>
      </p:sp>
      <p:sp>
        <p:nvSpPr>
          <p:cNvPr id="8" name="Date Placeholder 1">
            <a:extLst>
              <a:ext uri="{FF2B5EF4-FFF2-40B4-BE49-F238E27FC236}">
                <a16:creationId xmlns:a16="http://schemas.microsoft.com/office/drawing/2014/main" id="{42028964-5597-F5F0-6AEA-C79255C9BCE9}"/>
              </a:ext>
            </a:extLst>
          </p:cNvPr>
          <p:cNvSpPr>
            <a:spLocks noGrp="1"/>
          </p:cNvSpPr>
          <p:nvPr>
            <p:ph type="dt" sz="half" idx="18"/>
          </p:nvPr>
        </p:nvSpPr>
        <p:spPr>
          <a:xfrm>
            <a:off x="5284417" y="6492877"/>
            <a:ext cx="1596200" cy="365125"/>
          </a:xfrm>
        </p:spPr>
        <p:txBody>
          <a:bodyPr/>
          <a:lstStyle/>
          <a:p>
            <a:endParaRPr lang="en-US" dirty="0"/>
          </a:p>
        </p:txBody>
      </p:sp>
      <p:sp>
        <p:nvSpPr>
          <p:cNvPr id="6" name="Slide Number Placeholder 3">
            <a:extLst>
              <a:ext uri="{FF2B5EF4-FFF2-40B4-BE49-F238E27FC236}">
                <a16:creationId xmlns:a16="http://schemas.microsoft.com/office/drawing/2014/main" id="{B6324527-5F82-8213-FFB9-A5E6BEB2314F}"/>
              </a:ext>
            </a:extLst>
          </p:cNvPr>
          <p:cNvSpPr>
            <a:spLocks noGrp="1"/>
          </p:cNvSpPr>
          <p:nvPr>
            <p:ph type="sldNum" sz="quarter" idx="17"/>
          </p:nvPr>
        </p:nvSpPr>
        <p:spPr>
          <a:xfrm>
            <a:off x="7365811" y="6492877"/>
            <a:ext cx="429207" cy="365125"/>
          </a:xfrm>
        </p:spPr>
        <p:txBody>
          <a:bodyPr/>
          <a:lstStyle/>
          <a:p>
            <a:fld id="{CC057153-B650-4DEB-B370-79DDCFDCE934}" type="slidenum">
              <a:rPr lang="en-US" smtClean="0"/>
              <a:t>‹#›</a:t>
            </a:fld>
            <a:endParaRPr lang="en-US" dirty="0"/>
          </a:p>
        </p:txBody>
      </p:sp>
    </p:spTree>
    <p:extLst>
      <p:ext uri="{BB962C8B-B14F-4D97-AF65-F5344CB8AC3E}">
        <p14:creationId xmlns:p14="http://schemas.microsoft.com/office/powerpoint/2010/main" val="959191109"/>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1_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09601" y="1371600"/>
            <a:ext cx="4675633" cy="990600"/>
          </a:xfrm>
        </p:spPr>
        <p:txBody>
          <a:bodyPr anchor="t">
            <a:normAutofit/>
          </a:bodyPr>
          <a:lstStyle>
            <a:lvl1pPr>
              <a:defRPr sz="1800"/>
            </a:lvl1pPr>
          </a:lstStyle>
          <a:p>
            <a:r>
              <a:rPr lang="en-US"/>
              <a:t>Click to edit Master title style</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0E25853-B4C0-6343-932C-8347057D543C}" type="datetime1">
              <a:rPr lang="en-US" smtClean="0"/>
              <a:t>1/8/2026</a:t>
            </a:fld>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dirty="0"/>
              <a:t>Sample Footer Text</a:t>
            </a:r>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AEAA3239-9EA4-4A65-A281-97F994456D9F}" type="slidenum">
              <a:rPr lang="en-US" smtClean="0"/>
              <a:t>‹#›</a:t>
            </a:fld>
            <a:endParaRPr lang="en-US" dirty="0"/>
          </a:p>
        </p:txBody>
      </p:sp>
      <p:sp>
        <p:nvSpPr>
          <p:cNvPr id="11" name="Picture Placeholder 10">
            <a:extLst>
              <a:ext uri="{FF2B5EF4-FFF2-40B4-BE49-F238E27FC236}">
                <a16:creationId xmlns:a16="http://schemas.microsoft.com/office/drawing/2014/main" id="{7F8EA658-2652-6F81-1B04-D50C60A3F171}"/>
              </a:ext>
            </a:extLst>
          </p:cNvPr>
          <p:cNvSpPr>
            <a:spLocks noGrp="1"/>
          </p:cNvSpPr>
          <p:nvPr>
            <p:ph type="pic" sz="quarter" idx="13" hasCustomPrompt="1"/>
          </p:nvPr>
        </p:nvSpPr>
        <p:spPr>
          <a:xfrm>
            <a:off x="609600" y="2746248"/>
            <a:ext cx="4675632" cy="3502153"/>
          </a:xfrm>
          <a:blipFill dpi="0" rotWithShape="1">
            <a:blip r:embed="rId2">
              <a:alphaModFix amt="60000"/>
            </a:blip>
            <a:srcRect/>
            <a:stretch>
              <a:fillRect/>
            </a:stretch>
          </a:blipFill>
        </p:spPr>
        <p:txBody>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712503" y="1371600"/>
            <a:ext cx="5869899"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5586239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2_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7" y="1371600"/>
            <a:ext cx="7166187" cy="606886"/>
          </a:xfrm>
        </p:spPr>
        <p:txBody>
          <a:bodyPr anchor="t"/>
          <a:lstStyle/>
          <a:p>
            <a:r>
              <a:rPr lang="en-US" dirty="0"/>
              <a:t>Click to edit Master title style</a:t>
            </a:r>
          </a:p>
        </p:txBody>
      </p:sp>
      <p:sp>
        <p:nvSpPr>
          <p:cNvPr id="4" name="Date Placeholder 3">
            <a:extLst>
              <a:ext uri="{FF2B5EF4-FFF2-40B4-BE49-F238E27FC236}">
                <a16:creationId xmlns:a16="http://schemas.microsoft.com/office/drawing/2014/main" id="{9F3CAD5B-18BB-E21E-3A4C-7BAACB8519A4}"/>
              </a:ext>
            </a:extLst>
          </p:cNvPr>
          <p:cNvSpPr>
            <a:spLocks noGrp="1"/>
          </p:cNvSpPr>
          <p:nvPr>
            <p:ph type="dt" sz="half" idx="15"/>
          </p:nvPr>
        </p:nvSpPr>
        <p:spPr>
          <a:xfrm>
            <a:off x="609600" y="322731"/>
            <a:ext cx="914400" cy="283464"/>
          </a:xfrm>
        </p:spPr>
        <p:txBody>
          <a:bodyPr/>
          <a:lstStyle/>
          <a:p>
            <a:fld id="{87681AC7-A57B-7C4F-87C6-9184BA9FDCB8}" type="datetime1">
              <a:rPr lang="en-US" smtClean="0"/>
              <a:t>1/8/2026</a:t>
            </a:fld>
            <a:endParaRPr lang="en-US" dirty="0"/>
          </a:p>
        </p:txBody>
      </p:sp>
      <p:sp>
        <p:nvSpPr>
          <p:cNvPr id="9" name="Footer Placeholder 8">
            <a:extLst>
              <a:ext uri="{FF2B5EF4-FFF2-40B4-BE49-F238E27FC236}">
                <a16:creationId xmlns:a16="http://schemas.microsoft.com/office/drawing/2014/main" id="{820916D3-99FA-E971-607F-14E290E58854}"/>
              </a:ext>
            </a:extLst>
          </p:cNvPr>
          <p:cNvSpPr>
            <a:spLocks noGrp="1"/>
          </p:cNvSpPr>
          <p:nvPr>
            <p:ph type="ftr" sz="quarter" idx="16"/>
          </p:nvPr>
        </p:nvSpPr>
        <p:spPr>
          <a:xfrm>
            <a:off x="2514600" y="322731"/>
            <a:ext cx="7162800" cy="283464"/>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BBDEAB8E-8806-A459-E320-4CA2B455BFD7}"/>
              </a:ext>
            </a:extLst>
          </p:cNvPr>
          <p:cNvSpPr>
            <a:spLocks noGrp="1"/>
          </p:cNvSpPr>
          <p:nvPr>
            <p:ph type="sldNum" sz="quarter" idx="17"/>
          </p:nvPr>
        </p:nvSpPr>
        <p:spPr>
          <a:xfrm>
            <a:off x="10664953" y="322731"/>
            <a:ext cx="914400" cy="283464"/>
          </a:xfrm>
        </p:spPr>
        <p:txBody>
          <a:bodyPr/>
          <a:lstStyle/>
          <a:p>
            <a:fld id="{AEAA3239-9EA4-4A65-A281-97F994456D9F}" type="slidenum">
              <a:rPr lang="en-US" smtClean="0"/>
              <a:t>‹#›</a:t>
            </a:fld>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612647" y="2362534"/>
            <a:ext cx="7166188" cy="388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Picture Placeholder 10">
            <a:extLst>
              <a:ext uri="{FF2B5EF4-FFF2-40B4-BE49-F238E27FC236}">
                <a16:creationId xmlns:a16="http://schemas.microsoft.com/office/drawing/2014/main" id="{3B8151E2-ED8A-E9B1-A83A-CF01A37B5F98}"/>
              </a:ext>
            </a:extLst>
          </p:cNvPr>
          <p:cNvSpPr>
            <a:spLocks noGrp="1"/>
          </p:cNvSpPr>
          <p:nvPr>
            <p:ph type="pic" sz="quarter" idx="13" hasCustomPrompt="1"/>
          </p:nvPr>
        </p:nvSpPr>
        <p:spPr>
          <a:xfrm>
            <a:off x="8165593" y="1373529"/>
            <a:ext cx="3413760" cy="4876800"/>
          </a:xfrm>
          <a:blipFill dpi="0" rotWithShape="1">
            <a:blip r:embed="rId2">
              <a:alphaModFix amt="60000"/>
            </a:blip>
            <a:srcRect/>
            <a:stretch>
              <a:fillRect/>
            </a:stretch>
          </a:blipFill>
        </p:spPr>
        <p:txBody>
          <a:bodyPr/>
          <a:lstStyle>
            <a:lvl1pPr marL="0" indent="0">
              <a:buNone/>
              <a:defRPr/>
            </a:lvl1pPr>
          </a:lstStyle>
          <a:p>
            <a:r>
              <a:rPr lang="en-US" dirty="0"/>
              <a:t>   </a:t>
            </a:r>
          </a:p>
        </p:txBody>
      </p:sp>
    </p:spTree>
    <p:extLst>
      <p:ext uri="{BB962C8B-B14F-4D97-AF65-F5344CB8AC3E}">
        <p14:creationId xmlns:p14="http://schemas.microsoft.com/office/powerpoint/2010/main" val="186894458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2_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1752601" y="2057400"/>
            <a:ext cx="8771340" cy="2514600"/>
          </a:xfrm>
        </p:spPr>
        <p:txBody>
          <a:bodyPr anchor="b">
            <a:normAutofit/>
          </a:bodyPr>
          <a:lstStyle>
            <a:lvl1pPr algn="ctr">
              <a:lnSpc>
                <a:spcPct val="90000"/>
              </a:lnSpc>
              <a:defRPr sz="4500" b="1">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endParaRPr lang="en-US" dirty="0"/>
          </a:p>
        </p:txBody>
      </p:sp>
    </p:spTree>
    <p:extLst>
      <p:ext uri="{BB962C8B-B14F-4D97-AF65-F5344CB8AC3E}">
        <p14:creationId xmlns:p14="http://schemas.microsoft.com/office/powerpoint/2010/main" val="2159132149"/>
      </p:ext>
    </p:extLst>
  </p:cSld>
  <p:clrMapOvr>
    <a:overrideClrMapping bg1="lt1" tx1="dk1" bg2="lt2" tx2="dk2" accent1="accent1" accent2="accent2" accent3="accent3" accent4="accent4" accent5="accent5" accent6="accent6" hlink="hlink" folHlink="folHlink"/>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cSld name="1_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950290" y="1371601"/>
            <a:ext cx="6632111" cy="606888"/>
          </a:xfrm>
        </p:spPr>
        <p:txBody>
          <a:bodyPr anchor="t"/>
          <a:lstStyle/>
          <a:p>
            <a:r>
              <a:rPr lang="en-US" dirty="0"/>
              <a:t>Click to edit Master title style</a:t>
            </a:r>
          </a:p>
        </p:txBody>
      </p:sp>
      <p:sp>
        <p:nvSpPr>
          <p:cNvPr id="4" name="Date Placeholder 3">
            <a:extLst>
              <a:ext uri="{FF2B5EF4-FFF2-40B4-BE49-F238E27FC236}">
                <a16:creationId xmlns:a16="http://schemas.microsoft.com/office/drawing/2014/main" id="{1E742B5C-5438-96A4-4A2A-AE939906F8A4}"/>
              </a:ext>
            </a:extLst>
          </p:cNvPr>
          <p:cNvSpPr>
            <a:spLocks noGrp="1"/>
          </p:cNvSpPr>
          <p:nvPr>
            <p:ph type="dt" sz="half" idx="15"/>
          </p:nvPr>
        </p:nvSpPr>
        <p:spPr>
          <a:xfrm>
            <a:off x="609600" y="322731"/>
            <a:ext cx="914400" cy="283464"/>
          </a:xfrm>
        </p:spPr>
        <p:txBody>
          <a:bodyPr/>
          <a:lstStyle/>
          <a:p>
            <a:fld id="{C7436EE9-2482-7D4A-8C38-D7065D694086}" type="datetime1">
              <a:rPr lang="en-US" smtClean="0"/>
              <a:t>1/8/2026</a:t>
            </a:fld>
            <a:endParaRPr lang="en-US" dirty="0"/>
          </a:p>
        </p:txBody>
      </p:sp>
      <p:sp>
        <p:nvSpPr>
          <p:cNvPr id="9" name="Footer Placeholder 8">
            <a:extLst>
              <a:ext uri="{FF2B5EF4-FFF2-40B4-BE49-F238E27FC236}">
                <a16:creationId xmlns:a16="http://schemas.microsoft.com/office/drawing/2014/main" id="{C65BFCB1-FAA8-D03A-3B62-DCB2CF1CA112}"/>
              </a:ext>
            </a:extLst>
          </p:cNvPr>
          <p:cNvSpPr>
            <a:spLocks noGrp="1"/>
          </p:cNvSpPr>
          <p:nvPr>
            <p:ph type="ftr" sz="quarter" idx="16"/>
          </p:nvPr>
        </p:nvSpPr>
        <p:spPr>
          <a:xfrm>
            <a:off x="2514600" y="322731"/>
            <a:ext cx="7162800" cy="283464"/>
          </a:xfrm>
        </p:spPr>
        <p:txBody>
          <a:bodyPr/>
          <a:lstStyle/>
          <a:p>
            <a:r>
              <a:rPr lang="en-US" dirty="0"/>
              <a:t>Sample Footer Text</a:t>
            </a:r>
          </a:p>
        </p:txBody>
      </p:sp>
      <p:sp>
        <p:nvSpPr>
          <p:cNvPr id="10" name="Slide Number Placeholder 9">
            <a:extLst>
              <a:ext uri="{FF2B5EF4-FFF2-40B4-BE49-F238E27FC236}">
                <a16:creationId xmlns:a16="http://schemas.microsoft.com/office/drawing/2014/main" id="{0A608994-46CD-AAE0-DCC4-A59D26254D84}"/>
              </a:ext>
            </a:extLst>
          </p:cNvPr>
          <p:cNvSpPr>
            <a:spLocks noGrp="1"/>
          </p:cNvSpPr>
          <p:nvPr>
            <p:ph type="sldNum" sz="quarter" idx="17"/>
          </p:nvPr>
        </p:nvSpPr>
        <p:spPr>
          <a:xfrm>
            <a:off x="10661904" y="322731"/>
            <a:ext cx="914400" cy="283464"/>
          </a:xfrm>
        </p:spPr>
        <p:txBody>
          <a:bodyPr/>
          <a:lstStyle/>
          <a:p>
            <a:fld id="{AEAA3239-9EA4-4A65-A281-97F994456D9F}" type="slidenum">
              <a:rPr lang="en-US" smtClean="0"/>
              <a:t>‹#›</a:t>
            </a:fld>
            <a:endParaRPr lang="en-US" dirty="0"/>
          </a:p>
        </p:txBody>
      </p:sp>
      <p:sp>
        <p:nvSpPr>
          <p:cNvPr id="14" name="Picture Placeholder 13">
            <a:extLst>
              <a:ext uri="{FF2B5EF4-FFF2-40B4-BE49-F238E27FC236}">
                <a16:creationId xmlns:a16="http://schemas.microsoft.com/office/drawing/2014/main" id="{0F6718FE-EF5C-5023-A98D-91BFEF2C0337}"/>
              </a:ext>
            </a:extLst>
          </p:cNvPr>
          <p:cNvSpPr>
            <a:spLocks noGrp="1"/>
          </p:cNvSpPr>
          <p:nvPr>
            <p:ph type="pic" sz="quarter" idx="13" hasCustomPrompt="1"/>
          </p:nvPr>
        </p:nvSpPr>
        <p:spPr>
          <a:xfrm>
            <a:off x="609601" y="1371601"/>
            <a:ext cx="3950855" cy="4876801"/>
          </a:xfrm>
          <a:custGeom>
            <a:avLst/>
            <a:gdLst>
              <a:gd name="connsiteX0" fmla="*/ 0 w 4560454"/>
              <a:gd name="connsiteY0" fmla="*/ 0 h 6858000"/>
              <a:gd name="connsiteX1" fmla="*/ 4560454 w 4560454"/>
              <a:gd name="connsiteY1" fmla="*/ 0 h 6858000"/>
              <a:gd name="connsiteX2" fmla="*/ 4560454 w 4560454"/>
              <a:gd name="connsiteY2" fmla="*/ 6858000 h 6858000"/>
              <a:gd name="connsiteX3" fmla="*/ 0 w 45604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60454" h="6858000">
                <a:moveTo>
                  <a:pt x="0" y="0"/>
                </a:moveTo>
                <a:lnTo>
                  <a:pt x="4560454" y="0"/>
                </a:lnTo>
                <a:lnTo>
                  <a:pt x="4560454" y="6858000"/>
                </a:lnTo>
                <a:lnTo>
                  <a:pt x="0" y="6858000"/>
                </a:ln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950290" y="2362536"/>
            <a:ext cx="6626015" cy="39015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63375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371600" y="1638300"/>
            <a:ext cx="3114136" cy="3799114"/>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4919472" y="1638300"/>
            <a:ext cx="4800600" cy="3799114"/>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0CDA91AB-22B6-4C8F-9120-C6CEAE2E6D6E}" type="datetime1">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145779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225131" y="1638299"/>
            <a:ext cx="3314700" cy="3873268"/>
          </a:xfrm>
        </p:spPr>
        <p:txBody>
          <a:bodyPr anchor="t">
            <a:normAutofit/>
          </a:bodyPr>
          <a:lstStyle>
            <a:lvl1pPr>
              <a:defRPr sz="3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4901019" y="1638299"/>
            <a:ext cx="6080760" cy="3873267"/>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BDEB97BB-FABD-465F-A92A-114DD4401A7A}" type="datetime1">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2969949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225296" y="990601"/>
            <a:ext cx="3168695" cy="3437544"/>
          </a:xfrm>
        </p:spPr>
        <p:txBody>
          <a:bodyPr vert="horz" lIns="91440" tIns="45720" rIns="91440" bIns="45720" rtlCol="0" anchor="t">
            <a:normAutofit/>
          </a:bodyPr>
          <a:lstStyle>
            <a:lvl1pPr>
              <a:defRPr lang="en-US" dirty="0"/>
            </a:lvl1pPr>
          </a:lstStyle>
          <a:p>
            <a:pPr lvl="0"/>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818888" y="990600"/>
            <a:ext cx="6126480" cy="51499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2A8D00A-7D56-4264-9287-3F8AAF130D23}" type="datetime1">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589078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82880" y="219456"/>
            <a:ext cx="3310394" cy="4058127"/>
          </a:xfrm>
        </p:spPr>
        <p:txBody>
          <a:bodyPr anchor="t">
            <a:normAutofit/>
          </a:bodyPr>
          <a:lstStyle>
            <a:lvl1pPr>
              <a:defRPr sz="3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3972674" y="266700"/>
            <a:ext cx="7688495" cy="604783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C42A6678-B47B-4355-B5D6-D7B9669114D3}" type="datetime1">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13862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201B6F81-747A-40C6-B81B-62F051B20082}" type="datetime1">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38580862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919525" y="219456"/>
            <a:ext cx="6376547" cy="1066006"/>
          </a:xfrm>
        </p:spPr>
        <p:txBody>
          <a:bodyPr anchor="t"/>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AC455FC9-9346-2F53-C58C-5C64036CD926}"/>
              </a:ext>
            </a:extLst>
          </p:cNvPr>
          <p:cNvSpPr>
            <a:spLocks noGrp="1"/>
          </p:cNvSpPr>
          <p:nvPr>
            <p:ph type="pic" sz="quarter" idx="13" hasCustomPrompt="1"/>
          </p:nvPr>
        </p:nvSpPr>
        <p:spPr>
          <a:xfrm>
            <a:off x="274320" y="268573"/>
            <a:ext cx="4419600" cy="6325969"/>
          </a:xfrm>
          <a:custGeom>
            <a:avLst/>
            <a:gdLst>
              <a:gd name="connsiteX0" fmla="*/ 300746 w 4381500"/>
              <a:gd name="connsiteY0" fmla="*/ 0 h 6290961"/>
              <a:gd name="connsiteX1" fmla="*/ 4080754 w 4381500"/>
              <a:gd name="connsiteY1" fmla="*/ 0 h 6290961"/>
              <a:gd name="connsiteX2" fmla="*/ 4381500 w 4381500"/>
              <a:gd name="connsiteY2" fmla="*/ 300746 h 6290961"/>
              <a:gd name="connsiteX3" fmla="*/ 4381500 w 4381500"/>
              <a:gd name="connsiteY3" fmla="*/ 5990215 h 6290961"/>
              <a:gd name="connsiteX4" fmla="*/ 4080754 w 4381500"/>
              <a:gd name="connsiteY4" fmla="*/ 6290961 h 6290961"/>
              <a:gd name="connsiteX5" fmla="*/ 300746 w 4381500"/>
              <a:gd name="connsiteY5" fmla="*/ 6290961 h 6290961"/>
              <a:gd name="connsiteX6" fmla="*/ 0 w 4381500"/>
              <a:gd name="connsiteY6" fmla="*/ 5990215 h 6290961"/>
              <a:gd name="connsiteX7" fmla="*/ 0 w 4381500"/>
              <a:gd name="connsiteY7" fmla="*/ 300746 h 6290961"/>
              <a:gd name="connsiteX8" fmla="*/ 300746 w 4381500"/>
              <a:gd name="connsiteY8" fmla="*/ 0 h 629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0" h="6290961">
                <a:moveTo>
                  <a:pt x="300746" y="0"/>
                </a:moveTo>
                <a:lnTo>
                  <a:pt x="4080754" y="0"/>
                </a:lnTo>
                <a:cubicBezTo>
                  <a:pt x="4246851" y="0"/>
                  <a:pt x="4381500" y="134649"/>
                  <a:pt x="4381500" y="300746"/>
                </a:cubicBezTo>
                <a:lnTo>
                  <a:pt x="4381500" y="5990215"/>
                </a:lnTo>
                <a:cubicBezTo>
                  <a:pt x="4381500" y="6156312"/>
                  <a:pt x="4246851" y="6290961"/>
                  <a:pt x="4080754" y="6290961"/>
                </a:cubicBezTo>
                <a:lnTo>
                  <a:pt x="300746" y="6290961"/>
                </a:lnTo>
                <a:cubicBezTo>
                  <a:pt x="134649" y="6290961"/>
                  <a:pt x="0" y="6156312"/>
                  <a:pt x="0" y="5990215"/>
                </a:cubicBezTo>
                <a:lnTo>
                  <a:pt x="0" y="300746"/>
                </a:lnTo>
                <a:cubicBezTo>
                  <a:pt x="0" y="134649"/>
                  <a:pt x="134649" y="0"/>
                  <a:pt x="3007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919526" y="1285462"/>
            <a:ext cx="6376546" cy="4986355"/>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919526" y="6387737"/>
            <a:ext cx="2703777"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4C4801C4-BD33-47CA-B204-FEE9BA7A0B92}"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32449561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2879" y="219457"/>
            <a:ext cx="6370321" cy="1008871"/>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182880" y="1228329"/>
            <a:ext cx="6370320" cy="5043490"/>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5254416" y="6390795"/>
            <a:ext cx="1298784" cy="338328"/>
          </a:xfrm>
        </p:spPr>
        <p:txBody>
          <a:bodyPr/>
          <a:lstStyle/>
          <a:p>
            <a:fld id="{14BC2DE8-147F-4C22-A99D-4EAEB6D0A374}"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6553200" y="6390795"/>
            <a:ext cx="457200" cy="338328"/>
          </a:xfrm>
        </p:spPr>
        <p:txBody>
          <a:bodyPr/>
          <a:lstStyle>
            <a:lvl1pPr>
              <a:defRPr>
                <a:solidFill>
                  <a:schemeClr val="tx1"/>
                </a:solidFill>
                <a:effectLst/>
              </a:defRPr>
            </a:lvl1pPr>
          </a:lstStyle>
          <a:p>
            <a:fld id="{C8116806-1FD2-4A57-B5EA-7014AB76383B}" type="slidenum">
              <a:rPr lang="en-US" smtClean="0"/>
              <a:t>‹#›</a:t>
            </a:fld>
            <a:endParaRPr lang="en-US"/>
          </a:p>
        </p:txBody>
      </p:sp>
      <p:sp>
        <p:nvSpPr>
          <p:cNvPr id="4" name="Picture Placeholder 3">
            <a:extLst>
              <a:ext uri="{FF2B5EF4-FFF2-40B4-BE49-F238E27FC236}">
                <a16:creationId xmlns:a16="http://schemas.microsoft.com/office/drawing/2014/main" id="{7F11DC52-D1FD-A255-1A04-7A15A9DE3C8F}"/>
              </a:ext>
            </a:extLst>
          </p:cNvPr>
          <p:cNvSpPr>
            <a:spLocks noGrp="1"/>
          </p:cNvSpPr>
          <p:nvPr>
            <p:ph type="pic" sz="quarter" idx="13" hasCustomPrompt="1"/>
          </p:nvPr>
        </p:nvSpPr>
        <p:spPr>
          <a:xfrm>
            <a:off x="7505700" y="266700"/>
            <a:ext cx="4419600" cy="6324600"/>
          </a:xfrm>
          <a:custGeom>
            <a:avLst/>
            <a:gdLst>
              <a:gd name="connsiteX0" fmla="*/ 293171 w 4495799"/>
              <a:gd name="connsiteY0" fmla="*/ 0 h 6172200"/>
              <a:gd name="connsiteX1" fmla="*/ 4202628 w 4495799"/>
              <a:gd name="connsiteY1" fmla="*/ 0 h 6172200"/>
              <a:gd name="connsiteX2" fmla="*/ 4495799 w 4495799"/>
              <a:gd name="connsiteY2" fmla="*/ 293171 h 6172200"/>
              <a:gd name="connsiteX3" fmla="*/ 4495799 w 4495799"/>
              <a:gd name="connsiteY3" fmla="*/ 5879029 h 6172200"/>
              <a:gd name="connsiteX4" fmla="*/ 4202628 w 4495799"/>
              <a:gd name="connsiteY4" fmla="*/ 6172200 h 6172200"/>
              <a:gd name="connsiteX5" fmla="*/ 293171 w 4495799"/>
              <a:gd name="connsiteY5" fmla="*/ 6172200 h 6172200"/>
              <a:gd name="connsiteX6" fmla="*/ 0 w 4495799"/>
              <a:gd name="connsiteY6" fmla="*/ 5879029 h 6172200"/>
              <a:gd name="connsiteX7" fmla="*/ 0 w 4495799"/>
              <a:gd name="connsiteY7" fmla="*/ 293171 h 6172200"/>
              <a:gd name="connsiteX8" fmla="*/ 293171 w 4495799"/>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95799" h="6172200">
                <a:moveTo>
                  <a:pt x="293171" y="0"/>
                </a:moveTo>
                <a:lnTo>
                  <a:pt x="4202628" y="0"/>
                </a:lnTo>
                <a:cubicBezTo>
                  <a:pt x="4364542" y="0"/>
                  <a:pt x="4495799" y="131257"/>
                  <a:pt x="4495799" y="293171"/>
                </a:cubicBezTo>
                <a:lnTo>
                  <a:pt x="4495799" y="5879029"/>
                </a:lnTo>
                <a:cubicBezTo>
                  <a:pt x="4495799" y="6040943"/>
                  <a:pt x="4364542" y="6172200"/>
                  <a:pt x="4202628" y="6172200"/>
                </a:cubicBezTo>
                <a:lnTo>
                  <a:pt x="293171" y="6172200"/>
                </a:lnTo>
                <a:cubicBezTo>
                  <a:pt x="131257" y="6172200"/>
                  <a:pt x="0" y="6040943"/>
                  <a:pt x="0" y="5879029"/>
                </a:cubicBezTo>
                <a:lnTo>
                  <a:pt x="0" y="293171"/>
                </a:lnTo>
                <a:cubicBezTo>
                  <a:pt x="0" y="131257"/>
                  <a:pt x="131257" y="0"/>
                  <a:pt x="293171"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17491870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188702" y="219456"/>
            <a:ext cx="7241297" cy="923544"/>
          </a:xfrm>
        </p:spPr>
        <p:txBody>
          <a:bodyPr anchor="t"/>
          <a:lstStyle>
            <a:lvl1pPr>
              <a:defRPr/>
            </a:lvl1pPr>
          </a:lstStyle>
          <a:p>
            <a:r>
              <a:rPr lang="en-US"/>
              <a:t>Click to edit Master title style</a:t>
            </a:r>
            <a:endParaRPr lang="en-US" dirty="0"/>
          </a:p>
        </p:txBody>
      </p:sp>
      <p:sp>
        <p:nvSpPr>
          <p:cNvPr id="20" name="Picture Placeholder 9">
            <a:extLst>
              <a:ext uri="{FF2B5EF4-FFF2-40B4-BE49-F238E27FC236}">
                <a16:creationId xmlns:a16="http://schemas.microsoft.com/office/drawing/2014/main" id="{FC55F3DB-E75F-ADDF-8222-D3F62F2CCE82}"/>
              </a:ext>
            </a:extLst>
          </p:cNvPr>
          <p:cNvSpPr>
            <a:spLocks noGrp="1"/>
          </p:cNvSpPr>
          <p:nvPr>
            <p:ph type="pic" sz="quarter" idx="13" hasCustomPrompt="1"/>
          </p:nvPr>
        </p:nvSpPr>
        <p:spPr>
          <a:xfrm>
            <a:off x="274320" y="268573"/>
            <a:ext cx="3675888" cy="6327648"/>
          </a:xfrm>
          <a:custGeom>
            <a:avLst/>
            <a:gdLst>
              <a:gd name="connsiteX0" fmla="*/ 301545 w 3675888"/>
              <a:gd name="connsiteY0" fmla="*/ 0 h 6320854"/>
              <a:gd name="connsiteX1" fmla="*/ 3375347 w 3675888"/>
              <a:gd name="connsiteY1" fmla="*/ 0 h 6320854"/>
              <a:gd name="connsiteX2" fmla="*/ 3675888 w 3675888"/>
              <a:gd name="connsiteY2" fmla="*/ 300541 h 6320854"/>
              <a:gd name="connsiteX3" fmla="*/ 3675888 w 3675888"/>
              <a:gd name="connsiteY3" fmla="*/ 6025428 h 6320854"/>
              <a:gd name="connsiteX4" fmla="*/ 3492331 w 3675888"/>
              <a:gd name="connsiteY4" fmla="*/ 6302351 h 6320854"/>
              <a:gd name="connsiteX5" fmla="*/ 3400682 w 3675888"/>
              <a:gd name="connsiteY5" fmla="*/ 6320854 h 6320854"/>
              <a:gd name="connsiteX6" fmla="*/ 275206 w 3675888"/>
              <a:gd name="connsiteY6" fmla="*/ 6320854 h 6320854"/>
              <a:gd name="connsiteX7" fmla="*/ 186647 w 3675888"/>
              <a:gd name="connsiteY7" fmla="*/ 6302975 h 6320854"/>
              <a:gd name="connsiteX8" fmla="*/ 184171 w 3675888"/>
              <a:gd name="connsiteY8" fmla="*/ 6302204 h 6320854"/>
              <a:gd name="connsiteX9" fmla="*/ 114619 w 3675888"/>
              <a:gd name="connsiteY9" fmla="*/ 6259884 h 6320854"/>
              <a:gd name="connsiteX10" fmla="*/ 105939 w 3675888"/>
              <a:gd name="connsiteY10" fmla="*/ 6252721 h 6320854"/>
              <a:gd name="connsiteX11" fmla="*/ 51500 w 3675888"/>
              <a:gd name="connsiteY11" fmla="*/ 6192635 h 6320854"/>
              <a:gd name="connsiteX12" fmla="*/ 16622 w 3675888"/>
              <a:gd name="connsiteY12" fmla="*/ 6119873 h 6320854"/>
              <a:gd name="connsiteX13" fmla="*/ 12537 w 3675888"/>
              <a:gd name="connsiteY13" fmla="*/ 6106716 h 6320854"/>
              <a:gd name="connsiteX14" fmla="*/ 0 w 3675888"/>
              <a:gd name="connsiteY14" fmla="*/ 6023550 h 6320854"/>
              <a:gd name="connsiteX15" fmla="*/ 0 w 3675888"/>
              <a:gd name="connsiteY15" fmla="*/ 302420 h 6320854"/>
              <a:gd name="connsiteX16" fmla="*/ 301545 w 3675888"/>
              <a:gd name="connsiteY16" fmla="*/ 0 h 632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75888" h="6320854">
                <a:moveTo>
                  <a:pt x="301545" y="0"/>
                </a:moveTo>
                <a:lnTo>
                  <a:pt x="3375347" y="0"/>
                </a:lnTo>
                <a:cubicBezTo>
                  <a:pt x="3541331" y="0"/>
                  <a:pt x="3675888" y="134557"/>
                  <a:pt x="3675888" y="300541"/>
                </a:cubicBezTo>
                <a:lnTo>
                  <a:pt x="3675888" y="6025428"/>
                </a:lnTo>
                <a:cubicBezTo>
                  <a:pt x="3675888" y="6149916"/>
                  <a:pt x="3600200" y="6256727"/>
                  <a:pt x="3492331" y="6302351"/>
                </a:cubicBezTo>
                <a:lnTo>
                  <a:pt x="3400682" y="6320854"/>
                </a:lnTo>
                <a:lnTo>
                  <a:pt x="275206" y="6320854"/>
                </a:lnTo>
                <a:lnTo>
                  <a:pt x="186647" y="6302975"/>
                </a:lnTo>
                <a:lnTo>
                  <a:pt x="184171" y="6302204"/>
                </a:lnTo>
                <a:lnTo>
                  <a:pt x="114619" y="6259884"/>
                </a:lnTo>
                <a:lnTo>
                  <a:pt x="105939" y="6252721"/>
                </a:lnTo>
                <a:lnTo>
                  <a:pt x="51500" y="6192635"/>
                </a:lnTo>
                <a:lnTo>
                  <a:pt x="16622" y="6119873"/>
                </a:lnTo>
                <a:lnTo>
                  <a:pt x="12537" y="6106716"/>
                </a:lnTo>
                <a:lnTo>
                  <a:pt x="0" y="6023550"/>
                </a:lnTo>
                <a:lnTo>
                  <a:pt x="0" y="302420"/>
                </a:lnTo>
                <a:cubicBezTo>
                  <a:pt x="0" y="135398"/>
                  <a:pt x="135007" y="0"/>
                  <a:pt x="30154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188702" y="1143000"/>
            <a:ext cx="7241298" cy="5239512"/>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4188702" y="6382981"/>
            <a:ext cx="2703777"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7BBC631-32E9-41B5-A4D6-F9BADFAA6AF1}"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8388693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2880" y="219456"/>
            <a:ext cx="7241297" cy="923544"/>
          </a:xfrm>
        </p:spPr>
        <p:txBody>
          <a:bodyPr anchor="t"/>
          <a:lstStyle>
            <a:lvl1pPr>
              <a:defRPr/>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182880" y="1143000"/>
            <a:ext cx="7241298" cy="5239512"/>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82880" y="6382981"/>
            <a:ext cx="2703777"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392093" y="6387128"/>
            <a:ext cx="1032084" cy="338328"/>
          </a:xfrm>
        </p:spPr>
        <p:txBody>
          <a:bodyPr/>
          <a:lstStyle>
            <a:lvl1pPr>
              <a:defRPr>
                <a:solidFill>
                  <a:schemeClr val="tx1"/>
                </a:solidFill>
                <a:effectLst/>
              </a:defRPr>
            </a:lvl1pPr>
          </a:lstStyle>
          <a:p>
            <a:fld id="{A84DF367-E34D-4C28-A660-DCABBED01BCF}"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7424177" y="6387128"/>
            <a:ext cx="457200" cy="338328"/>
          </a:xfrm>
        </p:spPr>
        <p:txBody>
          <a:bodyPr/>
          <a:lstStyle/>
          <a:p>
            <a:fld id="{C8116806-1FD2-4A57-B5EA-7014AB76383B}" type="slidenum">
              <a:rPr lang="en-US" smtClean="0"/>
              <a:t>‹#›</a:t>
            </a:fld>
            <a:endParaRPr lang="en-US"/>
          </a:p>
        </p:txBody>
      </p:sp>
      <p:sp>
        <p:nvSpPr>
          <p:cNvPr id="4" name="Picture Placeholder 9">
            <a:extLst>
              <a:ext uri="{FF2B5EF4-FFF2-40B4-BE49-F238E27FC236}">
                <a16:creationId xmlns:a16="http://schemas.microsoft.com/office/drawing/2014/main" id="{F47C8A4F-E753-8148-3650-49C421EB5479}"/>
              </a:ext>
            </a:extLst>
          </p:cNvPr>
          <p:cNvSpPr>
            <a:spLocks noGrp="1"/>
          </p:cNvSpPr>
          <p:nvPr>
            <p:ph type="pic" sz="quarter" idx="13" hasCustomPrompt="1"/>
          </p:nvPr>
        </p:nvSpPr>
        <p:spPr>
          <a:xfrm>
            <a:off x="8249412" y="268573"/>
            <a:ext cx="3675888" cy="6327648"/>
          </a:xfrm>
          <a:custGeom>
            <a:avLst/>
            <a:gdLst>
              <a:gd name="connsiteX0" fmla="*/ 301545 w 3675888"/>
              <a:gd name="connsiteY0" fmla="*/ 0 h 6320854"/>
              <a:gd name="connsiteX1" fmla="*/ 3375347 w 3675888"/>
              <a:gd name="connsiteY1" fmla="*/ 0 h 6320854"/>
              <a:gd name="connsiteX2" fmla="*/ 3675888 w 3675888"/>
              <a:gd name="connsiteY2" fmla="*/ 300541 h 6320854"/>
              <a:gd name="connsiteX3" fmla="*/ 3675888 w 3675888"/>
              <a:gd name="connsiteY3" fmla="*/ 6025428 h 6320854"/>
              <a:gd name="connsiteX4" fmla="*/ 3492331 w 3675888"/>
              <a:gd name="connsiteY4" fmla="*/ 6302351 h 6320854"/>
              <a:gd name="connsiteX5" fmla="*/ 3400682 w 3675888"/>
              <a:gd name="connsiteY5" fmla="*/ 6320854 h 6320854"/>
              <a:gd name="connsiteX6" fmla="*/ 275206 w 3675888"/>
              <a:gd name="connsiteY6" fmla="*/ 6320854 h 6320854"/>
              <a:gd name="connsiteX7" fmla="*/ 186647 w 3675888"/>
              <a:gd name="connsiteY7" fmla="*/ 6302975 h 6320854"/>
              <a:gd name="connsiteX8" fmla="*/ 184171 w 3675888"/>
              <a:gd name="connsiteY8" fmla="*/ 6302204 h 6320854"/>
              <a:gd name="connsiteX9" fmla="*/ 114619 w 3675888"/>
              <a:gd name="connsiteY9" fmla="*/ 6259883 h 6320854"/>
              <a:gd name="connsiteX10" fmla="*/ 105939 w 3675888"/>
              <a:gd name="connsiteY10" fmla="*/ 6252722 h 6320854"/>
              <a:gd name="connsiteX11" fmla="*/ 51500 w 3675888"/>
              <a:gd name="connsiteY11" fmla="*/ 6192635 h 6320854"/>
              <a:gd name="connsiteX12" fmla="*/ 16622 w 3675888"/>
              <a:gd name="connsiteY12" fmla="*/ 6119873 h 6320854"/>
              <a:gd name="connsiteX13" fmla="*/ 12538 w 3675888"/>
              <a:gd name="connsiteY13" fmla="*/ 6106716 h 6320854"/>
              <a:gd name="connsiteX14" fmla="*/ 0 w 3675888"/>
              <a:gd name="connsiteY14" fmla="*/ 6023550 h 6320854"/>
              <a:gd name="connsiteX15" fmla="*/ 0 w 3675888"/>
              <a:gd name="connsiteY15" fmla="*/ 302420 h 6320854"/>
              <a:gd name="connsiteX16" fmla="*/ 301545 w 3675888"/>
              <a:gd name="connsiteY16" fmla="*/ 0 h 6320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675888" h="6320854">
                <a:moveTo>
                  <a:pt x="301545" y="0"/>
                </a:moveTo>
                <a:lnTo>
                  <a:pt x="3375347" y="0"/>
                </a:lnTo>
                <a:cubicBezTo>
                  <a:pt x="3541331" y="0"/>
                  <a:pt x="3675888" y="134557"/>
                  <a:pt x="3675888" y="300541"/>
                </a:cubicBezTo>
                <a:lnTo>
                  <a:pt x="3675888" y="6025428"/>
                </a:lnTo>
                <a:cubicBezTo>
                  <a:pt x="3675888" y="6149916"/>
                  <a:pt x="3600200" y="6256727"/>
                  <a:pt x="3492331" y="6302351"/>
                </a:cubicBezTo>
                <a:lnTo>
                  <a:pt x="3400682" y="6320854"/>
                </a:lnTo>
                <a:lnTo>
                  <a:pt x="275206" y="6320854"/>
                </a:lnTo>
                <a:lnTo>
                  <a:pt x="186647" y="6302975"/>
                </a:lnTo>
                <a:lnTo>
                  <a:pt x="184171" y="6302204"/>
                </a:lnTo>
                <a:lnTo>
                  <a:pt x="114619" y="6259883"/>
                </a:lnTo>
                <a:lnTo>
                  <a:pt x="105939" y="6252722"/>
                </a:lnTo>
                <a:lnTo>
                  <a:pt x="51500" y="6192635"/>
                </a:lnTo>
                <a:lnTo>
                  <a:pt x="16622" y="6119873"/>
                </a:lnTo>
                <a:lnTo>
                  <a:pt x="12538" y="6106716"/>
                </a:lnTo>
                <a:lnTo>
                  <a:pt x="0" y="6023550"/>
                </a:lnTo>
                <a:lnTo>
                  <a:pt x="0" y="302420"/>
                </a:lnTo>
                <a:cubicBezTo>
                  <a:pt x="0" y="135398"/>
                  <a:pt x="135007" y="0"/>
                  <a:pt x="30154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9363622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819900" y="219456"/>
            <a:ext cx="4689685" cy="1164658"/>
          </a:xfrm>
        </p:spPr>
        <p:txBody>
          <a:bodyPr anchor="t"/>
          <a:lstStyle/>
          <a:p>
            <a:r>
              <a:rPr lang="en-US"/>
              <a:t>Click to edit Master title style</a:t>
            </a:r>
            <a:endParaRPr lang="en-US" dirty="0"/>
          </a:p>
        </p:txBody>
      </p:sp>
      <p:sp>
        <p:nvSpPr>
          <p:cNvPr id="12" name="Picture Placeholder 11">
            <a:extLst>
              <a:ext uri="{FF2B5EF4-FFF2-40B4-BE49-F238E27FC236}">
                <a16:creationId xmlns:a16="http://schemas.microsoft.com/office/drawing/2014/main" id="{8B393C6F-81AD-C678-191F-0FD783654DC1}"/>
              </a:ext>
            </a:extLst>
          </p:cNvPr>
          <p:cNvSpPr>
            <a:spLocks noGrp="1"/>
          </p:cNvSpPr>
          <p:nvPr>
            <p:ph type="pic" sz="quarter" idx="13" hasCustomPrompt="1"/>
          </p:nvPr>
        </p:nvSpPr>
        <p:spPr>
          <a:xfrm>
            <a:off x="274320" y="266700"/>
            <a:ext cx="6292984" cy="6324600"/>
          </a:xfrm>
          <a:custGeom>
            <a:avLst/>
            <a:gdLst>
              <a:gd name="connsiteX0" fmla="*/ 300805 w 6292984"/>
              <a:gd name="connsiteY0" fmla="*/ 0 h 6324600"/>
              <a:gd name="connsiteX1" fmla="*/ 5992179 w 6292984"/>
              <a:gd name="connsiteY1" fmla="*/ 0 h 6324600"/>
              <a:gd name="connsiteX2" fmla="*/ 6292984 w 6292984"/>
              <a:gd name="connsiteY2" fmla="*/ 300805 h 6324600"/>
              <a:gd name="connsiteX3" fmla="*/ 6292984 w 6292984"/>
              <a:gd name="connsiteY3" fmla="*/ 6023795 h 6324600"/>
              <a:gd name="connsiteX4" fmla="*/ 5992179 w 6292984"/>
              <a:gd name="connsiteY4" fmla="*/ 6324600 h 6324600"/>
              <a:gd name="connsiteX5" fmla="*/ 300805 w 6292984"/>
              <a:gd name="connsiteY5" fmla="*/ 6324600 h 6324600"/>
              <a:gd name="connsiteX6" fmla="*/ 0 w 6292984"/>
              <a:gd name="connsiteY6" fmla="*/ 6023795 h 6324600"/>
              <a:gd name="connsiteX7" fmla="*/ 0 w 6292984"/>
              <a:gd name="connsiteY7" fmla="*/ 300805 h 6324600"/>
              <a:gd name="connsiteX8" fmla="*/ 300805 w 6292984"/>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92984" h="6324600">
                <a:moveTo>
                  <a:pt x="300805" y="0"/>
                </a:moveTo>
                <a:lnTo>
                  <a:pt x="5992179" y="0"/>
                </a:lnTo>
                <a:cubicBezTo>
                  <a:pt x="6158309" y="0"/>
                  <a:pt x="6292984" y="134675"/>
                  <a:pt x="6292984" y="300805"/>
                </a:cubicBezTo>
                <a:lnTo>
                  <a:pt x="6292984" y="6023795"/>
                </a:lnTo>
                <a:cubicBezTo>
                  <a:pt x="6292984" y="6189925"/>
                  <a:pt x="6158309" y="6324600"/>
                  <a:pt x="5992179" y="6324600"/>
                </a:cubicBezTo>
                <a:lnTo>
                  <a:pt x="300805" y="6324600"/>
                </a:lnTo>
                <a:cubicBezTo>
                  <a:pt x="134675" y="6324600"/>
                  <a:pt x="0" y="6189925"/>
                  <a:pt x="0" y="6023795"/>
                </a:cubicBezTo>
                <a:lnTo>
                  <a:pt x="0" y="300805"/>
                </a:lnTo>
                <a:cubicBezTo>
                  <a:pt x="0" y="134675"/>
                  <a:pt x="134675" y="0"/>
                  <a:pt x="30080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6819900" y="1378227"/>
            <a:ext cx="4689684" cy="4888985"/>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6819900" y="6387737"/>
            <a:ext cx="2970477"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00FFB8A6-6C87-4FAE-893A-7B00285062B3}"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6831349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5855" y="219456"/>
            <a:ext cx="4717429" cy="1180888"/>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185855" y="1400344"/>
            <a:ext cx="4729045" cy="4871473"/>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588172" y="6390795"/>
            <a:ext cx="1298784" cy="338328"/>
          </a:xfrm>
        </p:spPr>
        <p:txBody>
          <a:bodyPr/>
          <a:lstStyle/>
          <a:p>
            <a:fld id="{5489A3B8-AADB-439D-85B5-E9ACAFD37972}"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886956" y="6390795"/>
            <a:ext cx="457200" cy="338328"/>
          </a:xfrm>
        </p:spPr>
        <p:txBody>
          <a:bodyPr/>
          <a:lstStyle>
            <a:lvl1pPr>
              <a:defRPr>
                <a:solidFill>
                  <a:schemeClr val="tx1"/>
                </a:solidFill>
                <a:effectLst/>
              </a:defRPr>
            </a:lvl1pPr>
          </a:lstStyle>
          <a:p>
            <a:fld id="{C8116806-1FD2-4A57-B5EA-7014AB76383B}" type="slidenum">
              <a:rPr lang="en-US" smtClean="0"/>
              <a:t>‹#›</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hasCustomPrompt="1"/>
          </p:nvPr>
        </p:nvSpPr>
        <p:spPr>
          <a:xfrm>
            <a:off x="5600703" y="266700"/>
            <a:ext cx="6324469" cy="6324600"/>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2098384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2881" y="220869"/>
            <a:ext cx="2941319" cy="3088635"/>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3532114" y="220869"/>
            <a:ext cx="4594371" cy="6166259"/>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6658174" y="6387128"/>
            <a:ext cx="1032084" cy="338328"/>
          </a:xfrm>
        </p:spPr>
        <p:txBody>
          <a:bodyPr/>
          <a:lstStyle/>
          <a:p>
            <a:fld id="{DF254B70-5EAB-445B-A3CD-C14D0B8ACD0C}"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7690258" y="6387128"/>
            <a:ext cx="457200" cy="338328"/>
          </a:xfrm>
        </p:spPr>
        <p:txBody>
          <a:bodyPr/>
          <a:lstStyle>
            <a:lvl1pPr>
              <a:defRPr>
                <a:solidFill>
                  <a:schemeClr val="tx1"/>
                </a:solidFill>
                <a:effectLst/>
              </a:defRPr>
            </a:lvl1pPr>
          </a:lstStyle>
          <a:p>
            <a:fld id="{C8116806-1FD2-4A57-B5EA-7014AB76383B}" type="slidenum">
              <a:rPr lang="en-US" smtClean="0"/>
              <a:t>‹#›</a:t>
            </a:fld>
            <a:endParaRPr lang="en-US"/>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hasCustomPrompt="1"/>
          </p:nvPr>
        </p:nvSpPr>
        <p:spPr>
          <a:xfrm>
            <a:off x="8534400" y="269080"/>
            <a:ext cx="3390900" cy="6327648"/>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32764471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2881" y="220869"/>
            <a:ext cx="3208020" cy="3088635"/>
          </a:xfrm>
        </p:spPr>
        <p:txBody>
          <a:bodyPr anchor="t"/>
          <a:lstStyle/>
          <a:p>
            <a:r>
              <a:rPr lang="en-US"/>
              <a:t>Click to edit Master title style</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4" name="Picture Placeholder 3">
            <a:extLst>
              <a:ext uri="{FF2B5EF4-FFF2-40B4-BE49-F238E27FC236}">
                <a16:creationId xmlns:a16="http://schemas.microsoft.com/office/drawing/2014/main" id="{26FEEE5C-15B3-8386-23D3-B6B236C668F2}"/>
              </a:ext>
            </a:extLst>
          </p:cNvPr>
          <p:cNvSpPr>
            <a:spLocks noGrp="1"/>
          </p:cNvSpPr>
          <p:nvPr>
            <p:ph type="pic" sz="quarter" idx="13" hasCustomPrompt="1"/>
          </p:nvPr>
        </p:nvSpPr>
        <p:spPr>
          <a:xfrm>
            <a:off x="4686300" y="266700"/>
            <a:ext cx="3500538" cy="6324600"/>
          </a:xfrm>
          <a:custGeom>
            <a:avLst/>
            <a:gdLst>
              <a:gd name="connsiteX0" fmla="*/ 292116 w 3808553"/>
              <a:gd name="connsiteY0" fmla="*/ 0 h 6172200"/>
              <a:gd name="connsiteX1" fmla="*/ 3516437 w 3808553"/>
              <a:gd name="connsiteY1" fmla="*/ 0 h 6172200"/>
              <a:gd name="connsiteX2" fmla="*/ 3808553 w 3808553"/>
              <a:gd name="connsiteY2" fmla="*/ 292116 h 6172200"/>
              <a:gd name="connsiteX3" fmla="*/ 3808553 w 3808553"/>
              <a:gd name="connsiteY3" fmla="*/ 5880084 h 6172200"/>
              <a:gd name="connsiteX4" fmla="*/ 3516437 w 3808553"/>
              <a:gd name="connsiteY4" fmla="*/ 6172200 h 6172200"/>
              <a:gd name="connsiteX5" fmla="*/ 292116 w 3808553"/>
              <a:gd name="connsiteY5" fmla="*/ 6172200 h 6172200"/>
              <a:gd name="connsiteX6" fmla="*/ 0 w 3808553"/>
              <a:gd name="connsiteY6" fmla="*/ 5880084 h 6172200"/>
              <a:gd name="connsiteX7" fmla="*/ 0 w 3808553"/>
              <a:gd name="connsiteY7" fmla="*/ 292116 h 6172200"/>
              <a:gd name="connsiteX8" fmla="*/ 292116 w 3808553"/>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8553" h="6172200">
                <a:moveTo>
                  <a:pt x="292116" y="0"/>
                </a:moveTo>
                <a:lnTo>
                  <a:pt x="3516437" y="0"/>
                </a:lnTo>
                <a:cubicBezTo>
                  <a:pt x="3677768" y="0"/>
                  <a:pt x="3808553" y="130785"/>
                  <a:pt x="3808553" y="292116"/>
                </a:cubicBezTo>
                <a:lnTo>
                  <a:pt x="3808553" y="5880084"/>
                </a:lnTo>
                <a:cubicBezTo>
                  <a:pt x="3808553" y="6041415"/>
                  <a:pt x="3677768" y="6172200"/>
                  <a:pt x="3516437" y="6172200"/>
                </a:cubicBezTo>
                <a:lnTo>
                  <a:pt x="292116" y="6172200"/>
                </a:lnTo>
                <a:cubicBezTo>
                  <a:pt x="130785" y="6172200"/>
                  <a:pt x="0" y="6041415"/>
                  <a:pt x="0" y="5880084"/>
                </a:cubicBezTo>
                <a:lnTo>
                  <a:pt x="0" y="292116"/>
                </a:lnTo>
                <a:cubicBezTo>
                  <a:pt x="0" y="130785"/>
                  <a:pt x="130785" y="0"/>
                  <a:pt x="29211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8461087" y="220870"/>
            <a:ext cx="3200400" cy="6055554"/>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64C28399-DE27-4A8B-8419-0512D16F4926}"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12337240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513755" y="219456"/>
            <a:ext cx="3891435" cy="1225339"/>
          </a:xfrm>
        </p:spPr>
        <p:txBody>
          <a:bodyPr anchor="t"/>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B3BE62AC-2855-BB28-0282-25CA658273E5}"/>
              </a:ext>
            </a:extLst>
          </p:cNvPr>
          <p:cNvSpPr>
            <a:spLocks noGrp="1"/>
          </p:cNvSpPr>
          <p:nvPr>
            <p:ph type="pic" sz="quarter" idx="13" hasCustomPrompt="1"/>
          </p:nvPr>
        </p:nvSpPr>
        <p:spPr>
          <a:xfrm>
            <a:off x="270473" y="265176"/>
            <a:ext cx="6984636" cy="6327648"/>
          </a:xfrm>
          <a:custGeom>
            <a:avLst/>
            <a:gdLst>
              <a:gd name="connsiteX0" fmla="*/ 302565 w 7228936"/>
              <a:gd name="connsiteY0" fmla="*/ 0 h 6316602"/>
              <a:gd name="connsiteX1" fmla="*/ 6926371 w 7228936"/>
              <a:gd name="connsiteY1" fmla="*/ 0 h 6316602"/>
              <a:gd name="connsiteX2" fmla="*/ 7228936 w 7228936"/>
              <a:gd name="connsiteY2" fmla="*/ 302565 h 6316602"/>
              <a:gd name="connsiteX3" fmla="*/ 7228936 w 7228936"/>
              <a:gd name="connsiteY3" fmla="*/ 6014037 h 6316602"/>
              <a:gd name="connsiteX4" fmla="*/ 6926371 w 7228936"/>
              <a:gd name="connsiteY4" fmla="*/ 6316602 h 6316602"/>
              <a:gd name="connsiteX5" fmla="*/ 302565 w 7228936"/>
              <a:gd name="connsiteY5" fmla="*/ 6316602 h 6316602"/>
              <a:gd name="connsiteX6" fmla="*/ 0 w 7228936"/>
              <a:gd name="connsiteY6" fmla="*/ 6014037 h 6316602"/>
              <a:gd name="connsiteX7" fmla="*/ 0 w 7228936"/>
              <a:gd name="connsiteY7" fmla="*/ 302565 h 6316602"/>
              <a:gd name="connsiteX8" fmla="*/ 302565 w 7228936"/>
              <a:gd name="connsiteY8" fmla="*/ 0 h 631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28936" h="6316602">
                <a:moveTo>
                  <a:pt x="302565" y="0"/>
                </a:moveTo>
                <a:lnTo>
                  <a:pt x="6926371" y="0"/>
                </a:lnTo>
                <a:cubicBezTo>
                  <a:pt x="7093473" y="0"/>
                  <a:pt x="7228936" y="135463"/>
                  <a:pt x="7228936" y="302565"/>
                </a:cubicBezTo>
                <a:lnTo>
                  <a:pt x="7228936" y="6014037"/>
                </a:lnTo>
                <a:cubicBezTo>
                  <a:pt x="7228936" y="6181139"/>
                  <a:pt x="7093473" y="6316602"/>
                  <a:pt x="6926371" y="6316602"/>
                </a:cubicBezTo>
                <a:lnTo>
                  <a:pt x="302565" y="6316602"/>
                </a:lnTo>
                <a:cubicBezTo>
                  <a:pt x="135463" y="6316602"/>
                  <a:pt x="0" y="6181139"/>
                  <a:pt x="0" y="6014037"/>
                </a:cubicBezTo>
                <a:lnTo>
                  <a:pt x="0" y="302565"/>
                </a:lnTo>
                <a:cubicBezTo>
                  <a:pt x="0" y="135463"/>
                  <a:pt x="135463" y="0"/>
                  <a:pt x="30256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513753" y="1435652"/>
            <a:ext cx="3891435" cy="4833862"/>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515079" y="6387128"/>
            <a:ext cx="2703777"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19F43114-67DF-4FA3-9285-385EAC7FCBCA}"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981039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Content with Picture 1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5856" y="219457"/>
            <a:ext cx="4026915" cy="1303534"/>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185855" y="1522992"/>
            <a:ext cx="4026916" cy="4748826"/>
          </a:xfrm>
        </p:spPr>
        <p:txBody>
          <a:bodyPr anchor="b"/>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3199660" y="6387128"/>
            <a:ext cx="1032084" cy="338328"/>
          </a:xfrm>
        </p:spPr>
        <p:txBody>
          <a:bodyPr/>
          <a:lstStyle/>
          <a:p>
            <a:fld id="{1217BF59-E0D5-409C-8A6B-0F803A4B6315}"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4231744" y="6387128"/>
            <a:ext cx="457200" cy="338328"/>
          </a:xfrm>
        </p:spPr>
        <p:txBody>
          <a:bodyPr/>
          <a:lstStyle>
            <a:lvl1pPr>
              <a:defRPr>
                <a:solidFill>
                  <a:schemeClr val="tx1"/>
                </a:solidFill>
                <a:effectLst/>
              </a:defRPr>
            </a:lvl1pPr>
          </a:lstStyle>
          <a:p>
            <a:fld id="{C8116806-1FD2-4A57-B5EA-7014AB76383B}" type="slidenum">
              <a:rPr lang="en-US" smtClean="0"/>
              <a:t>‹#›</a:t>
            </a:fld>
            <a:endParaRPr lang="en-US"/>
          </a:p>
        </p:txBody>
      </p:sp>
      <p:sp>
        <p:nvSpPr>
          <p:cNvPr id="4" name="Picture Placeholder 3">
            <a:extLst>
              <a:ext uri="{FF2B5EF4-FFF2-40B4-BE49-F238E27FC236}">
                <a16:creationId xmlns:a16="http://schemas.microsoft.com/office/drawing/2014/main" id="{00846273-A5CB-BDCB-C625-903F863EC307}"/>
              </a:ext>
            </a:extLst>
          </p:cNvPr>
          <p:cNvSpPr>
            <a:spLocks noGrp="1"/>
          </p:cNvSpPr>
          <p:nvPr>
            <p:ph type="pic" sz="quarter" idx="13" hasCustomPrompt="1"/>
          </p:nvPr>
        </p:nvSpPr>
        <p:spPr>
          <a:xfrm>
            <a:off x="4914900" y="265943"/>
            <a:ext cx="7010400" cy="6325357"/>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40868654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54206" y="216426"/>
            <a:ext cx="4064673" cy="3934950"/>
          </a:xfrm>
        </p:spPr>
        <p:txBody>
          <a:bodyPr vert="horz" lIns="91440" tIns="45720" rIns="91440" bIns="45720" rtlCol="0" anchor="t">
            <a:normAutofit/>
          </a:bodyPr>
          <a:lstStyle>
            <a:lvl1pPr>
              <a:defRPr lang="en-US" sz="50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82880" y="4846320"/>
            <a:ext cx="4035999" cy="1380744"/>
          </a:xfrm>
        </p:spPr>
        <p:txBody>
          <a:bodyPr vert="horz" lIns="91440" tIns="45720" rIns="91440" bIns="45720" rtlCol="0" anchor="b">
            <a:normAutofit/>
          </a:bodyPr>
          <a:lstStyle>
            <a:lvl1pPr marL="0" indent="0">
              <a:buNone/>
              <a:defRPr lang="en-US" sz="1600"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78705" y="6387737"/>
            <a:ext cx="2140360" cy="338328"/>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2882481" y="6377824"/>
            <a:ext cx="1384720" cy="338328"/>
          </a:xfrm>
        </p:spPr>
        <p:txBody>
          <a:bodyPr/>
          <a:lstStyle>
            <a:lvl1pPr algn="r">
              <a:defRPr>
                <a:solidFill>
                  <a:schemeClr val="tx2"/>
                </a:solidFill>
                <a:effectLst/>
              </a:defRPr>
            </a:lvl1pPr>
          </a:lstStyle>
          <a:p>
            <a:fld id="{778BA358-D7E7-499C-84B9-AC14A66ED1A6}" type="datetime1">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4267201" y="6378213"/>
            <a:ext cx="457200" cy="338328"/>
          </a:xfrm>
        </p:spPr>
        <p:txBody>
          <a:bodyPr/>
          <a:lstStyle>
            <a:lvl1pPr>
              <a:defRPr>
                <a:solidFill>
                  <a:schemeClr val="tx2"/>
                </a:solidFill>
              </a:defRPr>
            </a:lvl1pPr>
          </a:lstStyle>
          <a:p>
            <a:fld id="{C8116806-1FD2-4A57-B5EA-7014AB76383B}" type="slidenum">
              <a:rPr lang="en-US" smtClean="0"/>
              <a:t>‹#›</a:t>
            </a:fld>
            <a:endParaRPr lang="en-US"/>
          </a:p>
        </p:txBody>
      </p:sp>
      <p:sp>
        <p:nvSpPr>
          <p:cNvPr id="12" name="Picture Placeholder 11">
            <a:extLst>
              <a:ext uri="{FF2B5EF4-FFF2-40B4-BE49-F238E27FC236}">
                <a16:creationId xmlns:a16="http://schemas.microsoft.com/office/drawing/2014/main" id="{01953364-E558-970A-5425-4AFF617AEAAF}"/>
              </a:ext>
            </a:extLst>
          </p:cNvPr>
          <p:cNvSpPr>
            <a:spLocks noGrp="1"/>
          </p:cNvSpPr>
          <p:nvPr>
            <p:ph type="pic" sz="quarter" idx="13" hasCustomPrompt="1"/>
          </p:nvPr>
        </p:nvSpPr>
        <p:spPr>
          <a:xfrm>
            <a:off x="4914901" y="265176"/>
            <a:ext cx="7010400" cy="6327648"/>
          </a:xfrm>
          <a:custGeom>
            <a:avLst/>
            <a:gdLst>
              <a:gd name="connsiteX0" fmla="*/ 302565 w 7010400"/>
              <a:gd name="connsiteY0" fmla="*/ 0 h 6316602"/>
              <a:gd name="connsiteX1" fmla="*/ 6707835 w 7010400"/>
              <a:gd name="connsiteY1" fmla="*/ 0 h 6316602"/>
              <a:gd name="connsiteX2" fmla="*/ 7010400 w 7010400"/>
              <a:gd name="connsiteY2" fmla="*/ 302565 h 6316602"/>
              <a:gd name="connsiteX3" fmla="*/ 7010400 w 7010400"/>
              <a:gd name="connsiteY3" fmla="*/ 6014037 h 6316602"/>
              <a:gd name="connsiteX4" fmla="*/ 6707835 w 7010400"/>
              <a:gd name="connsiteY4" fmla="*/ 6316602 h 6316602"/>
              <a:gd name="connsiteX5" fmla="*/ 302565 w 7010400"/>
              <a:gd name="connsiteY5" fmla="*/ 6316602 h 6316602"/>
              <a:gd name="connsiteX6" fmla="*/ 0 w 7010400"/>
              <a:gd name="connsiteY6" fmla="*/ 6014037 h 6316602"/>
              <a:gd name="connsiteX7" fmla="*/ 0 w 7010400"/>
              <a:gd name="connsiteY7" fmla="*/ 302565 h 6316602"/>
              <a:gd name="connsiteX8" fmla="*/ 302565 w 7010400"/>
              <a:gd name="connsiteY8" fmla="*/ 0 h 6316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10400" h="6316602">
                <a:moveTo>
                  <a:pt x="302565" y="0"/>
                </a:moveTo>
                <a:lnTo>
                  <a:pt x="6707835" y="0"/>
                </a:lnTo>
                <a:cubicBezTo>
                  <a:pt x="6874937" y="0"/>
                  <a:pt x="7010400" y="135463"/>
                  <a:pt x="7010400" y="302565"/>
                </a:cubicBezTo>
                <a:lnTo>
                  <a:pt x="7010400" y="6014037"/>
                </a:lnTo>
                <a:cubicBezTo>
                  <a:pt x="7010400" y="6181139"/>
                  <a:pt x="6874937" y="6316602"/>
                  <a:pt x="6707835" y="6316602"/>
                </a:cubicBezTo>
                <a:lnTo>
                  <a:pt x="302565" y="6316602"/>
                </a:lnTo>
                <a:cubicBezTo>
                  <a:pt x="135463" y="6316602"/>
                  <a:pt x="0" y="6181139"/>
                  <a:pt x="0" y="6014037"/>
                </a:cubicBezTo>
                <a:lnTo>
                  <a:pt x="0" y="302565"/>
                </a:lnTo>
                <a:cubicBezTo>
                  <a:pt x="0" y="135463"/>
                  <a:pt x="135463" y="0"/>
                  <a:pt x="302565"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3599668258"/>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Content with Picture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8459071" y="219456"/>
            <a:ext cx="3162300" cy="1849198"/>
          </a:xfrm>
        </p:spPr>
        <p:txBody>
          <a:bodyPr anchor="t"/>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4C1BE581-FB1F-EE1A-8946-9FA6FC25C11B}"/>
              </a:ext>
            </a:extLst>
          </p:cNvPr>
          <p:cNvSpPr>
            <a:spLocks noGrp="1"/>
          </p:cNvSpPr>
          <p:nvPr>
            <p:ph type="pic" sz="quarter" idx="13" hasCustomPrompt="1"/>
          </p:nvPr>
        </p:nvSpPr>
        <p:spPr>
          <a:xfrm>
            <a:off x="274320" y="266700"/>
            <a:ext cx="7924800" cy="6324600"/>
          </a:xfrm>
          <a:custGeom>
            <a:avLst/>
            <a:gdLst>
              <a:gd name="connsiteX0" fmla="*/ 293082 w 7924800"/>
              <a:gd name="connsiteY0" fmla="*/ 0 h 6324600"/>
              <a:gd name="connsiteX1" fmla="*/ 7631718 w 7924800"/>
              <a:gd name="connsiteY1" fmla="*/ 0 h 6324600"/>
              <a:gd name="connsiteX2" fmla="*/ 7924800 w 7924800"/>
              <a:gd name="connsiteY2" fmla="*/ 293082 h 6324600"/>
              <a:gd name="connsiteX3" fmla="*/ 7924800 w 7924800"/>
              <a:gd name="connsiteY3" fmla="*/ 6031518 h 6324600"/>
              <a:gd name="connsiteX4" fmla="*/ 7631718 w 7924800"/>
              <a:gd name="connsiteY4" fmla="*/ 6324600 h 6324600"/>
              <a:gd name="connsiteX5" fmla="*/ 293082 w 7924800"/>
              <a:gd name="connsiteY5" fmla="*/ 6324600 h 6324600"/>
              <a:gd name="connsiteX6" fmla="*/ 0 w 7924800"/>
              <a:gd name="connsiteY6" fmla="*/ 6031518 h 6324600"/>
              <a:gd name="connsiteX7" fmla="*/ 0 w 7924800"/>
              <a:gd name="connsiteY7" fmla="*/ 293082 h 6324600"/>
              <a:gd name="connsiteX8" fmla="*/ 293082 w 7924800"/>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4800" h="6324600">
                <a:moveTo>
                  <a:pt x="293082" y="0"/>
                </a:moveTo>
                <a:lnTo>
                  <a:pt x="7631718" y="0"/>
                </a:lnTo>
                <a:cubicBezTo>
                  <a:pt x="7793583" y="0"/>
                  <a:pt x="7924800" y="131217"/>
                  <a:pt x="7924800" y="293082"/>
                </a:cubicBezTo>
                <a:lnTo>
                  <a:pt x="7924800" y="6031518"/>
                </a:lnTo>
                <a:cubicBezTo>
                  <a:pt x="7924800" y="6193383"/>
                  <a:pt x="7793583" y="6324600"/>
                  <a:pt x="7631718" y="6324600"/>
                </a:cubicBezTo>
                <a:lnTo>
                  <a:pt x="293082" y="6324600"/>
                </a:lnTo>
                <a:cubicBezTo>
                  <a:pt x="131217" y="6324600"/>
                  <a:pt x="0" y="6193383"/>
                  <a:pt x="0" y="6031518"/>
                </a:cubicBezTo>
                <a:lnTo>
                  <a:pt x="0" y="293082"/>
                </a:lnTo>
                <a:cubicBezTo>
                  <a:pt x="0" y="131217"/>
                  <a:pt x="131217" y="0"/>
                  <a:pt x="293082"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8459071" y="2111514"/>
            <a:ext cx="3162300" cy="4158000"/>
          </a:xfrm>
        </p:spPr>
        <p:txBody>
          <a:bodyPr vert="horz" lIns="91440" tIns="45720" rIns="91440" bIns="45720" rtlCol="0" anchor="b">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8459072" y="6387737"/>
            <a:ext cx="1983112"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477500" y="6390795"/>
            <a:ext cx="1032084" cy="338328"/>
          </a:xfrm>
        </p:spPr>
        <p:txBody>
          <a:bodyPr/>
          <a:lstStyle>
            <a:lvl1pPr>
              <a:defRPr>
                <a:solidFill>
                  <a:schemeClr val="tx1"/>
                </a:solidFill>
                <a:effectLst/>
              </a:defRPr>
            </a:lvl1pPr>
          </a:lstStyle>
          <a:p>
            <a:fld id="{6AC6ED7C-CAEB-4C33-83BF-788B8A76A11C}"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959292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ntent with Picture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5854" y="219456"/>
            <a:ext cx="3234982" cy="1577218"/>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185854" y="1796675"/>
            <a:ext cx="3234982" cy="4471476"/>
          </a:xfrm>
        </p:spPr>
        <p:txBody>
          <a:bodyPr vert="horz" lIns="91440" tIns="45720" rIns="91440" bIns="45720" rtlCol="0" anchor="b">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78705" y="6387128"/>
            <a:ext cx="2095770"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2206416" y="6390795"/>
            <a:ext cx="1032084" cy="338328"/>
          </a:xfrm>
        </p:spPr>
        <p:txBody>
          <a:bodyPr/>
          <a:lstStyle>
            <a:lvl1pPr>
              <a:defRPr>
                <a:solidFill>
                  <a:schemeClr val="tx1"/>
                </a:solidFill>
                <a:effectLst/>
              </a:defRPr>
            </a:lvl1pPr>
          </a:lstStyle>
          <a:p>
            <a:fld id="{BB0B5C10-8896-4A25-9ADC-0DE16BEA40F9}"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3238500" y="6390795"/>
            <a:ext cx="457200" cy="338328"/>
          </a:xfrm>
        </p:spPr>
        <p:txBody>
          <a:bodyPr/>
          <a:lstStyle/>
          <a:p>
            <a:fld id="{C8116806-1FD2-4A57-B5EA-7014AB76383B}" type="slidenum">
              <a:rPr lang="en-US" smtClean="0"/>
              <a:t>‹#›</a:t>
            </a:fld>
            <a:endParaRPr lang="en-US"/>
          </a:p>
        </p:txBody>
      </p:sp>
      <p:sp>
        <p:nvSpPr>
          <p:cNvPr id="4" name="Picture Placeholder 3">
            <a:extLst>
              <a:ext uri="{FF2B5EF4-FFF2-40B4-BE49-F238E27FC236}">
                <a16:creationId xmlns:a16="http://schemas.microsoft.com/office/drawing/2014/main" id="{65B0EC94-28E6-D665-7491-10A308B0B426}"/>
              </a:ext>
            </a:extLst>
          </p:cNvPr>
          <p:cNvSpPr>
            <a:spLocks noGrp="1"/>
          </p:cNvSpPr>
          <p:nvPr>
            <p:ph type="pic" sz="quarter" idx="13" hasCustomPrompt="1"/>
          </p:nvPr>
        </p:nvSpPr>
        <p:spPr>
          <a:xfrm>
            <a:off x="3965783" y="265176"/>
            <a:ext cx="7959517" cy="6327648"/>
          </a:xfrm>
          <a:custGeom>
            <a:avLst/>
            <a:gdLst>
              <a:gd name="connsiteX0" fmla="*/ 267246 w 7391400"/>
              <a:gd name="connsiteY0" fmla="*/ 0 h 6172200"/>
              <a:gd name="connsiteX1" fmla="*/ 7124155 w 7391400"/>
              <a:gd name="connsiteY1" fmla="*/ 0 h 6172200"/>
              <a:gd name="connsiteX2" fmla="*/ 7391400 w 7391400"/>
              <a:gd name="connsiteY2" fmla="*/ 266886 h 6172200"/>
              <a:gd name="connsiteX3" fmla="*/ 7391400 w 7391400"/>
              <a:gd name="connsiteY3" fmla="*/ 5905314 h 6172200"/>
              <a:gd name="connsiteX4" fmla="*/ 7124155 w 7391400"/>
              <a:gd name="connsiteY4" fmla="*/ 6172200 h 6172200"/>
              <a:gd name="connsiteX5" fmla="*/ 267246 w 7391400"/>
              <a:gd name="connsiteY5" fmla="*/ 6172200 h 6172200"/>
              <a:gd name="connsiteX6" fmla="*/ 0 w 7391400"/>
              <a:gd name="connsiteY6" fmla="*/ 5905314 h 6172200"/>
              <a:gd name="connsiteX7" fmla="*/ 0 w 7391400"/>
              <a:gd name="connsiteY7" fmla="*/ 266886 h 6172200"/>
              <a:gd name="connsiteX8" fmla="*/ 267246 w 7391400"/>
              <a:gd name="connsiteY8" fmla="*/ 0 h 6172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91400" h="6172200">
                <a:moveTo>
                  <a:pt x="267246" y="0"/>
                </a:moveTo>
                <a:lnTo>
                  <a:pt x="7124155" y="0"/>
                </a:lnTo>
                <a:cubicBezTo>
                  <a:pt x="7271750" y="0"/>
                  <a:pt x="7391400" y="119489"/>
                  <a:pt x="7391400" y="266886"/>
                </a:cubicBezTo>
                <a:lnTo>
                  <a:pt x="7391400" y="5905314"/>
                </a:lnTo>
                <a:cubicBezTo>
                  <a:pt x="7391400" y="6052711"/>
                  <a:pt x="7271750" y="6172200"/>
                  <a:pt x="7124155" y="6172200"/>
                </a:cubicBezTo>
                <a:lnTo>
                  <a:pt x="267246" y="6172200"/>
                </a:lnTo>
                <a:cubicBezTo>
                  <a:pt x="119650" y="6172200"/>
                  <a:pt x="0" y="6052711"/>
                  <a:pt x="0" y="5905314"/>
                </a:cubicBezTo>
                <a:lnTo>
                  <a:pt x="0" y="266886"/>
                </a:lnTo>
                <a:cubicBezTo>
                  <a:pt x="0" y="119489"/>
                  <a:pt x="119650" y="0"/>
                  <a:pt x="267246"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20143775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Content with Picture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9252434" y="219456"/>
            <a:ext cx="2504499" cy="2282204"/>
          </a:xfrm>
        </p:spPr>
        <p:txBody>
          <a:bodyPr anchor="t"/>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0245013D-3ACD-0E69-50DF-0B7C6855E765}"/>
              </a:ext>
            </a:extLst>
          </p:cNvPr>
          <p:cNvSpPr>
            <a:spLocks noGrp="1"/>
          </p:cNvSpPr>
          <p:nvPr>
            <p:ph type="pic" sz="quarter" idx="13" hasCustomPrompt="1"/>
          </p:nvPr>
        </p:nvSpPr>
        <p:spPr>
          <a:xfrm>
            <a:off x="274220" y="266700"/>
            <a:ext cx="8782316" cy="6324600"/>
          </a:xfrm>
          <a:custGeom>
            <a:avLst/>
            <a:gdLst>
              <a:gd name="connsiteX0" fmla="*/ 293967 w 8782316"/>
              <a:gd name="connsiteY0" fmla="*/ 0 h 6324600"/>
              <a:gd name="connsiteX1" fmla="*/ 8488349 w 8782316"/>
              <a:gd name="connsiteY1" fmla="*/ 0 h 6324600"/>
              <a:gd name="connsiteX2" fmla="*/ 8782316 w 8782316"/>
              <a:gd name="connsiteY2" fmla="*/ 293967 h 6324600"/>
              <a:gd name="connsiteX3" fmla="*/ 8782316 w 8782316"/>
              <a:gd name="connsiteY3" fmla="*/ 6030633 h 6324600"/>
              <a:gd name="connsiteX4" fmla="*/ 8488349 w 8782316"/>
              <a:gd name="connsiteY4" fmla="*/ 6324600 h 6324600"/>
              <a:gd name="connsiteX5" fmla="*/ 293967 w 8782316"/>
              <a:gd name="connsiteY5" fmla="*/ 6324600 h 6324600"/>
              <a:gd name="connsiteX6" fmla="*/ 0 w 8782316"/>
              <a:gd name="connsiteY6" fmla="*/ 6030633 h 6324600"/>
              <a:gd name="connsiteX7" fmla="*/ 0 w 8782316"/>
              <a:gd name="connsiteY7" fmla="*/ 293967 h 6324600"/>
              <a:gd name="connsiteX8" fmla="*/ 293967 w 8782316"/>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782316" h="6324600">
                <a:moveTo>
                  <a:pt x="293967" y="0"/>
                </a:moveTo>
                <a:lnTo>
                  <a:pt x="8488349" y="0"/>
                </a:lnTo>
                <a:cubicBezTo>
                  <a:pt x="8650702" y="0"/>
                  <a:pt x="8782316" y="131614"/>
                  <a:pt x="8782316" y="293967"/>
                </a:cubicBezTo>
                <a:lnTo>
                  <a:pt x="8782316" y="6030633"/>
                </a:lnTo>
                <a:cubicBezTo>
                  <a:pt x="8782316" y="6192986"/>
                  <a:pt x="8650702" y="6324600"/>
                  <a:pt x="8488349" y="6324600"/>
                </a:cubicBezTo>
                <a:lnTo>
                  <a:pt x="293967" y="6324600"/>
                </a:lnTo>
                <a:cubicBezTo>
                  <a:pt x="131614" y="6324600"/>
                  <a:pt x="0" y="6192986"/>
                  <a:pt x="0" y="6030633"/>
                </a:cubicBezTo>
                <a:lnTo>
                  <a:pt x="0" y="293967"/>
                </a:lnTo>
                <a:cubicBezTo>
                  <a:pt x="0" y="131614"/>
                  <a:pt x="131614" y="0"/>
                  <a:pt x="293967"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9262115" y="3001992"/>
            <a:ext cx="2494818" cy="3299767"/>
          </a:xfrm>
        </p:spPr>
        <p:txBody>
          <a:bodyPr anchor="b">
            <a:normAutofit/>
          </a:bodyPr>
          <a:lstStyle>
            <a:lvl1pPr marL="0" indent="0">
              <a:buNone/>
              <a:defRPr sz="1400"/>
            </a:lvl1pPr>
            <a:lvl2pPr marL="228600" indent="0">
              <a:buNone/>
              <a:defRPr sz="1400"/>
            </a:lvl2pPr>
            <a:lvl3pPr marL="457200" indent="0">
              <a:buNone/>
              <a:defRPr sz="1400"/>
            </a:lvl3pPr>
            <a:lvl4pPr marL="685800" indent="0">
              <a:buNone/>
              <a:defRPr sz="1400"/>
            </a:lvl4pPr>
            <a:lvl5pPr marL="91440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9259368" y="6387737"/>
            <a:ext cx="1315404"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564498" y="6390795"/>
            <a:ext cx="1007658" cy="338328"/>
          </a:xfrm>
        </p:spPr>
        <p:txBody>
          <a:bodyPr/>
          <a:lstStyle>
            <a:lvl1pPr>
              <a:defRPr>
                <a:solidFill>
                  <a:schemeClr val="tx1"/>
                </a:solidFill>
                <a:effectLst/>
              </a:defRPr>
            </a:lvl1pPr>
          </a:lstStyle>
          <a:p>
            <a:fld id="{77A7F542-C964-486E-82FB-259D80A22E0C}"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41075268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1878" y="5322914"/>
            <a:ext cx="4466322" cy="1064214"/>
          </a:xfrm>
        </p:spPr>
        <p:txBody>
          <a:bodyPr anchor="t">
            <a:normAutofit/>
          </a:bodyPr>
          <a:lstStyle>
            <a:lvl1pPr>
              <a:defRPr sz="3000"/>
            </a:lvl1pPr>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61800625-21B7-D3E3-63A2-DDD86082593E}"/>
              </a:ext>
            </a:extLst>
          </p:cNvPr>
          <p:cNvSpPr>
            <a:spLocks noGrp="1"/>
          </p:cNvSpPr>
          <p:nvPr>
            <p:ph type="pic" sz="quarter" idx="15" hasCustomPrompt="1"/>
          </p:nvPr>
        </p:nvSpPr>
        <p:spPr>
          <a:xfrm>
            <a:off x="274220" y="265176"/>
            <a:ext cx="11651080" cy="4853814"/>
          </a:xfrm>
          <a:custGeom>
            <a:avLst/>
            <a:gdLst>
              <a:gd name="connsiteX0" fmla="*/ 291520 w 11651080"/>
              <a:gd name="connsiteY0" fmla="*/ 0 h 4853814"/>
              <a:gd name="connsiteX1" fmla="*/ 11359560 w 11651080"/>
              <a:gd name="connsiteY1" fmla="*/ 0 h 4853814"/>
              <a:gd name="connsiteX2" fmla="*/ 11651080 w 11651080"/>
              <a:gd name="connsiteY2" fmla="*/ 291520 h 4853814"/>
              <a:gd name="connsiteX3" fmla="*/ 11651080 w 11651080"/>
              <a:gd name="connsiteY3" fmla="*/ 4562294 h 4853814"/>
              <a:gd name="connsiteX4" fmla="*/ 11359560 w 11651080"/>
              <a:gd name="connsiteY4" fmla="*/ 4853814 h 4853814"/>
              <a:gd name="connsiteX5" fmla="*/ 291520 w 11651080"/>
              <a:gd name="connsiteY5" fmla="*/ 4853814 h 4853814"/>
              <a:gd name="connsiteX6" fmla="*/ 0 w 11651080"/>
              <a:gd name="connsiteY6" fmla="*/ 4562294 h 4853814"/>
              <a:gd name="connsiteX7" fmla="*/ 0 w 11651080"/>
              <a:gd name="connsiteY7" fmla="*/ 291520 h 4853814"/>
              <a:gd name="connsiteX8" fmla="*/ 291520 w 11651080"/>
              <a:gd name="connsiteY8" fmla="*/ 0 h 485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080" h="4853814">
                <a:moveTo>
                  <a:pt x="291520" y="0"/>
                </a:moveTo>
                <a:lnTo>
                  <a:pt x="11359560" y="0"/>
                </a:lnTo>
                <a:cubicBezTo>
                  <a:pt x="11520562" y="0"/>
                  <a:pt x="11651080" y="130518"/>
                  <a:pt x="11651080" y="291520"/>
                </a:cubicBezTo>
                <a:lnTo>
                  <a:pt x="11651080" y="4562294"/>
                </a:lnTo>
                <a:cubicBezTo>
                  <a:pt x="11651080" y="4723296"/>
                  <a:pt x="11520562" y="4853814"/>
                  <a:pt x="11359560" y="4853814"/>
                </a:cubicBezTo>
                <a:lnTo>
                  <a:pt x="291520" y="4853814"/>
                </a:lnTo>
                <a:cubicBezTo>
                  <a:pt x="130518" y="4853814"/>
                  <a:pt x="0" y="4723296"/>
                  <a:pt x="0" y="4562294"/>
                </a:cubicBezTo>
                <a:lnTo>
                  <a:pt x="0" y="291520"/>
                </a:lnTo>
                <a:cubicBezTo>
                  <a:pt x="0" y="130518"/>
                  <a:pt x="130518" y="0"/>
                  <a:pt x="291520"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4914900" y="5283156"/>
            <a:ext cx="7010400" cy="1103972"/>
          </a:xfrm>
        </p:spPr>
        <p:txBody>
          <a:bodyPr>
            <a:noAutofit/>
          </a:bodyPr>
          <a:lstStyle>
            <a:lvl1pPr marL="0" indent="0">
              <a:buFont typeface="Arial" panose="020B0604020202020204" pitchFamily="34" charset="0"/>
              <a:buNone/>
              <a:defRPr sz="1400"/>
            </a:lvl1pPr>
            <a:lvl2pPr marL="228600" indent="0">
              <a:buFont typeface="Arial" panose="020B0604020202020204" pitchFamily="34" charset="0"/>
              <a:buNone/>
              <a:defRPr sz="1200"/>
            </a:lvl2pPr>
            <a:lvl3pPr marL="457200" indent="0">
              <a:buFont typeface="Arial" panose="020B0604020202020204" pitchFamily="34" charset="0"/>
              <a:buNone/>
              <a:defRPr sz="1200"/>
            </a:lvl3pPr>
            <a:lvl4pPr marL="685800" indent="0">
              <a:buFont typeface="Arial" panose="020B0604020202020204" pitchFamily="34" charset="0"/>
              <a:buNone/>
              <a:defRPr sz="1200"/>
            </a:lvl4pPr>
            <a:lvl5pPr marL="914400" indent="0">
              <a:buFont typeface="Arial" panose="020B0604020202020204" pitchFamily="34" charset="0"/>
              <a:buNone/>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E79A6D22-E558-45A5-AFFE-4CB08C13E909}"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3012396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ontent with Pictur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5854" y="3994637"/>
            <a:ext cx="3460316" cy="1986345"/>
          </a:xfrm>
        </p:spPr>
        <p:txBody>
          <a:bodyPr anchor="t">
            <a:normAutofit/>
          </a:bodyPr>
          <a:lstStyle>
            <a:lvl1pPr>
              <a:defRPr sz="30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9A350D79-60BC-073C-3EE9-FEF237EFFC3B}"/>
              </a:ext>
            </a:extLst>
          </p:cNvPr>
          <p:cNvSpPr>
            <a:spLocks noGrp="1"/>
          </p:cNvSpPr>
          <p:nvPr>
            <p:ph type="pic" sz="quarter" idx="13" hasCustomPrompt="1"/>
          </p:nvPr>
        </p:nvSpPr>
        <p:spPr>
          <a:xfrm>
            <a:off x="274220" y="266700"/>
            <a:ext cx="11651080" cy="3511571"/>
          </a:xfrm>
          <a:custGeom>
            <a:avLst/>
            <a:gdLst>
              <a:gd name="connsiteX0" fmla="*/ 293181 w 11651080"/>
              <a:gd name="connsiteY0" fmla="*/ 0 h 3511571"/>
              <a:gd name="connsiteX1" fmla="*/ 11357899 w 11651080"/>
              <a:gd name="connsiteY1" fmla="*/ 0 h 3511571"/>
              <a:gd name="connsiteX2" fmla="*/ 11651080 w 11651080"/>
              <a:gd name="connsiteY2" fmla="*/ 293181 h 3511571"/>
              <a:gd name="connsiteX3" fmla="*/ 11651080 w 11651080"/>
              <a:gd name="connsiteY3" fmla="*/ 3218390 h 3511571"/>
              <a:gd name="connsiteX4" fmla="*/ 11521819 w 11651080"/>
              <a:gd name="connsiteY4" fmla="*/ 3461500 h 3511571"/>
              <a:gd name="connsiteX5" fmla="*/ 11477449 w 11651080"/>
              <a:gd name="connsiteY5" fmla="*/ 3485583 h 3511571"/>
              <a:gd name="connsiteX6" fmla="*/ 11417209 w 11651080"/>
              <a:gd name="connsiteY6" fmla="*/ 3504280 h 3511571"/>
              <a:gd name="connsiteX7" fmla="*/ 11344868 w 11651080"/>
              <a:gd name="connsiteY7" fmla="*/ 3511571 h 3511571"/>
              <a:gd name="connsiteX8" fmla="*/ 310043 w 11651080"/>
              <a:gd name="connsiteY8" fmla="*/ 3511571 h 3511571"/>
              <a:gd name="connsiteX9" fmla="*/ 170323 w 11651080"/>
              <a:gd name="connsiteY9" fmla="*/ 3483368 h 3511571"/>
              <a:gd name="connsiteX10" fmla="*/ 127787 w 11651080"/>
              <a:gd name="connsiteY10" fmla="*/ 3460284 h 3511571"/>
              <a:gd name="connsiteX11" fmla="*/ 85871 w 11651080"/>
              <a:gd name="connsiteY11" fmla="*/ 3425700 h 3511571"/>
              <a:gd name="connsiteX12" fmla="*/ 0 w 11651080"/>
              <a:gd name="connsiteY12" fmla="*/ 3218390 h 3511571"/>
              <a:gd name="connsiteX13" fmla="*/ 0 w 11651080"/>
              <a:gd name="connsiteY13" fmla="*/ 293181 h 3511571"/>
              <a:gd name="connsiteX14" fmla="*/ 293181 w 11651080"/>
              <a:gd name="connsiteY14" fmla="*/ 0 h 3511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651080" h="3511571">
                <a:moveTo>
                  <a:pt x="293181" y="0"/>
                </a:moveTo>
                <a:lnTo>
                  <a:pt x="11357899" y="0"/>
                </a:lnTo>
                <a:cubicBezTo>
                  <a:pt x="11519818" y="0"/>
                  <a:pt x="11651080" y="131262"/>
                  <a:pt x="11651080" y="293181"/>
                </a:cubicBezTo>
                <a:lnTo>
                  <a:pt x="11651080" y="3218390"/>
                </a:lnTo>
                <a:cubicBezTo>
                  <a:pt x="11651080" y="3319589"/>
                  <a:pt x="11599806" y="3408813"/>
                  <a:pt x="11521819" y="3461500"/>
                </a:cubicBezTo>
                <a:lnTo>
                  <a:pt x="11477449" y="3485583"/>
                </a:lnTo>
                <a:lnTo>
                  <a:pt x="11417209" y="3504280"/>
                </a:lnTo>
                <a:cubicBezTo>
                  <a:pt x="11393842" y="3509060"/>
                  <a:pt x="11369648" y="3511571"/>
                  <a:pt x="11344868" y="3511571"/>
                </a:cubicBezTo>
                <a:lnTo>
                  <a:pt x="310043" y="3511571"/>
                </a:lnTo>
                <a:cubicBezTo>
                  <a:pt x="260482" y="3511571"/>
                  <a:pt x="213267" y="3501529"/>
                  <a:pt x="170323" y="3483368"/>
                </a:cubicBezTo>
                <a:lnTo>
                  <a:pt x="127787" y="3460284"/>
                </a:lnTo>
                <a:lnTo>
                  <a:pt x="85871" y="3425700"/>
                </a:lnTo>
                <a:cubicBezTo>
                  <a:pt x="32816" y="3372645"/>
                  <a:pt x="0" y="3299350"/>
                  <a:pt x="0" y="3218390"/>
                </a:cubicBezTo>
                <a:lnTo>
                  <a:pt x="0" y="293181"/>
                </a:lnTo>
                <a:cubicBezTo>
                  <a:pt x="0" y="131262"/>
                  <a:pt x="131262" y="0"/>
                  <a:pt x="293181"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62400" y="3977466"/>
            <a:ext cx="7962900" cy="228600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454360EB-95BF-4987-BAEE-E7CA2491C2B2}"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3957211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Content with Picture 1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5878" y="216452"/>
            <a:ext cx="3381587" cy="2213524"/>
          </a:xfrm>
        </p:spPr>
        <p:txBody>
          <a:bodyPr anchor="t">
            <a:normAutofit/>
          </a:bodyPr>
          <a:lstStyle>
            <a:lvl1pPr>
              <a:defRPr sz="30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62400" y="177492"/>
            <a:ext cx="7962900" cy="2286000"/>
          </a:xfrm>
        </p:spPr>
        <p:txBody>
          <a:bodyPr>
            <a:normAutofit/>
          </a:bodyPr>
          <a:lstStyle>
            <a:lvl1pPr marL="285750" indent="-285750">
              <a:buFont typeface="Arial" panose="020B0604020202020204" pitchFamily="34" charset="0"/>
              <a:buChar char="•"/>
              <a:defRPr sz="1400"/>
            </a:lvl1pPr>
            <a:lvl2pPr marL="514350" indent="-285750">
              <a:buFont typeface="Arial" panose="020B0604020202020204" pitchFamily="34" charset="0"/>
              <a:buChar char="•"/>
              <a:defRPr sz="1400"/>
            </a:lvl2pPr>
            <a:lvl3pPr marL="742950" indent="-285750">
              <a:buFont typeface="Arial" panose="020B0604020202020204" pitchFamily="34" charset="0"/>
              <a:buChar char="•"/>
              <a:defRPr sz="1400"/>
            </a:lvl3pPr>
            <a:lvl4pPr marL="857250" indent="-171450">
              <a:buFont typeface="Arial" panose="020B0604020202020204" pitchFamily="34" charset="0"/>
              <a:buChar char="•"/>
              <a:defRPr sz="1400"/>
            </a:lvl4pPr>
            <a:lvl5pPr marL="1085850" indent="-171450">
              <a:buFont typeface="Arial" panose="020B0604020202020204" pitchFamily="34" charset="0"/>
              <a:buChar cha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185878" y="2513464"/>
            <a:ext cx="2805405" cy="338328"/>
          </a:xfrm>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10230339" y="2516244"/>
            <a:ext cx="1284010" cy="338328"/>
          </a:xfrm>
        </p:spPr>
        <p:txBody>
          <a:bodyPr/>
          <a:lstStyle/>
          <a:p>
            <a:fld id="{70D4BFA2-1BB9-40F7-B5CD-27AF3FC15B4F}"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509585" y="2513464"/>
            <a:ext cx="449306" cy="338328"/>
          </a:xfrm>
        </p:spPr>
        <p:txBody>
          <a:bodyPr/>
          <a:lstStyle/>
          <a:p>
            <a:fld id="{C8116806-1FD2-4A57-B5EA-7014AB76383B}" type="slidenum">
              <a:rPr lang="en-US" smtClean="0"/>
              <a:t>‹#›</a:t>
            </a:fld>
            <a:endParaRPr lang="en-US"/>
          </a:p>
        </p:txBody>
      </p:sp>
      <p:sp>
        <p:nvSpPr>
          <p:cNvPr id="10" name="Picture Placeholder 9">
            <a:extLst>
              <a:ext uri="{FF2B5EF4-FFF2-40B4-BE49-F238E27FC236}">
                <a16:creationId xmlns:a16="http://schemas.microsoft.com/office/drawing/2014/main" id="{EE56056E-3484-D9D0-95D5-818FF4C3C8D6}"/>
              </a:ext>
            </a:extLst>
          </p:cNvPr>
          <p:cNvSpPr>
            <a:spLocks noGrp="1"/>
          </p:cNvSpPr>
          <p:nvPr>
            <p:ph type="pic" sz="quarter" idx="13" hasCustomPrompt="1"/>
          </p:nvPr>
        </p:nvSpPr>
        <p:spPr>
          <a:xfrm>
            <a:off x="274220" y="2935280"/>
            <a:ext cx="11651080" cy="3656020"/>
          </a:xfrm>
          <a:custGeom>
            <a:avLst/>
            <a:gdLst>
              <a:gd name="connsiteX0" fmla="*/ 298989 w 11651080"/>
              <a:gd name="connsiteY0" fmla="*/ 0 h 3656020"/>
              <a:gd name="connsiteX1" fmla="*/ 11352091 w 11651080"/>
              <a:gd name="connsiteY1" fmla="*/ 0 h 3656020"/>
              <a:gd name="connsiteX2" fmla="*/ 11651080 w 11651080"/>
              <a:gd name="connsiteY2" fmla="*/ 298989 h 3656020"/>
              <a:gd name="connsiteX3" fmla="*/ 11651080 w 11651080"/>
              <a:gd name="connsiteY3" fmla="*/ 3357031 h 3656020"/>
              <a:gd name="connsiteX4" fmla="*/ 11352091 w 11651080"/>
              <a:gd name="connsiteY4" fmla="*/ 3656020 h 3656020"/>
              <a:gd name="connsiteX5" fmla="*/ 298989 w 11651080"/>
              <a:gd name="connsiteY5" fmla="*/ 3656020 h 3656020"/>
              <a:gd name="connsiteX6" fmla="*/ 0 w 11651080"/>
              <a:gd name="connsiteY6" fmla="*/ 3357031 h 3656020"/>
              <a:gd name="connsiteX7" fmla="*/ 0 w 11651080"/>
              <a:gd name="connsiteY7" fmla="*/ 298989 h 3656020"/>
              <a:gd name="connsiteX8" fmla="*/ 298989 w 11651080"/>
              <a:gd name="connsiteY8" fmla="*/ 0 h 3656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080" h="3656020">
                <a:moveTo>
                  <a:pt x="298989" y="0"/>
                </a:moveTo>
                <a:lnTo>
                  <a:pt x="11352091" y="0"/>
                </a:lnTo>
                <a:cubicBezTo>
                  <a:pt x="11517218" y="0"/>
                  <a:pt x="11651080" y="133862"/>
                  <a:pt x="11651080" y="298989"/>
                </a:cubicBezTo>
                <a:lnTo>
                  <a:pt x="11651080" y="3357031"/>
                </a:lnTo>
                <a:cubicBezTo>
                  <a:pt x="11651080" y="3522158"/>
                  <a:pt x="11517218" y="3656020"/>
                  <a:pt x="11352091" y="3656020"/>
                </a:cubicBezTo>
                <a:lnTo>
                  <a:pt x="298989" y="3656020"/>
                </a:lnTo>
                <a:cubicBezTo>
                  <a:pt x="133862" y="3656020"/>
                  <a:pt x="0" y="3522158"/>
                  <a:pt x="0" y="3357031"/>
                </a:cubicBezTo>
                <a:lnTo>
                  <a:pt x="0" y="298989"/>
                </a:lnTo>
                <a:cubicBezTo>
                  <a:pt x="0" y="133862"/>
                  <a:pt x="133862" y="0"/>
                  <a:pt x="29898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35939369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ontent with Picture 1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267689" y="1277917"/>
            <a:ext cx="4244590" cy="1054449"/>
          </a:xfrm>
        </p:spPr>
        <p:txBody>
          <a:bodyPr anchor="t"/>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6A6D8C26-0B2C-F81E-0E9B-25818527E0CD}"/>
              </a:ext>
            </a:extLst>
          </p:cNvPr>
          <p:cNvSpPr>
            <a:spLocks noGrp="1"/>
          </p:cNvSpPr>
          <p:nvPr>
            <p:ph type="pic" sz="quarter" idx="13" hasCustomPrompt="1"/>
          </p:nvPr>
        </p:nvSpPr>
        <p:spPr>
          <a:xfrm>
            <a:off x="1371601" y="2391930"/>
            <a:ext cx="4140679" cy="3094471"/>
          </a:xfrm>
          <a:custGeom>
            <a:avLst/>
            <a:gdLst>
              <a:gd name="connsiteX0" fmla="*/ 287879 w 4140679"/>
              <a:gd name="connsiteY0" fmla="*/ 0 h 3094471"/>
              <a:gd name="connsiteX1" fmla="*/ 3852800 w 4140679"/>
              <a:gd name="connsiteY1" fmla="*/ 0 h 3094471"/>
              <a:gd name="connsiteX2" fmla="*/ 4140679 w 4140679"/>
              <a:gd name="connsiteY2" fmla="*/ 287879 h 3094471"/>
              <a:gd name="connsiteX3" fmla="*/ 4140679 w 4140679"/>
              <a:gd name="connsiteY3" fmla="*/ 2806592 h 3094471"/>
              <a:gd name="connsiteX4" fmla="*/ 3852800 w 4140679"/>
              <a:gd name="connsiteY4" fmla="*/ 3094471 h 3094471"/>
              <a:gd name="connsiteX5" fmla="*/ 287879 w 4140679"/>
              <a:gd name="connsiteY5" fmla="*/ 3094471 h 3094471"/>
              <a:gd name="connsiteX6" fmla="*/ 0 w 4140679"/>
              <a:gd name="connsiteY6" fmla="*/ 2806592 h 3094471"/>
              <a:gd name="connsiteX7" fmla="*/ 0 w 4140679"/>
              <a:gd name="connsiteY7" fmla="*/ 287879 h 3094471"/>
              <a:gd name="connsiteX8" fmla="*/ 287879 w 4140679"/>
              <a:gd name="connsiteY8" fmla="*/ 0 h 3094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40679" h="3094471">
                <a:moveTo>
                  <a:pt x="287879" y="0"/>
                </a:moveTo>
                <a:lnTo>
                  <a:pt x="3852800" y="0"/>
                </a:lnTo>
                <a:cubicBezTo>
                  <a:pt x="4011791" y="0"/>
                  <a:pt x="4140679" y="128888"/>
                  <a:pt x="4140679" y="287879"/>
                </a:cubicBezTo>
                <a:lnTo>
                  <a:pt x="4140679" y="2806592"/>
                </a:lnTo>
                <a:cubicBezTo>
                  <a:pt x="4140679" y="2965583"/>
                  <a:pt x="4011791" y="3094471"/>
                  <a:pt x="3852800" y="3094471"/>
                </a:cubicBezTo>
                <a:lnTo>
                  <a:pt x="287879" y="3094471"/>
                </a:lnTo>
                <a:cubicBezTo>
                  <a:pt x="128888" y="3094471"/>
                  <a:pt x="0" y="2965583"/>
                  <a:pt x="0" y="2806592"/>
                </a:cubicBezTo>
                <a:lnTo>
                  <a:pt x="0" y="287879"/>
                </a:lnTo>
                <a:cubicBezTo>
                  <a:pt x="0" y="128888"/>
                  <a:pt x="128888" y="0"/>
                  <a:pt x="28787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BAC3300-BF12-B200-9F06-8D5AC45CB7EF}"/>
              </a:ext>
            </a:extLst>
          </p:cNvPr>
          <p:cNvSpPr>
            <a:spLocks noGrp="1"/>
          </p:cNvSpPr>
          <p:nvPr>
            <p:ph sz="quarter" idx="14"/>
          </p:nvPr>
        </p:nvSpPr>
        <p:spPr>
          <a:xfrm>
            <a:off x="5867400" y="1277917"/>
            <a:ext cx="4953000" cy="420848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74B2A89B-6654-46B7-8BAD-422EA50F4994}"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3514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with Picture 1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2880" y="219456"/>
            <a:ext cx="3172641" cy="3145019"/>
          </a:xfrm>
        </p:spPr>
        <p:txBody>
          <a:bodyPr anchor="t">
            <a:normAutofit/>
          </a:bodyPr>
          <a:lstStyle>
            <a:lvl1pPr>
              <a:defRPr sz="3000"/>
            </a:lvl1pPr>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A95997E6-BE07-E83F-D207-0CADA004E02A}"/>
              </a:ext>
            </a:extLst>
          </p:cNvPr>
          <p:cNvSpPr>
            <a:spLocks noGrp="1"/>
          </p:cNvSpPr>
          <p:nvPr>
            <p:ph type="pic" sz="quarter" idx="15" hasCustomPrompt="1"/>
          </p:nvPr>
        </p:nvSpPr>
        <p:spPr>
          <a:xfrm>
            <a:off x="4000500" y="265332"/>
            <a:ext cx="7924800" cy="3095837"/>
          </a:xfrm>
          <a:custGeom>
            <a:avLst/>
            <a:gdLst>
              <a:gd name="connsiteX0" fmla="*/ 282309 w 8229600"/>
              <a:gd name="connsiteY0" fmla="*/ 0 h 3095837"/>
              <a:gd name="connsiteX1" fmla="*/ 7947291 w 8229600"/>
              <a:gd name="connsiteY1" fmla="*/ 0 h 3095837"/>
              <a:gd name="connsiteX2" fmla="*/ 8229600 w 8229600"/>
              <a:gd name="connsiteY2" fmla="*/ 282309 h 3095837"/>
              <a:gd name="connsiteX3" fmla="*/ 8229600 w 8229600"/>
              <a:gd name="connsiteY3" fmla="*/ 2813528 h 3095837"/>
              <a:gd name="connsiteX4" fmla="*/ 7947291 w 8229600"/>
              <a:gd name="connsiteY4" fmla="*/ 3095837 h 3095837"/>
              <a:gd name="connsiteX5" fmla="*/ 282309 w 8229600"/>
              <a:gd name="connsiteY5" fmla="*/ 3095837 h 3095837"/>
              <a:gd name="connsiteX6" fmla="*/ 0 w 8229600"/>
              <a:gd name="connsiteY6" fmla="*/ 2813528 h 3095837"/>
              <a:gd name="connsiteX7" fmla="*/ 0 w 8229600"/>
              <a:gd name="connsiteY7" fmla="*/ 282309 h 3095837"/>
              <a:gd name="connsiteX8" fmla="*/ 282309 w 8229600"/>
              <a:gd name="connsiteY8" fmla="*/ 0 h 309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29600" h="3095837">
                <a:moveTo>
                  <a:pt x="282309" y="0"/>
                </a:moveTo>
                <a:lnTo>
                  <a:pt x="7947291" y="0"/>
                </a:lnTo>
                <a:cubicBezTo>
                  <a:pt x="8103206" y="0"/>
                  <a:pt x="8229600" y="126394"/>
                  <a:pt x="8229600" y="282309"/>
                </a:cubicBezTo>
                <a:lnTo>
                  <a:pt x="8229600" y="2813528"/>
                </a:lnTo>
                <a:cubicBezTo>
                  <a:pt x="8229600" y="2969443"/>
                  <a:pt x="8103206" y="3095837"/>
                  <a:pt x="7947291" y="3095837"/>
                </a:cubicBezTo>
                <a:lnTo>
                  <a:pt x="282309" y="3095837"/>
                </a:lnTo>
                <a:cubicBezTo>
                  <a:pt x="126394" y="3095837"/>
                  <a:pt x="0" y="2969443"/>
                  <a:pt x="0" y="2813528"/>
                </a:cubicBezTo>
                <a:lnTo>
                  <a:pt x="0" y="282309"/>
                </a:lnTo>
                <a:cubicBezTo>
                  <a:pt x="0" y="126394"/>
                  <a:pt x="126394" y="0"/>
                  <a:pt x="282309"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C3D15418-1E32-0501-0E66-54FC2DD08E39}"/>
              </a:ext>
            </a:extLst>
          </p:cNvPr>
          <p:cNvSpPr>
            <a:spLocks noGrp="1"/>
          </p:cNvSpPr>
          <p:nvPr>
            <p:ph sz="quarter" idx="14"/>
          </p:nvPr>
        </p:nvSpPr>
        <p:spPr>
          <a:xfrm>
            <a:off x="3914565" y="3543597"/>
            <a:ext cx="8010734" cy="2843531"/>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AD90CB68-2046-4562-B6CE-CDFAB3DC51F3}"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4728631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Content with Picture 1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2881" y="5158596"/>
            <a:ext cx="4207160" cy="1216328"/>
          </a:xfrm>
        </p:spPr>
        <p:txBody>
          <a:bodyPr anchor="t"/>
          <a:lstStyle/>
          <a:p>
            <a:r>
              <a:rPr lang="en-US"/>
              <a:t>Click to edit Master title style</a:t>
            </a:r>
            <a:endParaRPr lang="en-US" dirty="0"/>
          </a:p>
        </p:txBody>
      </p:sp>
      <p:sp>
        <p:nvSpPr>
          <p:cNvPr id="10" name="Picture Placeholder 9">
            <a:extLst>
              <a:ext uri="{FF2B5EF4-FFF2-40B4-BE49-F238E27FC236}">
                <a16:creationId xmlns:a16="http://schemas.microsoft.com/office/drawing/2014/main" id="{43EBFFFF-5D16-BE62-1AAA-3F8F77B6C10A}"/>
              </a:ext>
            </a:extLst>
          </p:cNvPr>
          <p:cNvSpPr>
            <a:spLocks noGrp="1"/>
          </p:cNvSpPr>
          <p:nvPr>
            <p:ph type="pic" sz="quarter" idx="13" hasCustomPrompt="1"/>
          </p:nvPr>
        </p:nvSpPr>
        <p:spPr>
          <a:xfrm>
            <a:off x="271305" y="265176"/>
            <a:ext cx="4118735" cy="4577087"/>
          </a:xfrm>
          <a:custGeom>
            <a:avLst/>
            <a:gdLst>
              <a:gd name="connsiteX0" fmla="*/ 302192 w 4118735"/>
              <a:gd name="connsiteY0" fmla="*/ 0 h 4577087"/>
              <a:gd name="connsiteX1" fmla="*/ 3816543 w 4118735"/>
              <a:gd name="connsiteY1" fmla="*/ 0 h 4577087"/>
              <a:gd name="connsiteX2" fmla="*/ 4118735 w 4118735"/>
              <a:gd name="connsiteY2" fmla="*/ 302192 h 4577087"/>
              <a:gd name="connsiteX3" fmla="*/ 4118735 w 4118735"/>
              <a:gd name="connsiteY3" fmla="*/ 4274895 h 4577087"/>
              <a:gd name="connsiteX4" fmla="*/ 3816543 w 4118735"/>
              <a:gd name="connsiteY4" fmla="*/ 4577087 h 4577087"/>
              <a:gd name="connsiteX5" fmla="*/ 302192 w 4118735"/>
              <a:gd name="connsiteY5" fmla="*/ 4577087 h 4577087"/>
              <a:gd name="connsiteX6" fmla="*/ 0 w 4118735"/>
              <a:gd name="connsiteY6" fmla="*/ 4274895 h 4577087"/>
              <a:gd name="connsiteX7" fmla="*/ 0 w 4118735"/>
              <a:gd name="connsiteY7" fmla="*/ 302192 h 4577087"/>
              <a:gd name="connsiteX8" fmla="*/ 302192 w 4118735"/>
              <a:gd name="connsiteY8" fmla="*/ 0 h 4577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8735" h="4577087">
                <a:moveTo>
                  <a:pt x="302192" y="0"/>
                </a:moveTo>
                <a:lnTo>
                  <a:pt x="3816543" y="0"/>
                </a:lnTo>
                <a:cubicBezTo>
                  <a:pt x="3983439" y="0"/>
                  <a:pt x="4118735" y="135296"/>
                  <a:pt x="4118735" y="302192"/>
                </a:cubicBezTo>
                <a:lnTo>
                  <a:pt x="4118735" y="4274895"/>
                </a:lnTo>
                <a:cubicBezTo>
                  <a:pt x="4118735" y="4441791"/>
                  <a:pt x="3983439" y="4577087"/>
                  <a:pt x="3816543" y="4577087"/>
                </a:cubicBezTo>
                <a:lnTo>
                  <a:pt x="302192" y="4577087"/>
                </a:lnTo>
                <a:cubicBezTo>
                  <a:pt x="135296" y="4577087"/>
                  <a:pt x="0" y="4441791"/>
                  <a:pt x="0" y="4274895"/>
                </a:cubicBezTo>
                <a:lnTo>
                  <a:pt x="0" y="302192"/>
                </a:lnTo>
                <a:cubicBezTo>
                  <a:pt x="0" y="135296"/>
                  <a:pt x="135296" y="0"/>
                  <a:pt x="302192" y="0"/>
                </a:cubicBezTo>
                <a:close/>
              </a:path>
            </a:pathLst>
          </a:custGeom>
          <a:blipFill dpi="0" rotWithShape="1">
            <a:blip r:embed="rId2">
              <a:alphaModFix amt="6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914900" y="296685"/>
            <a:ext cx="6720870" cy="60759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5A882899-F271-47EA-805D-B8A33B6837B1}"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3471167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Large">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5778B4-3E3F-C3EF-5322-2ECFF646D003}"/>
              </a:ext>
              <a:ext uri="{C183D7F6-B498-43B3-948B-1728B52AA6E4}">
                <adec:decorative xmlns:adec="http://schemas.microsoft.com/office/drawing/2017/decorative" val="1"/>
              </a:ext>
            </a:extLst>
          </p:cNvPr>
          <p:cNvSpPr/>
          <p:nvPr/>
        </p:nvSpPr>
        <p:spPr>
          <a:xfrm>
            <a:off x="1231821" y="760151"/>
            <a:ext cx="9728359" cy="4233673"/>
          </a:xfrm>
          <a:prstGeom prst="roundRect">
            <a:avLst>
              <a:gd name="adj" fmla="val 7502"/>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1446276" y="5255159"/>
            <a:ext cx="9299448" cy="1025326"/>
          </a:xfrm>
        </p:spPr>
        <p:txBody>
          <a:bodyPr anchor="ctr">
            <a:normAutofit/>
          </a:bodyPr>
          <a:lstStyle>
            <a:lvl1pPr algn="ctr">
              <a:lnSpc>
                <a:spcPct val="90000"/>
              </a:lnSpc>
              <a:defRPr sz="2400" spc="-50" baseline="0">
                <a:solidFill>
                  <a:schemeClr val="tx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1446276" y="1293091"/>
            <a:ext cx="9299448" cy="3943921"/>
          </a:xfrm>
        </p:spPr>
        <p:txBody>
          <a:bodyPr anchor="ctr">
            <a:normAutofit/>
          </a:bodyPr>
          <a:lstStyle>
            <a:lvl1pPr marL="0" indent="0" algn="ctr">
              <a:lnSpc>
                <a:spcPct val="80000"/>
              </a:lnSpc>
              <a:buNone/>
              <a:defRPr sz="26000" spc="-100" baseline="0">
                <a:solidFill>
                  <a:schemeClr val="tx1"/>
                </a:solidFill>
              </a:defRPr>
            </a:lvl1pPr>
          </a:lstStyle>
          <a:p>
            <a:pPr lvl="0"/>
            <a:r>
              <a:rPr lang="en-US" dirty="0"/>
              <a:t>XX%</a:t>
            </a:r>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E24BB35E-97D9-4AD8-9F03-F1A28F5EDD3F}" type="datetime1">
              <a:rPr lang="en-US" smtClean="0"/>
              <a:t>1/8/2026</a:t>
            </a:fld>
            <a:endParaRPr lang="en-US"/>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434410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Pictur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013116" y="1043184"/>
            <a:ext cx="3459903" cy="2906647"/>
          </a:xfrm>
        </p:spPr>
        <p:txBody>
          <a:bodyPr vert="horz" lIns="91440" tIns="45720" rIns="91440" bIns="45720" rtlCol="0" anchor="t">
            <a:normAutofit/>
          </a:bodyPr>
          <a:lstStyle>
            <a:lvl1pPr>
              <a:defRPr lang="en-US" sz="43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013117" y="4692866"/>
            <a:ext cx="3361935" cy="1123268"/>
          </a:xfrm>
        </p:spPr>
        <p:txBody>
          <a:bodyPr vert="horz" lIns="91440" tIns="45720" rIns="91440" bIns="45720" rtlCol="0" anchor="b">
            <a:normAutofit/>
          </a:bodyPr>
          <a:lstStyle>
            <a:lvl1pPr marL="0" indent="0">
              <a:buNone/>
              <a:defRPr lang="en-US" sz="1600" dirty="0">
                <a:solidFill>
                  <a:schemeClr val="tx2"/>
                </a:solidFill>
              </a:defRPr>
            </a:lvl1pPr>
          </a:lstStyle>
          <a:p>
            <a:pPr lvl="0"/>
            <a:r>
              <a:rPr lang="en-US"/>
              <a:t>Click to edit Master subtitle style</a:t>
            </a:r>
            <a:endParaRPr lang="en-US" dirty="0"/>
          </a:p>
        </p:txBody>
      </p:sp>
      <p:sp>
        <p:nvSpPr>
          <p:cNvPr id="14" name="Picture Placeholder 13">
            <a:extLst>
              <a:ext uri="{FF2B5EF4-FFF2-40B4-BE49-F238E27FC236}">
                <a16:creationId xmlns:a16="http://schemas.microsoft.com/office/drawing/2014/main" id="{BE8B118F-C188-2019-1C9E-6A452890CF96}"/>
              </a:ext>
            </a:extLst>
          </p:cNvPr>
          <p:cNvSpPr>
            <a:spLocks noGrp="1"/>
          </p:cNvSpPr>
          <p:nvPr>
            <p:ph type="pic" sz="quarter" idx="13" hasCustomPrompt="1"/>
          </p:nvPr>
        </p:nvSpPr>
        <p:spPr>
          <a:xfrm>
            <a:off x="0" y="0"/>
            <a:ext cx="12192000" cy="6858000"/>
          </a:xfrm>
          <a:custGeom>
            <a:avLst/>
            <a:gdLst>
              <a:gd name="connsiteX0" fmla="*/ 1124624 w 12192000"/>
              <a:gd name="connsiteY0" fmla="*/ 808189 h 6858000"/>
              <a:gd name="connsiteX1" fmla="*/ 811206 w 12192000"/>
              <a:gd name="connsiteY1" fmla="*/ 1121607 h 6858000"/>
              <a:gd name="connsiteX2" fmla="*/ 811206 w 12192000"/>
              <a:gd name="connsiteY2" fmla="*/ 5736392 h 6858000"/>
              <a:gd name="connsiteX3" fmla="*/ 1124624 w 12192000"/>
              <a:gd name="connsiteY3" fmla="*/ 6049810 h 6858000"/>
              <a:gd name="connsiteX4" fmla="*/ 4372882 w 12192000"/>
              <a:gd name="connsiteY4" fmla="*/ 6049810 h 6858000"/>
              <a:gd name="connsiteX5" fmla="*/ 4686301 w 12192000"/>
              <a:gd name="connsiteY5" fmla="*/ 5736392 h 6858000"/>
              <a:gd name="connsiteX6" fmla="*/ 4686301 w 12192000"/>
              <a:gd name="connsiteY6" fmla="*/ 1121607 h 6858000"/>
              <a:gd name="connsiteX7" fmla="*/ 4372882 w 12192000"/>
              <a:gd name="connsiteY7" fmla="*/ 808189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1124624" y="808189"/>
                </a:moveTo>
                <a:cubicBezTo>
                  <a:pt x="951528" y="808189"/>
                  <a:pt x="811206" y="948511"/>
                  <a:pt x="811206" y="1121607"/>
                </a:cubicBezTo>
                <a:lnTo>
                  <a:pt x="811206" y="5736392"/>
                </a:lnTo>
                <a:cubicBezTo>
                  <a:pt x="811206" y="5909488"/>
                  <a:pt x="951528" y="6049810"/>
                  <a:pt x="1124624" y="6049810"/>
                </a:cubicBezTo>
                <a:lnTo>
                  <a:pt x="4372882" y="6049810"/>
                </a:lnTo>
                <a:cubicBezTo>
                  <a:pt x="4545978" y="6049810"/>
                  <a:pt x="4686301" y="5909488"/>
                  <a:pt x="4686301" y="5736392"/>
                </a:cubicBezTo>
                <a:lnTo>
                  <a:pt x="4686301" y="1121607"/>
                </a:lnTo>
                <a:cubicBezTo>
                  <a:pt x="4686301" y="948511"/>
                  <a:pt x="4545978" y="808189"/>
                  <a:pt x="4372882" y="808189"/>
                </a:cubicBezTo>
                <a:close/>
                <a:moveTo>
                  <a:pt x="0" y="0"/>
                </a:moveTo>
                <a:lnTo>
                  <a:pt x="12192000" y="0"/>
                </a:lnTo>
                <a:lnTo>
                  <a:pt x="12192000"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833223" y="6387737"/>
            <a:ext cx="2140360" cy="338328"/>
          </a:xfrm>
        </p:spPr>
        <p:txBody>
          <a:bodyPr/>
          <a:lstStyle>
            <a:lvl1pPr>
              <a:defRPr>
                <a:solidFill>
                  <a:schemeClr val="tx2"/>
                </a:solidFill>
                <a:effectLst>
                  <a:outerShdw blurRad="38100" dist="38100" dir="2700000" algn="tl">
                    <a:srgbClr val="000000">
                      <a:alpha val="43137"/>
                    </a:srgbClr>
                  </a:outerShdw>
                </a:effectLst>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2882481" y="6377824"/>
            <a:ext cx="1384720" cy="338328"/>
          </a:xfrm>
        </p:spPr>
        <p:txBody>
          <a:bodyPr/>
          <a:lstStyle>
            <a:lvl1pPr algn="r">
              <a:defRPr>
                <a:solidFill>
                  <a:schemeClr val="tx2"/>
                </a:solidFill>
                <a:effectLst>
                  <a:outerShdw blurRad="38100" dist="38100" dir="2700000" algn="tl">
                    <a:srgbClr val="000000">
                      <a:alpha val="43137"/>
                    </a:srgbClr>
                  </a:outerShdw>
                </a:effectLst>
              </a:defRPr>
            </a:lvl1pPr>
          </a:lstStyle>
          <a:p>
            <a:fld id="{EE918161-410C-495B-9D82-18B01714F0C3}" type="datetime1">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4267201" y="6378213"/>
            <a:ext cx="457200" cy="338328"/>
          </a:xfrm>
        </p:spPr>
        <p:txBody>
          <a:bodyPr/>
          <a:lstStyle>
            <a:lvl1pPr>
              <a:defRPr>
                <a:solidFill>
                  <a:schemeClr val="tx2"/>
                </a:solidFill>
                <a:effectLst>
                  <a:outerShdw blurRad="38100" dist="38100" dir="2700000" algn="tl">
                    <a:srgbClr val="000000">
                      <a:alpha val="43137"/>
                    </a:srgbClr>
                  </a:outerShdw>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2635321667"/>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Number Large 2">
    <p:bg>
      <p:bgPr>
        <a:solidFill>
          <a:schemeClr val="accent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E5778B4-3E3F-C3EF-5322-2ECFF646D003}"/>
              </a:ext>
              <a:ext uri="{C183D7F6-B498-43B3-948B-1728B52AA6E4}">
                <adec:decorative xmlns:adec="http://schemas.microsoft.com/office/drawing/2017/decorative" val="1"/>
              </a:ext>
            </a:extLst>
          </p:cNvPr>
          <p:cNvSpPr/>
          <p:nvPr/>
        </p:nvSpPr>
        <p:spPr>
          <a:xfrm>
            <a:off x="620201" y="606392"/>
            <a:ext cx="10946701" cy="4619890"/>
          </a:xfrm>
          <a:prstGeom prst="roundRect">
            <a:avLst>
              <a:gd name="adj" fmla="val 6476"/>
            </a:avLst>
          </a:prstGeom>
          <a:solidFill>
            <a:schemeClr val="accent1">
              <a:lumMod val="60000"/>
              <a:lumOff val="40000"/>
              <a:alpha val="5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1446276" y="5226282"/>
            <a:ext cx="9299448" cy="1025326"/>
          </a:xfrm>
        </p:spPr>
        <p:txBody>
          <a:bodyPr anchor="ctr">
            <a:normAutofit/>
          </a:bodyPr>
          <a:lstStyle>
            <a:lvl1pPr algn="ctr">
              <a:lnSpc>
                <a:spcPct val="90000"/>
              </a:lnSpc>
              <a:defRPr sz="2400" spc="-50" baseline="0">
                <a:solidFill>
                  <a:schemeClr val="tx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1446276" y="1293092"/>
            <a:ext cx="9299448" cy="3700734"/>
          </a:xfrm>
        </p:spPr>
        <p:txBody>
          <a:bodyPr anchor="ctr">
            <a:normAutofit/>
          </a:bodyPr>
          <a:lstStyle>
            <a:lvl1pPr marL="0" indent="0" algn="ctr">
              <a:lnSpc>
                <a:spcPct val="80000"/>
              </a:lnSpc>
              <a:buNone/>
              <a:defRPr sz="26000" spc="-100" baseline="0">
                <a:solidFill>
                  <a:schemeClr val="tx2"/>
                </a:solidFill>
              </a:defRPr>
            </a:lvl1pPr>
          </a:lstStyle>
          <a:p>
            <a:pPr lvl="0"/>
            <a:r>
              <a:rPr lang="en-US" dirty="0"/>
              <a:t>XX%</a:t>
            </a:r>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lvl1pPr>
              <a:defRPr>
                <a:solidFill>
                  <a:schemeClr val="tx2"/>
                </a:solidFill>
              </a:defRPr>
            </a:lvl1pPr>
          </a:lstStyle>
          <a:p>
            <a:fld id="{A5950FD3-961F-4360-ADC7-0E23C6F50835}" type="datetime1">
              <a:rPr lang="en-US" smtClean="0"/>
              <a:t>1/8/2026</a:t>
            </a:fld>
            <a:endParaRPr lang="en-US"/>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1383152286"/>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Number Large 3">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526C722-3701-B2F2-EF11-4B756E05446F}"/>
              </a:ext>
              <a:ext uri="{C183D7F6-B498-43B3-948B-1728B52AA6E4}">
                <adec:decorative xmlns:adec="http://schemas.microsoft.com/office/drawing/2017/decorative" val="1"/>
              </a:ext>
            </a:extLst>
          </p:cNvPr>
          <p:cNvSpPr/>
          <p:nvPr/>
        </p:nvSpPr>
        <p:spPr>
          <a:xfrm>
            <a:off x="660344" y="4990975"/>
            <a:ext cx="10871313" cy="1239913"/>
          </a:xfrm>
          <a:prstGeom prst="roundRect">
            <a:avLst>
              <a:gd name="adj" fmla="val 2206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1040433" y="5233065"/>
            <a:ext cx="10111135" cy="777037"/>
          </a:xfrm>
        </p:spPr>
        <p:txBody>
          <a:bodyPr anchor="ctr">
            <a:normAutofit/>
          </a:bodyPr>
          <a:lstStyle>
            <a:lvl1pPr algn="ctr">
              <a:lnSpc>
                <a:spcPct val="90000"/>
              </a:lnSpc>
              <a:defRPr sz="2000" spc="0" baseline="0">
                <a:solidFill>
                  <a:schemeClr val="tx1"/>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689002" y="1026160"/>
            <a:ext cx="10813996" cy="3963714"/>
          </a:xfrm>
        </p:spPr>
        <p:txBody>
          <a:bodyPr anchor="ctr">
            <a:normAutofit/>
          </a:bodyPr>
          <a:lstStyle>
            <a:lvl1pPr marL="0" indent="0" algn="ctr">
              <a:lnSpc>
                <a:spcPct val="80000"/>
              </a:lnSpc>
              <a:buNone/>
              <a:defRPr sz="31200" spc="-100" baseline="0">
                <a:solidFill>
                  <a:schemeClr val="tx1"/>
                </a:solidFill>
              </a:defRPr>
            </a:lvl1pPr>
          </a:lstStyle>
          <a:p>
            <a:pPr lvl="0"/>
            <a:r>
              <a:rPr lang="en-US" dirty="0"/>
              <a:t>XX%</a:t>
            </a:r>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p>
            <a:fld id="{0A28C6D7-91AB-4E5C-91FE-81F7E83AF2F7}" type="datetime1">
              <a:rPr lang="en-US" smtClean="0"/>
              <a:t>1/8/2026</a:t>
            </a:fld>
            <a:endParaRPr lang="en-US"/>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8160064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umber Large 4">
    <p:bg>
      <p:bgPr>
        <a:solidFill>
          <a:schemeClr val="accent1">
            <a:lumMod val="75000"/>
          </a:scheme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6E8549AC-D930-32F5-F4D6-1BE34C7228FE}"/>
              </a:ext>
              <a:ext uri="{C183D7F6-B498-43B3-948B-1728B52AA6E4}">
                <adec:decorative xmlns:adec="http://schemas.microsoft.com/office/drawing/2017/decorative" val="1"/>
              </a:ext>
            </a:extLst>
          </p:cNvPr>
          <p:cNvSpPr/>
          <p:nvPr/>
        </p:nvSpPr>
        <p:spPr>
          <a:xfrm>
            <a:off x="1590501" y="4989874"/>
            <a:ext cx="9010999" cy="1239913"/>
          </a:xfrm>
          <a:prstGeom prst="roundRect">
            <a:avLst>
              <a:gd name="adj" fmla="val 24326"/>
            </a:avLst>
          </a:prstGeom>
          <a:solidFill>
            <a:schemeClr val="accent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2"/>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1982064" y="5147215"/>
            <a:ext cx="8227873" cy="912763"/>
          </a:xfrm>
        </p:spPr>
        <p:txBody>
          <a:bodyPr anchor="ctr">
            <a:normAutofit/>
          </a:bodyPr>
          <a:lstStyle>
            <a:lvl1pPr algn="ctr">
              <a:lnSpc>
                <a:spcPct val="100000"/>
              </a:lnSpc>
              <a:defRPr sz="2300" spc="-50" baseline="0">
                <a:solidFill>
                  <a:schemeClr val="tx2"/>
                </a:solidFill>
              </a:defRPr>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689002" y="1026160"/>
            <a:ext cx="10813996" cy="3963714"/>
          </a:xfrm>
        </p:spPr>
        <p:txBody>
          <a:bodyPr anchor="ctr">
            <a:normAutofit/>
          </a:bodyPr>
          <a:lstStyle>
            <a:lvl1pPr marL="0" indent="0" algn="ctr">
              <a:lnSpc>
                <a:spcPct val="80000"/>
              </a:lnSpc>
              <a:buNone/>
              <a:defRPr sz="31200" spc="-100" baseline="0">
                <a:solidFill>
                  <a:schemeClr val="tx2"/>
                </a:solidFill>
              </a:defRPr>
            </a:lvl1pPr>
          </a:lstStyle>
          <a:p>
            <a:pPr lvl="0"/>
            <a:r>
              <a:rPr lang="en-US" dirty="0"/>
              <a:t>XX%</a:t>
            </a:r>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lvl1pPr>
              <a:defRPr>
                <a:solidFill>
                  <a:schemeClr val="tx2"/>
                </a:solidFill>
              </a:defRPr>
            </a:lvl1pPr>
          </a:lstStyle>
          <a:p>
            <a:fld id="{ADFF620F-79DC-465D-A792-79BFC5D42082}" type="datetime1">
              <a:rPr lang="en-US" smtClean="0"/>
              <a:t>1/8/2026</a:t>
            </a:fld>
            <a:endParaRPr lang="en-US"/>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4115797083"/>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Number Large 5">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242A1-A384-8CB1-904B-45EEDF23C323}"/>
              </a:ext>
            </a:extLst>
          </p:cNvPr>
          <p:cNvSpPr>
            <a:spLocks noGrp="1"/>
          </p:cNvSpPr>
          <p:nvPr>
            <p:ph type="title"/>
          </p:nvPr>
        </p:nvSpPr>
        <p:spPr>
          <a:xfrm>
            <a:off x="224884" y="5144654"/>
            <a:ext cx="7280816" cy="1242473"/>
          </a:xfrm>
        </p:spPr>
        <p:txBody>
          <a:bodyPr vert="horz" lIns="91440" tIns="45720" rIns="91440" bIns="45720" rtlCol="0" anchor="t">
            <a:normAutofit/>
          </a:bodyPr>
          <a:lstStyle>
            <a:lvl1pPr>
              <a:lnSpc>
                <a:spcPct val="100000"/>
              </a:lnSpc>
              <a:defRPr lang="en-US" sz="2800" spc="-50" baseline="0" dirty="0">
                <a:solidFill>
                  <a:schemeClr val="tx2"/>
                </a:solidFill>
              </a:defRPr>
            </a:lvl1pPr>
          </a:lstStyle>
          <a:p>
            <a:pPr lvl="0"/>
            <a:r>
              <a:rPr lang="en-US"/>
              <a:t>Click to edit Master title style</a:t>
            </a:r>
            <a:endParaRPr lang="en-US" dirty="0"/>
          </a:p>
        </p:txBody>
      </p:sp>
      <p:sp>
        <p:nvSpPr>
          <p:cNvPr id="7" name="Content Placeholder 6">
            <a:extLst>
              <a:ext uri="{FF2B5EF4-FFF2-40B4-BE49-F238E27FC236}">
                <a16:creationId xmlns:a16="http://schemas.microsoft.com/office/drawing/2014/main" id="{76F59BDE-94E7-56D6-3D7F-6145311BA2D8}"/>
              </a:ext>
            </a:extLst>
          </p:cNvPr>
          <p:cNvSpPr>
            <a:spLocks noGrp="1"/>
          </p:cNvSpPr>
          <p:nvPr>
            <p:ph sz="quarter" idx="13" hasCustomPrompt="1"/>
          </p:nvPr>
        </p:nvSpPr>
        <p:spPr>
          <a:xfrm>
            <a:off x="184720" y="266700"/>
            <a:ext cx="11740580" cy="5349003"/>
          </a:xfrm>
        </p:spPr>
        <p:txBody>
          <a:bodyPr vert="horz" lIns="91440" tIns="45720" rIns="91440" bIns="45720" rtlCol="0" anchor="b">
            <a:noAutofit/>
          </a:bodyPr>
          <a:lstStyle>
            <a:lvl1pPr marL="0" indent="0">
              <a:lnSpc>
                <a:spcPct val="90000"/>
              </a:lnSpc>
              <a:spcBef>
                <a:spcPts val="0"/>
              </a:spcBef>
              <a:buNone/>
              <a:defRPr lang="en-US" sz="33000" spc="-100" baseline="0" dirty="0">
                <a:solidFill>
                  <a:schemeClr val="accent1">
                    <a:lumMod val="60000"/>
                    <a:lumOff val="40000"/>
                    <a:alpha val="50000"/>
                  </a:schemeClr>
                </a:solidFill>
              </a:defRPr>
            </a:lvl1pPr>
          </a:lstStyle>
          <a:p>
            <a:pPr lvl="0"/>
            <a:r>
              <a:rPr lang="en-US" dirty="0"/>
              <a:t>##%</a:t>
            </a:r>
          </a:p>
        </p:txBody>
      </p:sp>
      <p:sp>
        <p:nvSpPr>
          <p:cNvPr id="4" name="Footer Placeholder 3">
            <a:extLst>
              <a:ext uri="{FF2B5EF4-FFF2-40B4-BE49-F238E27FC236}">
                <a16:creationId xmlns:a16="http://schemas.microsoft.com/office/drawing/2014/main" id="{6D6D72DC-8ED1-FAB8-CD4C-7BDCAEA2C32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14C6FDB9-A3B3-A4DB-D081-D27ECC7043C1}"/>
              </a:ext>
            </a:extLst>
          </p:cNvPr>
          <p:cNvSpPr>
            <a:spLocks noGrp="1"/>
          </p:cNvSpPr>
          <p:nvPr>
            <p:ph type="dt" sz="half" idx="10"/>
          </p:nvPr>
        </p:nvSpPr>
        <p:spPr/>
        <p:txBody>
          <a:bodyPr/>
          <a:lstStyle>
            <a:lvl1pPr>
              <a:defRPr>
                <a:solidFill>
                  <a:schemeClr val="tx2"/>
                </a:solidFill>
              </a:defRPr>
            </a:lvl1pPr>
          </a:lstStyle>
          <a:p>
            <a:fld id="{FD30CB8E-A3C7-445E-9FD2-AB4831E86419}" type="datetime1">
              <a:rPr lang="en-US" smtClean="0"/>
              <a:t>1/8/2026</a:t>
            </a:fld>
            <a:endParaRPr lang="en-US"/>
          </a:p>
        </p:txBody>
      </p:sp>
      <p:sp>
        <p:nvSpPr>
          <p:cNvPr id="5" name="Slide Number Placeholder 4">
            <a:extLst>
              <a:ext uri="{FF2B5EF4-FFF2-40B4-BE49-F238E27FC236}">
                <a16:creationId xmlns:a16="http://schemas.microsoft.com/office/drawing/2014/main" id="{CFBFCFB0-1D5D-C25F-A74C-5CFB9C1950CF}"/>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4182796218"/>
      </p:ext>
    </p:extLst>
  </p:cSld>
  <p:clrMapOvr>
    <a:overrideClrMapping bg1="dk1" tx1="lt1" bg2="dk2" tx2="lt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Statem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82880" y="173736"/>
            <a:ext cx="10475499" cy="4850651"/>
          </a:xfrm>
        </p:spPr>
        <p:txBody>
          <a:bodyPr anchor="t">
            <a:noAutofit/>
          </a:bodyPr>
          <a:lstStyle>
            <a:lvl1pPr marL="0" indent="0">
              <a:lnSpc>
                <a:spcPct val="90000"/>
              </a:lnSpc>
              <a:buNone/>
              <a:defRPr sz="7600" b="0" cap="none" spc="-50" baseline="0"/>
            </a:lvl1pPr>
            <a:lvl2pPr marL="228600" indent="0">
              <a:lnSpc>
                <a:spcPct val="90000"/>
              </a:lnSpc>
              <a:buNone/>
              <a:defRPr sz="6600" b="0" cap="none" spc="-50" baseline="0"/>
            </a:lvl2pPr>
            <a:lvl3pPr marL="457200" indent="0">
              <a:lnSpc>
                <a:spcPct val="90000"/>
              </a:lnSpc>
              <a:buNone/>
              <a:defRPr sz="6000" b="0" cap="none" spc="-50" baseline="0"/>
            </a:lvl3pPr>
            <a:lvl4pPr marL="685800" indent="0">
              <a:lnSpc>
                <a:spcPct val="90000"/>
              </a:lnSpc>
              <a:buNone/>
              <a:defRPr sz="5400" b="0" cap="none" spc="-50" baseline="0"/>
            </a:lvl4pPr>
            <a:lvl5pPr marL="914400" indent="0">
              <a:lnSpc>
                <a:spcPct val="90000"/>
              </a:lnSpc>
              <a:buNone/>
              <a:defRPr sz="4800" b="0" cap="none" spc="-50" baseline="0"/>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560FC429-4D23-430E-9EDF-7373AE75BFEE}" type="datetime1">
              <a:rPr lang="en-US" smtClean="0"/>
              <a:t>1/8/2026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34043005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Statem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8704" y="1638300"/>
            <a:ext cx="10652760" cy="4748828"/>
          </a:xfrm>
        </p:spPr>
        <p:txBody>
          <a:bodyPr anchor="b">
            <a:noAutofit/>
          </a:bodyPr>
          <a:lstStyle>
            <a:lvl1pPr marL="0" indent="0">
              <a:lnSpc>
                <a:spcPct val="85000"/>
              </a:lnSpc>
              <a:buNone/>
              <a:defRPr sz="7600" b="0" spc="-50" baseline="0"/>
            </a:lvl1pPr>
            <a:lvl2pPr marL="228600" indent="0">
              <a:lnSpc>
                <a:spcPct val="85000"/>
              </a:lnSpc>
              <a:buNone/>
              <a:defRPr sz="6000" b="0" spc="-50" baseline="0"/>
            </a:lvl2pPr>
            <a:lvl3pPr marL="457200" indent="0">
              <a:lnSpc>
                <a:spcPct val="85000"/>
              </a:lnSpc>
              <a:buNone/>
              <a:defRPr sz="5400" b="0" spc="-50" baseline="0"/>
            </a:lvl3pPr>
            <a:lvl4pPr marL="685800" indent="0">
              <a:lnSpc>
                <a:spcPct val="85000"/>
              </a:lnSpc>
              <a:buNone/>
              <a:defRPr sz="4800" b="0" spc="-50" baseline="0"/>
            </a:lvl4pPr>
            <a:lvl5pPr marL="914400" indent="0">
              <a:lnSpc>
                <a:spcPct val="85000"/>
              </a:lnSpc>
              <a:buNone/>
              <a:defRPr sz="4400" b="0" spc="-50" baseline="0"/>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DA76414A-368B-4652-A82D-EB6803F5CA88}" type="datetime1">
              <a:rPr lang="en-US" smtClean="0"/>
              <a:t>1/8/2026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8883233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cSld name="Statement 3">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8703" y="214840"/>
            <a:ext cx="9966323" cy="4992427"/>
          </a:xfrm>
        </p:spPr>
        <p:txBody>
          <a:bodyPr anchor="t">
            <a:noAutofit/>
          </a:bodyPr>
          <a:lstStyle>
            <a:lvl1pPr marL="0" indent="0">
              <a:lnSpc>
                <a:spcPct val="85000"/>
              </a:lnSpc>
              <a:buNone/>
              <a:defRPr sz="7200" b="0" spc="-50" baseline="0">
                <a:solidFill>
                  <a:schemeClr val="accent1"/>
                </a:solidFill>
              </a:defRPr>
            </a:lvl1pPr>
            <a:lvl2pPr marL="228600" indent="0">
              <a:lnSpc>
                <a:spcPct val="85000"/>
              </a:lnSpc>
              <a:buNone/>
              <a:defRPr sz="7200" b="0" spc="-50" baseline="0">
                <a:solidFill>
                  <a:schemeClr val="accent1"/>
                </a:solidFill>
              </a:defRPr>
            </a:lvl2pPr>
            <a:lvl3pPr marL="457200" indent="0">
              <a:lnSpc>
                <a:spcPct val="85000"/>
              </a:lnSpc>
              <a:buNone/>
              <a:defRPr sz="7200" b="0" spc="-50" baseline="0">
                <a:solidFill>
                  <a:schemeClr val="accent1"/>
                </a:solidFill>
              </a:defRPr>
            </a:lvl3pPr>
            <a:lvl4pPr marL="685800" indent="0">
              <a:lnSpc>
                <a:spcPct val="85000"/>
              </a:lnSpc>
              <a:buNone/>
              <a:defRPr sz="7200" b="0" spc="-50" baseline="0">
                <a:solidFill>
                  <a:schemeClr val="accent1"/>
                </a:solidFill>
              </a:defRPr>
            </a:lvl4pPr>
            <a:lvl5pPr marL="914400" indent="0">
              <a:lnSpc>
                <a:spcPct val="85000"/>
              </a:lnSpc>
              <a:buNone/>
              <a:defRPr sz="7200" b="0" spc="-50" baseline="0">
                <a:solidFill>
                  <a:schemeClr val="accent1"/>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p>
            <a:fld id="{391DBFD5-B703-412C-946A-2366F0A22D6B}" type="datetime1">
              <a:rPr lang="en-US" smtClean="0"/>
              <a:t>1/8/2026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363736841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Statement 4">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178704" y="214840"/>
            <a:ext cx="10062576" cy="5040554"/>
          </a:xfrm>
        </p:spPr>
        <p:txBody>
          <a:bodyPr anchor="t">
            <a:noAutofit/>
          </a:bodyPr>
          <a:lstStyle>
            <a:lvl1pPr marL="0" indent="0">
              <a:lnSpc>
                <a:spcPct val="85000"/>
              </a:lnSpc>
              <a:buNone/>
              <a:defRPr sz="7600" b="0" spc="-50" baseline="0">
                <a:solidFill>
                  <a:schemeClr val="accent1">
                    <a:lumMod val="60000"/>
                    <a:lumOff val="40000"/>
                    <a:alpha val="80000"/>
                  </a:schemeClr>
                </a:solidFill>
              </a:defRPr>
            </a:lvl1pPr>
            <a:lvl2pPr marL="228600" indent="0">
              <a:lnSpc>
                <a:spcPct val="85000"/>
              </a:lnSpc>
              <a:buNone/>
              <a:defRPr sz="7600" b="0" spc="-50" baseline="0">
                <a:solidFill>
                  <a:schemeClr val="accent1">
                    <a:lumMod val="60000"/>
                    <a:lumOff val="40000"/>
                    <a:alpha val="80000"/>
                  </a:schemeClr>
                </a:solidFill>
              </a:defRPr>
            </a:lvl2pPr>
            <a:lvl3pPr marL="457200" indent="0">
              <a:lnSpc>
                <a:spcPct val="85000"/>
              </a:lnSpc>
              <a:buNone/>
              <a:defRPr sz="7600" b="0" spc="-50" baseline="0">
                <a:solidFill>
                  <a:schemeClr val="accent1">
                    <a:lumMod val="60000"/>
                    <a:lumOff val="40000"/>
                    <a:alpha val="80000"/>
                  </a:schemeClr>
                </a:solidFill>
              </a:defRPr>
            </a:lvl3pPr>
            <a:lvl4pPr marL="685800" indent="0">
              <a:lnSpc>
                <a:spcPct val="85000"/>
              </a:lnSpc>
              <a:buNone/>
              <a:defRPr sz="7600" b="0" spc="-50" baseline="0">
                <a:solidFill>
                  <a:schemeClr val="accent1">
                    <a:lumMod val="60000"/>
                    <a:lumOff val="40000"/>
                    <a:alpha val="80000"/>
                  </a:schemeClr>
                </a:solidFill>
              </a:defRPr>
            </a:lvl4pPr>
            <a:lvl5pPr marL="914400" indent="0">
              <a:lnSpc>
                <a:spcPct val="85000"/>
              </a:lnSpc>
              <a:buNone/>
              <a:defRPr sz="7600" b="0" spc="-50" baseline="0">
                <a:solidFill>
                  <a:schemeClr val="accent1">
                    <a:lumMod val="60000"/>
                    <a:lumOff val="40000"/>
                    <a:alpha val="80000"/>
                  </a:schemeClr>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accent1">
                    <a:lumMod val="60000"/>
                    <a:lumOff val="40000"/>
                  </a:schemeClr>
                </a:solidFill>
              </a:defRPr>
            </a:lvl1p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accent1">
                    <a:lumMod val="60000"/>
                    <a:lumOff val="40000"/>
                  </a:schemeClr>
                </a:solidFill>
              </a:defRPr>
            </a:lvl1pPr>
          </a:lstStyle>
          <a:p>
            <a:fld id="{68854924-AD04-46C8-8FD0-32E5D79D9633}" type="datetime1">
              <a:rPr lang="en-US" smtClean="0"/>
              <a:t>1/8/2026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accent1">
                    <a:lumMod val="60000"/>
                    <a:lumOff val="40000"/>
                  </a:schemeClr>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25355124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Statement 5">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21EB5-8556-FBD7-00D5-D69AC8E7E73A}"/>
              </a:ext>
            </a:extLst>
          </p:cNvPr>
          <p:cNvSpPr>
            <a:spLocks noGrp="1"/>
          </p:cNvSpPr>
          <p:nvPr>
            <p:ph type="title"/>
          </p:nvPr>
        </p:nvSpPr>
        <p:spPr>
          <a:xfrm>
            <a:off x="612648" y="-1133856"/>
            <a:ext cx="10652760" cy="914400"/>
          </a:xfrm>
        </p:spPr>
        <p:txBody>
          <a:bodyPr/>
          <a:lstStyle/>
          <a:p>
            <a:r>
              <a:rPr lang="en-US"/>
              <a:t>Click to edit Master title style</a:t>
            </a:r>
            <a:endParaRPr lang="en-US" dirty="0"/>
          </a:p>
        </p:txBody>
      </p:sp>
      <p:sp>
        <p:nvSpPr>
          <p:cNvPr id="8" name="Rectangle: Rounded Corners 7">
            <a:extLst>
              <a:ext uri="{FF2B5EF4-FFF2-40B4-BE49-F238E27FC236}">
                <a16:creationId xmlns:a16="http://schemas.microsoft.com/office/drawing/2014/main" id="{E707BF49-7217-30B5-27A8-C28DF70EA021}"/>
              </a:ext>
              <a:ext uri="{C183D7F6-B498-43B3-948B-1728B52AA6E4}">
                <adec:decorative xmlns:adec="http://schemas.microsoft.com/office/drawing/2017/decorative" val="1"/>
              </a:ext>
            </a:extLst>
          </p:cNvPr>
          <p:cNvSpPr/>
          <p:nvPr/>
        </p:nvSpPr>
        <p:spPr>
          <a:xfrm>
            <a:off x="4914900" y="681175"/>
            <a:ext cx="6594684" cy="5495650"/>
          </a:xfrm>
          <a:prstGeom prst="roundRect">
            <a:avLst>
              <a:gd name="adj" fmla="val 5579"/>
            </a:avLst>
          </a:prstGeom>
          <a:solidFill>
            <a:schemeClr val="accent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7" name="Content Placeholder 6">
            <a:extLst>
              <a:ext uri="{FF2B5EF4-FFF2-40B4-BE49-F238E27FC236}">
                <a16:creationId xmlns:a16="http://schemas.microsoft.com/office/drawing/2014/main" id="{3E4E45FF-53F3-89B1-B969-C440DC819EF4}"/>
              </a:ext>
            </a:extLst>
          </p:cNvPr>
          <p:cNvSpPr>
            <a:spLocks noGrp="1"/>
          </p:cNvSpPr>
          <p:nvPr>
            <p:ph sz="quarter" idx="13" hasCustomPrompt="1"/>
          </p:nvPr>
        </p:nvSpPr>
        <p:spPr>
          <a:xfrm>
            <a:off x="5134062" y="1048623"/>
            <a:ext cx="6014907" cy="4932728"/>
          </a:xfrm>
        </p:spPr>
        <p:txBody>
          <a:bodyPr anchor="b">
            <a:noAutofit/>
          </a:bodyPr>
          <a:lstStyle>
            <a:lvl1pPr marL="0" indent="0">
              <a:lnSpc>
                <a:spcPct val="85000"/>
              </a:lnSpc>
              <a:buNone/>
              <a:defRPr sz="5400" b="0" spc="-50" baseline="0">
                <a:solidFill>
                  <a:schemeClr val="tx2"/>
                </a:solidFill>
              </a:defRPr>
            </a:lvl1pPr>
            <a:lvl2pPr marL="228600" indent="0">
              <a:lnSpc>
                <a:spcPct val="85000"/>
              </a:lnSpc>
              <a:buNone/>
              <a:defRPr sz="4400" b="0" spc="-50" baseline="0">
                <a:solidFill>
                  <a:schemeClr val="tx2"/>
                </a:solidFill>
              </a:defRPr>
            </a:lvl2pPr>
            <a:lvl3pPr marL="457200" indent="0">
              <a:lnSpc>
                <a:spcPct val="85000"/>
              </a:lnSpc>
              <a:buNone/>
              <a:defRPr sz="3600" b="0" spc="-50" baseline="0">
                <a:solidFill>
                  <a:schemeClr val="tx2"/>
                </a:solidFill>
              </a:defRPr>
            </a:lvl3pPr>
            <a:lvl4pPr marL="685800" indent="0">
              <a:lnSpc>
                <a:spcPct val="85000"/>
              </a:lnSpc>
              <a:buNone/>
              <a:defRPr sz="3200" b="0" spc="-50" baseline="0">
                <a:solidFill>
                  <a:schemeClr val="tx2"/>
                </a:solidFill>
              </a:defRPr>
            </a:lvl4pPr>
            <a:lvl5pPr marL="914400" indent="0">
              <a:lnSpc>
                <a:spcPct val="85000"/>
              </a:lnSpc>
              <a:buNone/>
              <a:defRPr sz="2800" b="0" spc="-50" baseline="0">
                <a:solidFill>
                  <a:schemeClr val="tx2"/>
                </a:solidFill>
              </a:defRPr>
            </a:lvl5pPr>
          </a:lstStyle>
          <a:p>
            <a:pPr lvl="0"/>
            <a:r>
              <a:rPr lang="en-US" dirty="0"/>
              <a:t>Click to edit Statement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3D56E87B-2252-4382-E6E7-15A81BCC8029}"/>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67F688C7-1128-9027-65E4-A17BBE7DDDF0}"/>
              </a:ext>
            </a:extLst>
          </p:cNvPr>
          <p:cNvSpPr>
            <a:spLocks noGrp="1"/>
          </p:cNvSpPr>
          <p:nvPr>
            <p:ph type="dt" sz="half" idx="10"/>
          </p:nvPr>
        </p:nvSpPr>
        <p:spPr/>
        <p:txBody>
          <a:bodyPr/>
          <a:lstStyle>
            <a:lvl1pPr>
              <a:defRPr>
                <a:solidFill>
                  <a:schemeClr val="tx2"/>
                </a:solidFill>
              </a:defRPr>
            </a:lvl1pPr>
          </a:lstStyle>
          <a:p>
            <a:fld id="{945E2037-E423-4692-A686-AD13A31B3254}" type="datetime1">
              <a:rPr lang="en-US" smtClean="0"/>
              <a:t>1/8/2026</a:t>
            </a:fld>
            <a:endParaRPr lang="en-US"/>
          </a:p>
        </p:txBody>
      </p:sp>
      <p:sp>
        <p:nvSpPr>
          <p:cNvPr id="5" name="Slide Number Placeholder 4">
            <a:extLst>
              <a:ext uri="{FF2B5EF4-FFF2-40B4-BE49-F238E27FC236}">
                <a16:creationId xmlns:a16="http://schemas.microsoft.com/office/drawing/2014/main" id="{8C1C6A68-1AC4-7B10-CD66-D67327434E62}"/>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4170827676"/>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1388784" y="5029200"/>
            <a:ext cx="9198864" cy="713232"/>
          </a:xfrm>
        </p:spPr>
        <p:txBody>
          <a:bodyPr anchor="t">
            <a:normAutofit/>
          </a:bodyPr>
          <a:lstStyle>
            <a:lvl1pPr>
              <a:lnSpc>
                <a:spcPct val="90000"/>
              </a:lnSpc>
              <a:defRPr sz="2000" b="1" spc="-50" baseline="0">
                <a:solidFill>
                  <a:schemeClr val="accent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1388784" y="1115568"/>
            <a:ext cx="9198864" cy="3584448"/>
          </a:xfrm>
        </p:spPr>
        <p:txBody>
          <a:bodyPr anchor="ctr">
            <a:normAutofit/>
          </a:bodyPr>
          <a:lstStyle>
            <a:lvl1pPr marL="137160" indent="-137160">
              <a:lnSpc>
                <a:spcPct val="90000"/>
              </a:lnSpc>
              <a:spcBef>
                <a:spcPts val="0"/>
              </a:spcBef>
              <a:buFont typeface="Arial" panose="020B0604020202020204" pitchFamily="34" charset="0"/>
              <a:buNone/>
              <a:defRPr sz="5000" spc="-50" baseline="0"/>
            </a:lvl1pPr>
          </a:lstStyle>
          <a:p>
            <a:pPr lvl="0"/>
            <a:r>
              <a:rPr lang="en-US" dirty="0"/>
              <a:t>Click to edit Quote</a:t>
            </a:r>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B335E6B9-2D9C-4660-92C5-78965463CC8F}" type="datetime1">
              <a:rPr lang="en-US" smtClean="0"/>
              <a:t>1/8/2026</a:t>
            </a:fld>
            <a:endParaRPr lang="en-US"/>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865979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with Pictur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717480" y="1043185"/>
            <a:ext cx="3459903" cy="2607816"/>
          </a:xfrm>
        </p:spPr>
        <p:txBody>
          <a:bodyPr vert="horz" lIns="91440" tIns="45720" rIns="91440" bIns="45720" rtlCol="0" anchor="t">
            <a:normAutofit/>
          </a:bodyPr>
          <a:lstStyle>
            <a:lvl1pPr>
              <a:defRPr lang="en-US" sz="43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717481" y="4692866"/>
            <a:ext cx="3459902" cy="1123268"/>
          </a:xfrm>
        </p:spPr>
        <p:txBody>
          <a:bodyPr vert="horz" lIns="91440" tIns="45720" rIns="91440" bIns="45720" rtlCol="0" anchor="b">
            <a:normAutofit/>
          </a:bodyPr>
          <a:lstStyle>
            <a:lvl1pPr marL="0" indent="0">
              <a:buNone/>
              <a:defRPr lang="en-US" sz="1600" dirty="0">
                <a:solidFill>
                  <a:schemeClr val="tx2"/>
                </a:solidFill>
              </a:defRPr>
            </a:lvl1pPr>
          </a:lstStyle>
          <a:p>
            <a:pPr lvl="0"/>
            <a:r>
              <a:rPr lang="en-US"/>
              <a:t>Click to edit Master subtitle style</a:t>
            </a:r>
            <a:endParaRPr lang="en-US" dirty="0"/>
          </a:p>
        </p:txBody>
      </p:sp>
      <p:sp>
        <p:nvSpPr>
          <p:cNvPr id="10" name="Picture Placeholder 9">
            <a:extLst>
              <a:ext uri="{FF2B5EF4-FFF2-40B4-BE49-F238E27FC236}">
                <a16:creationId xmlns:a16="http://schemas.microsoft.com/office/drawing/2014/main" id="{B93E65DC-EA13-A100-8BB0-C29D33F1646A}"/>
              </a:ext>
            </a:extLst>
          </p:cNvPr>
          <p:cNvSpPr>
            <a:spLocks noGrp="1"/>
          </p:cNvSpPr>
          <p:nvPr>
            <p:ph type="pic" sz="quarter" idx="13" hasCustomPrompt="1"/>
          </p:nvPr>
        </p:nvSpPr>
        <p:spPr>
          <a:xfrm>
            <a:off x="0" y="0"/>
            <a:ext cx="12192000" cy="6858000"/>
          </a:xfrm>
          <a:custGeom>
            <a:avLst/>
            <a:gdLst>
              <a:gd name="connsiteX0" fmla="*/ 7809944 w 12192000"/>
              <a:gd name="connsiteY0" fmla="*/ 820064 h 6858000"/>
              <a:gd name="connsiteX1" fmla="*/ 7496526 w 12192000"/>
              <a:gd name="connsiteY1" fmla="*/ 1133482 h 6858000"/>
              <a:gd name="connsiteX2" fmla="*/ 7496526 w 12192000"/>
              <a:gd name="connsiteY2" fmla="*/ 5748267 h 6858000"/>
              <a:gd name="connsiteX3" fmla="*/ 7809944 w 12192000"/>
              <a:gd name="connsiteY3" fmla="*/ 6061685 h 6858000"/>
              <a:gd name="connsiteX4" fmla="*/ 11058202 w 12192000"/>
              <a:gd name="connsiteY4" fmla="*/ 6061685 h 6858000"/>
              <a:gd name="connsiteX5" fmla="*/ 11371620 w 12192000"/>
              <a:gd name="connsiteY5" fmla="*/ 5748267 h 6858000"/>
              <a:gd name="connsiteX6" fmla="*/ 11371620 w 12192000"/>
              <a:gd name="connsiteY6" fmla="*/ 1133482 h 6858000"/>
              <a:gd name="connsiteX7" fmla="*/ 11058202 w 12192000"/>
              <a:gd name="connsiteY7" fmla="*/ 820064 h 6858000"/>
              <a:gd name="connsiteX8" fmla="*/ 0 w 12192000"/>
              <a:gd name="connsiteY8" fmla="*/ 0 h 6858000"/>
              <a:gd name="connsiteX9" fmla="*/ 12192000 w 12192000"/>
              <a:gd name="connsiteY9" fmla="*/ 0 h 6858000"/>
              <a:gd name="connsiteX10" fmla="*/ 12192000 w 12192000"/>
              <a:gd name="connsiteY10" fmla="*/ 6858000 h 6858000"/>
              <a:gd name="connsiteX11" fmla="*/ 0 w 12192000"/>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858000">
                <a:moveTo>
                  <a:pt x="7809944" y="820064"/>
                </a:moveTo>
                <a:cubicBezTo>
                  <a:pt x="7636848" y="820064"/>
                  <a:pt x="7496526" y="960386"/>
                  <a:pt x="7496526" y="1133482"/>
                </a:cubicBezTo>
                <a:lnTo>
                  <a:pt x="7496526" y="5748267"/>
                </a:lnTo>
                <a:cubicBezTo>
                  <a:pt x="7496526" y="5921363"/>
                  <a:pt x="7636848" y="6061685"/>
                  <a:pt x="7809944" y="6061685"/>
                </a:cubicBezTo>
                <a:lnTo>
                  <a:pt x="11058202" y="6061685"/>
                </a:lnTo>
                <a:cubicBezTo>
                  <a:pt x="11231298" y="6061685"/>
                  <a:pt x="11371620" y="5921363"/>
                  <a:pt x="11371620" y="5748267"/>
                </a:cubicBezTo>
                <a:lnTo>
                  <a:pt x="11371620" y="1133482"/>
                </a:lnTo>
                <a:cubicBezTo>
                  <a:pt x="11371620" y="960386"/>
                  <a:pt x="11231298" y="820064"/>
                  <a:pt x="11058202" y="820064"/>
                </a:cubicBezTo>
                <a:close/>
                <a:moveTo>
                  <a:pt x="0" y="0"/>
                </a:moveTo>
                <a:lnTo>
                  <a:pt x="12192000" y="0"/>
                </a:lnTo>
                <a:lnTo>
                  <a:pt x="12192000" y="6858000"/>
                </a:lnTo>
                <a:lnTo>
                  <a:pt x="0" y="6858000"/>
                </a:lnTo>
                <a:close/>
              </a:path>
            </a:pathLst>
          </a:custGeom>
          <a:blipFill>
            <a:blip r:embed="rId2">
              <a:alphaModFix amt="60000"/>
            </a:blip>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7505700" y="6387737"/>
            <a:ext cx="2140360" cy="338328"/>
          </a:xfrm>
        </p:spPr>
        <p:txBody>
          <a:bodyPr/>
          <a:lstStyle>
            <a:lvl1pPr>
              <a:defRPr>
                <a:solidFill>
                  <a:schemeClr val="tx2"/>
                </a:solidFill>
                <a:effectLst>
                  <a:outerShdw blurRad="38100" dist="38100" dir="2700000" algn="tl">
                    <a:srgbClr val="000000">
                      <a:alpha val="43137"/>
                    </a:srgbClr>
                  </a:outerShdw>
                </a:effectLst>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9603089" y="6377824"/>
            <a:ext cx="1384720" cy="338328"/>
          </a:xfrm>
        </p:spPr>
        <p:txBody>
          <a:bodyPr/>
          <a:lstStyle>
            <a:lvl1pPr algn="r">
              <a:defRPr>
                <a:solidFill>
                  <a:schemeClr val="tx2"/>
                </a:solidFill>
                <a:effectLst>
                  <a:outerShdw blurRad="38100" dist="38100" dir="2700000" algn="tl">
                    <a:srgbClr val="000000">
                      <a:alpha val="43137"/>
                    </a:srgbClr>
                  </a:outerShdw>
                </a:effectLst>
              </a:defRPr>
            </a:lvl1pPr>
          </a:lstStyle>
          <a:p>
            <a:fld id="{9EB9C8E0-F2E5-48F5-AA1A-981B30EA19E2}" type="datetime1">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0987809" y="6378213"/>
            <a:ext cx="457200" cy="338328"/>
          </a:xfrm>
        </p:spPr>
        <p:txBody>
          <a:bodyPr/>
          <a:lstStyle>
            <a:lvl1pPr>
              <a:defRPr>
                <a:solidFill>
                  <a:schemeClr val="tx2"/>
                </a:solidFill>
                <a:effectLst>
                  <a:outerShdw blurRad="38100" dist="38100" dir="2700000" algn="tl">
                    <a:srgbClr val="000000">
                      <a:alpha val="43137"/>
                    </a:srgbClr>
                  </a:outerShdw>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1630338183"/>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Quote 2">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2FD12FA-BFA3-C887-EBC1-ED898186CB26}"/>
              </a:ext>
              <a:ext uri="{C183D7F6-B498-43B3-948B-1728B52AA6E4}">
                <adec:decorative xmlns:adec="http://schemas.microsoft.com/office/drawing/2017/decorative" val="1"/>
              </a:ext>
            </a:extLst>
          </p:cNvPr>
          <p:cNvSpPr/>
          <p:nvPr/>
        </p:nvSpPr>
        <p:spPr>
          <a:xfrm>
            <a:off x="620201" y="620202"/>
            <a:ext cx="10946701" cy="5617596"/>
          </a:xfrm>
          <a:prstGeom prst="roundRect">
            <a:avLst>
              <a:gd name="adj" fmla="val 5503"/>
            </a:avLst>
          </a:prstGeom>
          <a:solidFill>
            <a:schemeClr val="bg2"/>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1619571" y="4874218"/>
            <a:ext cx="8753896" cy="666427"/>
          </a:xfrm>
        </p:spPr>
        <p:txBody>
          <a:bodyPr anchor="ctr">
            <a:normAutofit/>
          </a:bodyPr>
          <a:lstStyle>
            <a:lvl1pPr algn="r">
              <a:lnSpc>
                <a:spcPct val="90000"/>
              </a:lnSpc>
              <a:defRPr sz="1600" b="0" cap="all" spc="100" baseline="0">
                <a:solidFill>
                  <a:schemeClr val="accent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1619571" y="1410343"/>
            <a:ext cx="8753895" cy="3301141"/>
          </a:xfrm>
        </p:spPr>
        <p:txBody>
          <a:bodyPr anchor="t">
            <a:normAutofit/>
          </a:bodyPr>
          <a:lstStyle>
            <a:lvl1pPr marL="164592" indent="-164592">
              <a:lnSpc>
                <a:spcPct val="90000"/>
              </a:lnSpc>
              <a:spcBef>
                <a:spcPts val="0"/>
              </a:spcBef>
              <a:buFont typeface="Arial" panose="020B0604020202020204" pitchFamily="34" charset="0"/>
              <a:buNone/>
              <a:defRPr sz="5000" spc="-50" baseline="0"/>
            </a:lvl1pPr>
          </a:lstStyle>
          <a:p>
            <a:pPr lvl="0"/>
            <a:r>
              <a:rPr lang="en-US" dirty="0"/>
              <a:t>Click to edit Quote</a:t>
            </a:r>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3F82639A-C38B-4DC4-A89D-3A41E7A79ECD}" type="datetime1">
              <a:rPr lang="en-US" smtClean="0"/>
              <a:t>1/8/2026</a:t>
            </a:fld>
            <a:endParaRPr lang="en-US"/>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040654777"/>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Quote 3">
    <p:bg>
      <p:bgPr>
        <a:solidFill>
          <a:schemeClr val="bg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A62FBA2-0B46-6A28-875D-1D493CFAC7EE}"/>
              </a:ext>
              <a:ext uri="{C183D7F6-B498-43B3-948B-1728B52AA6E4}">
                <adec:decorative xmlns:adec="http://schemas.microsoft.com/office/drawing/2017/decorative" val="1"/>
              </a:ext>
            </a:extLst>
          </p:cNvPr>
          <p:cNvSpPr/>
          <p:nvPr/>
        </p:nvSpPr>
        <p:spPr>
          <a:xfrm>
            <a:off x="4914900" y="681175"/>
            <a:ext cx="6594684" cy="5495650"/>
          </a:xfrm>
          <a:prstGeom prst="roundRect">
            <a:avLst>
              <a:gd name="adj" fmla="val 5579"/>
            </a:avLst>
          </a:prstGeom>
          <a:solidFill>
            <a:schemeClr val="bg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5727126" y="5053386"/>
            <a:ext cx="5337341" cy="829328"/>
          </a:xfrm>
        </p:spPr>
        <p:txBody>
          <a:bodyPr anchor="ctr">
            <a:normAutofit/>
          </a:bodyPr>
          <a:lstStyle>
            <a:lvl1pPr algn="r">
              <a:lnSpc>
                <a:spcPct val="90000"/>
              </a:lnSpc>
              <a:defRPr sz="1600" b="0" cap="all" spc="100" baseline="0">
                <a:solidFill>
                  <a:schemeClr val="tx1"/>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5374790" y="1078029"/>
            <a:ext cx="5337340" cy="3603028"/>
          </a:xfrm>
        </p:spPr>
        <p:txBody>
          <a:bodyPr anchor="t">
            <a:normAutofit/>
          </a:bodyPr>
          <a:lstStyle>
            <a:lvl1pPr marL="164592" indent="-164592">
              <a:lnSpc>
                <a:spcPct val="95000"/>
              </a:lnSpc>
              <a:spcBef>
                <a:spcPts val="0"/>
              </a:spcBef>
              <a:buFont typeface="Arial" panose="020B0604020202020204" pitchFamily="34" charset="0"/>
              <a:buNone/>
              <a:defRPr sz="4300" spc="-50" baseline="0"/>
            </a:lvl1pPr>
          </a:lstStyle>
          <a:p>
            <a:pPr lvl="0"/>
            <a:r>
              <a:rPr lang="en-US" dirty="0"/>
              <a:t>Click to edit Quote</a:t>
            </a:r>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p>
            <a:fld id="{F5CB1CF8-32E9-4DB7-83A6-BE10A0AD5321}" type="datetime1">
              <a:rPr lang="en-US" smtClean="0"/>
              <a:t>1/8/2026</a:t>
            </a:fld>
            <a:endParaRPr lang="en-US"/>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3647667553"/>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Quote 4">
    <p:bg>
      <p:bgPr>
        <a:solidFill>
          <a:schemeClr val="accent1">
            <a:lumMod val="75000"/>
          </a:schemeClr>
        </a:solid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E09F9171-FD47-8BB5-3DF9-885F03500FB9}"/>
              </a:ext>
              <a:ext uri="{C183D7F6-B498-43B3-948B-1728B52AA6E4}">
                <adec:decorative xmlns:adec="http://schemas.microsoft.com/office/drawing/2017/decorative" val="1"/>
              </a:ext>
            </a:extLst>
          </p:cNvPr>
          <p:cNvSpPr/>
          <p:nvPr/>
        </p:nvSpPr>
        <p:spPr>
          <a:xfrm>
            <a:off x="1880801" y="1175284"/>
            <a:ext cx="8430399" cy="4507431"/>
          </a:xfrm>
          <a:prstGeom prst="roundRect">
            <a:avLst>
              <a:gd name="adj" fmla="val 10241"/>
            </a:avLst>
          </a:prstGeom>
          <a:solidFill>
            <a:schemeClr val="accent1"/>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2506436" y="4727007"/>
            <a:ext cx="7179129" cy="693019"/>
          </a:xfrm>
        </p:spPr>
        <p:txBody>
          <a:bodyPr anchor="t">
            <a:normAutofit/>
          </a:bodyPr>
          <a:lstStyle>
            <a:lvl1pPr algn="ctr">
              <a:lnSpc>
                <a:spcPct val="120000"/>
              </a:lnSpc>
              <a:defRPr sz="1400" b="0" cap="all" spc="100" baseline="0">
                <a:solidFill>
                  <a:srgbClr val="F0EDE6"/>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2506436" y="1638300"/>
            <a:ext cx="7179129" cy="2972201"/>
          </a:xfrm>
        </p:spPr>
        <p:txBody>
          <a:bodyPr anchor="ctr">
            <a:normAutofit/>
          </a:bodyPr>
          <a:lstStyle>
            <a:lvl1pPr marL="137160" indent="-137160" algn="ctr">
              <a:lnSpc>
                <a:spcPct val="90000"/>
              </a:lnSpc>
              <a:spcBef>
                <a:spcPts val="0"/>
              </a:spcBef>
              <a:buFont typeface="Arial" panose="020B0604020202020204" pitchFamily="34" charset="0"/>
              <a:buNone/>
              <a:defRPr sz="4000" spc="-50" baseline="0">
                <a:solidFill>
                  <a:srgbClr val="F0EDE6"/>
                </a:solidFill>
              </a:defRPr>
            </a:lvl1pPr>
          </a:lstStyle>
          <a:p>
            <a:pPr lvl="0"/>
            <a:r>
              <a:rPr lang="en-US" dirty="0"/>
              <a:t>Click to edit Quote</a:t>
            </a:r>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lvl1pPr>
              <a:defRPr>
                <a:solidFill>
                  <a:schemeClr val="tx2"/>
                </a:solidFill>
              </a:defRPr>
            </a:lvl1pPr>
          </a:lstStyle>
          <a:p>
            <a:fld id="{D4283D50-03BE-4B63-B394-3AFFE93B94AD}" type="datetime1">
              <a:rPr lang="en-US" smtClean="0"/>
              <a:t>1/8/2026</a:t>
            </a:fld>
            <a:endParaRPr lang="en-US"/>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3893288501"/>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Quote 5">
    <p:bg>
      <p:bgPr>
        <a:solidFill>
          <a:schemeClr val="accent1"/>
        </a:solid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8F509A19-2BCA-5719-B875-5ED135FBF473}"/>
              </a:ext>
              <a:ext uri="{C183D7F6-B498-43B3-948B-1728B52AA6E4}">
                <adec:decorative xmlns:adec="http://schemas.microsoft.com/office/drawing/2017/decorative" val="1"/>
              </a:ext>
            </a:extLst>
          </p:cNvPr>
          <p:cNvSpPr/>
          <p:nvPr/>
        </p:nvSpPr>
        <p:spPr>
          <a:xfrm>
            <a:off x="1371600" y="1088757"/>
            <a:ext cx="9484963" cy="4680487"/>
          </a:xfrm>
          <a:prstGeom prst="roundRect">
            <a:avLst>
              <a:gd name="adj" fmla="val 6755"/>
            </a:avLst>
          </a:prstGeom>
          <a:solidFill>
            <a:schemeClr val="accent1">
              <a:lumMod val="60000"/>
              <a:lumOff val="40000"/>
              <a:alpha val="50000"/>
            </a:schemeClr>
          </a:solidFill>
          <a:ln w="254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0EDE6"/>
              </a:solidFill>
              <a:effectLst/>
              <a:uLnTx/>
              <a:uFillTx/>
              <a:latin typeface="Neue Haas Grotesk Text Pro"/>
              <a:ea typeface="+mn-ea"/>
              <a:cs typeface="+mn-cs"/>
            </a:endParaRPr>
          </a:p>
        </p:txBody>
      </p:sp>
      <p:sp>
        <p:nvSpPr>
          <p:cNvPr id="2" name="Title 1">
            <a:extLst>
              <a:ext uri="{FF2B5EF4-FFF2-40B4-BE49-F238E27FC236}">
                <a16:creationId xmlns:a16="http://schemas.microsoft.com/office/drawing/2014/main" id="{0131542D-3EA5-35E3-406E-8496EA7D4045}"/>
              </a:ext>
            </a:extLst>
          </p:cNvPr>
          <p:cNvSpPr>
            <a:spLocks noGrp="1"/>
          </p:cNvSpPr>
          <p:nvPr>
            <p:ph type="title" hasCustomPrompt="1"/>
          </p:nvPr>
        </p:nvSpPr>
        <p:spPr>
          <a:xfrm>
            <a:off x="2046022" y="4652721"/>
            <a:ext cx="8105614" cy="666427"/>
          </a:xfrm>
        </p:spPr>
        <p:txBody>
          <a:bodyPr anchor="ctr">
            <a:normAutofit/>
          </a:bodyPr>
          <a:lstStyle>
            <a:lvl1pPr algn="r">
              <a:lnSpc>
                <a:spcPct val="90000"/>
              </a:lnSpc>
              <a:defRPr sz="1600" b="0" cap="all" spc="100" baseline="0">
                <a:solidFill>
                  <a:schemeClr val="tx2"/>
                </a:solidFill>
              </a:defRPr>
            </a:lvl1pPr>
          </a:lstStyle>
          <a:p>
            <a:r>
              <a:rPr lang="en-US" dirty="0"/>
              <a:t>Quote Author</a:t>
            </a:r>
          </a:p>
        </p:txBody>
      </p:sp>
      <p:sp>
        <p:nvSpPr>
          <p:cNvPr id="7" name="Content Placeholder 6">
            <a:extLst>
              <a:ext uri="{FF2B5EF4-FFF2-40B4-BE49-F238E27FC236}">
                <a16:creationId xmlns:a16="http://schemas.microsoft.com/office/drawing/2014/main" id="{1BBD3F2A-2B85-D7B7-24A2-D01A281CD792}"/>
              </a:ext>
            </a:extLst>
          </p:cNvPr>
          <p:cNvSpPr>
            <a:spLocks noGrp="1"/>
          </p:cNvSpPr>
          <p:nvPr>
            <p:ph sz="quarter" idx="13" hasCustomPrompt="1"/>
          </p:nvPr>
        </p:nvSpPr>
        <p:spPr>
          <a:xfrm>
            <a:off x="2036398" y="1638300"/>
            <a:ext cx="8105614" cy="2898186"/>
          </a:xfrm>
        </p:spPr>
        <p:txBody>
          <a:bodyPr anchor="t">
            <a:normAutofit/>
          </a:bodyPr>
          <a:lstStyle>
            <a:lvl1pPr marL="164592" indent="-164592">
              <a:lnSpc>
                <a:spcPct val="90000"/>
              </a:lnSpc>
              <a:spcBef>
                <a:spcPts val="0"/>
              </a:spcBef>
              <a:buFont typeface="Arial" panose="020B0604020202020204" pitchFamily="34" charset="0"/>
              <a:buNone/>
              <a:defRPr sz="5000" spc="-50" baseline="0">
                <a:solidFill>
                  <a:schemeClr val="tx2"/>
                </a:solidFill>
              </a:defRPr>
            </a:lvl1pPr>
          </a:lstStyle>
          <a:p>
            <a:pPr lvl="0"/>
            <a:r>
              <a:rPr lang="en-US" dirty="0"/>
              <a:t>Click to edit Quote</a:t>
            </a:r>
          </a:p>
        </p:txBody>
      </p:sp>
      <p:sp>
        <p:nvSpPr>
          <p:cNvPr id="4" name="Footer Placeholder 3">
            <a:extLst>
              <a:ext uri="{FF2B5EF4-FFF2-40B4-BE49-F238E27FC236}">
                <a16:creationId xmlns:a16="http://schemas.microsoft.com/office/drawing/2014/main" id="{A4AFB98B-06E5-997A-53DA-CC0E6A618ED8}"/>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3" name="Date Placeholder 2">
            <a:extLst>
              <a:ext uri="{FF2B5EF4-FFF2-40B4-BE49-F238E27FC236}">
                <a16:creationId xmlns:a16="http://schemas.microsoft.com/office/drawing/2014/main" id="{5E4CA6F2-8C52-8488-999E-FEF7877BAFC3}"/>
              </a:ext>
            </a:extLst>
          </p:cNvPr>
          <p:cNvSpPr>
            <a:spLocks noGrp="1"/>
          </p:cNvSpPr>
          <p:nvPr>
            <p:ph type="dt" sz="half" idx="10"/>
          </p:nvPr>
        </p:nvSpPr>
        <p:spPr/>
        <p:txBody>
          <a:bodyPr/>
          <a:lstStyle>
            <a:lvl1pPr>
              <a:defRPr>
                <a:solidFill>
                  <a:schemeClr val="tx2"/>
                </a:solidFill>
              </a:defRPr>
            </a:lvl1pPr>
          </a:lstStyle>
          <a:p>
            <a:fld id="{07DA69C6-AB86-4555-AFCA-374D463A1405}" type="datetime1">
              <a:rPr lang="en-US" smtClean="0"/>
              <a:t>1/8/2026</a:t>
            </a:fld>
            <a:endParaRPr lang="en-US"/>
          </a:p>
        </p:txBody>
      </p:sp>
      <p:sp>
        <p:nvSpPr>
          <p:cNvPr id="5" name="Slide Number Placeholder 4">
            <a:extLst>
              <a:ext uri="{FF2B5EF4-FFF2-40B4-BE49-F238E27FC236}">
                <a16:creationId xmlns:a16="http://schemas.microsoft.com/office/drawing/2014/main" id="{1159DD64-9865-92B3-BED2-F770E9763D7C}"/>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343190527"/>
      </p:ext>
    </p:extLst>
  </p:cSld>
  <p:clrMapOvr>
    <a:overrideClrMapping bg1="dk1" tx1="lt1" bg2="dk2" tx2="lt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182880" y="219456"/>
            <a:ext cx="11326704" cy="1041564"/>
          </a:xfrm>
        </p:spPr>
        <p:txBody>
          <a:bodyPr/>
          <a:lstStyle/>
          <a:p>
            <a:r>
              <a:rPr lang="en-US"/>
              <a:t>Click to edit Master title style</a:t>
            </a:r>
            <a:endParaRPr lang="en-US" dirty="0"/>
          </a:p>
        </p:txBody>
      </p:sp>
      <p:sp>
        <p:nvSpPr>
          <p:cNvPr id="9" name="Text Placeholder 8">
            <a:extLst>
              <a:ext uri="{FF2B5EF4-FFF2-40B4-BE49-F238E27FC236}">
                <a16:creationId xmlns:a16="http://schemas.microsoft.com/office/drawing/2014/main" id="{DA7BFCD9-16A4-5745-7BB3-7836095FF16B}"/>
              </a:ext>
            </a:extLst>
          </p:cNvPr>
          <p:cNvSpPr>
            <a:spLocks noGrp="1"/>
          </p:cNvSpPr>
          <p:nvPr>
            <p:ph type="body" sz="quarter" idx="13"/>
          </p:nvPr>
        </p:nvSpPr>
        <p:spPr>
          <a:xfrm>
            <a:off x="182880" y="1645920"/>
            <a:ext cx="5416759" cy="472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0">
            <a:extLst>
              <a:ext uri="{FF2B5EF4-FFF2-40B4-BE49-F238E27FC236}">
                <a16:creationId xmlns:a16="http://schemas.microsoft.com/office/drawing/2014/main" id="{F30EDC57-7D17-D4C8-5C60-A44A480EA997}"/>
              </a:ext>
            </a:extLst>
          </p:cNvPr>
          <p:cNvSpPr>
            <a:spLocks noGrp="1"/>
          </p:cNvSpPr>
          <p:nvPr>
            <p:ph type="body" sz="quarter" idx="14"/>
          </p:nvPr>
        </p:nvSpPr>
        <p:spPr>
          <a:xfrm>
            <a:off x="6248400" y="1645920"/>
            <a:ext cx="5261184" cy="4725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0B5B9CE9-04E1-4A30-9610-62B3B25B32C1}" type="datetime1">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42901779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181186" y="219456"/>
            <a:ext cx="11274552" cy="789851"/>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181185" y="1009307"/>
            <a:ext cx="5212080" cy="559834"/>
          </a:xfrm>
        </p:spPr>
        <p:txBody>
          <a:bodyPr anchor="b">
            <a:norm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Text Placeholder 10">
            <a:extLst>
              <a:ext uri="{FF2B5EF4-FFF2-40B4-BE49-F238E27FC236}">
                <a16:creationId xmlns:a16="http://schemas.microsoft.com/office/drawing/2014/main" id="{7B5BB1DC-4DAA-D220-25A9-5752C158FDD3}"/>
              </a:ext>
            </a:extLst>
          </p:cNvPr>
          <p:cNvSpPr>
            <a:spLocks noGrp="1"/>
          </p:cNvSpPr>
          <p:nvPr>
            <p:ph type="body" sz="quarter" idx="13"/>
          </p:nvPr>
        </p:nvSpPr>
        <p:spPr>
          <a:xfrm>
            <a:off x="181631" y="1649451"/>
            <a:ext cx="5211762"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245352" y="1009307"/>
            <a:ext cx="5212080" cy="559834"/>
          </a:xfrm>
        </p:spPr>
        <p:txBody>
          <a:bodyPr anchor="b">
            <a:normAutofit/>
          </a:bodyPr>
          <a:lstStyle>
            <a:lvl1pPr marL="0" indent="0">
              <a:lnSpc>
                <a:spcPct val="90000"/>
              </a:lnSpc>
              <a:buNone/>
              <a:defRPr sz="16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12">
            <a:extLst>
              <a:ext uri="{FF2B5EF4-FFF2-40B4-BE49-F238E27FC236}">
                <a16:creationId xmlns:a16="http://schemas.microsoft.com/office/drawing/2014/main" id="{BAB67A04-5E8D-18C5-D47A-A5B5CFE568A1}"/>
              </a:ext>
            </a:extLst>
          </p:cNvPr>
          <p:cNvSpPr>
            <a:spLocks noGrp="1"/>
          </p:cNvSpPr>
          <p:nvPr>
            <p:ph type="body" sz="quarter" idx="14"/>
          </p:nvPr>
        </p:nvSpPr>
        <p:spPr>
          <a:xfrm>
            <a:off x="6245352" y="1649451"/>
            <a:ext cx="521335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r>
              <a:rPr lang="en-US"/>
              <a:t>Sample Footer Text</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C397DEDC-8F58-44F8-A177-8A00C8A4C6DB}" type="datetime1">
              <a:rPr lang="en-US" smtClean="0"/>
              <a:t>1/8/2026</a:t>
            </a:fld>
            <a:endParaRPr lang="en-US"/>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14418313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r>
              <a:rPr lang="en-US"/>
              <a:t>Sample Footer Text</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1C995DE8-BB4A-408C-A60C-374B496D02BA}" type="datetime1">
              <a:rPr lang="en-US" smtClean="0"/>
              <a:t>1/8/2026</a:t>
            </a:fld>
            <a:endParaRPr lang="en-US"/>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555211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646851F7-84B8-47C4-B767-E94FA9BAA188}" type="datetime1">
              <a:rPr lang="en-US" smtClean="0"/>
              <a:t>1/8/2026</a:t>
            </a:fld>
            <a:endParaRPr lang="en-US"/>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6319751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178704" y="218113"/>
            <a:ext cx="3363393" cy="2345471"/>
          </a:xfrm>
        </p:spPr>
        <p:txBody>
          <a:bodyPr anchor="t">
            <a:normAutofit/>
          </a:bodyPr>
          <a:lstStyle>
            <a:lvl1pPr>
              <a:defRPr sz="30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178704" y="2563586"/>
            <a:ext cx="3363393" cy="3708232"/>
          </a:xfrm>
        </p:spPr>
        <p:txBody>
          <a:bodyPr anchor="b">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4914900" y="218114"/>
            <a:ext cx="6688836" cy="6088068"/>
          </a:xfrm>
        </p:spPr>
        <p:txBody>
          <a:bodyPr vert="horz" lIns="91440" tIns="45720" rIns="91440" bIns="45720" rtlCol="0">
            <a:normAutofit/>
          </a:bodyPr>
          <a:lstStyle>
            <a:lvl1pPr>
              <a:defRPr lang="en-US" sz="1400" dirty="0"/>
            </a:lvl1pPr>
            <a:lvl2pPr>
              <a:defRPr lang="en-US" sz="1400" dirty="0"/>
            </a:lvl2pPr>
            <a:lvl3pPr>
              <a:defRPr lang="en-US" sz="1400" dirty="0"/>
            </a:lvl3pPr>
            <a:lvl4pPr>
              <a:defRPr lang="en-US" sz="1400" dirty="0"/>
            </a:lvl4pPr>
            <a:lvl5pPr>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r>
              <a:rPr lang="en-US"/>
              <a:t>Sample Footer Text</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93482DE2-0335-4BF2-A8F9-5A9E4F82FC09}" type="datetime1">
              <a:rPr lang="en-US" smtClean="0"/>
              <a:t>1/8/2026</a:t>
            </a:fld>
            <a:endParaRPr lang="en-US"/>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412780083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182880" y="219456"/>
            <a:ext cx="3176337" cy="2628249"/>
          </a:xfrm>
        </p:spPr>
        <p:txBody>
          <a:bodyPr anchor="t">
            <a:normAutofit/>
          </a:bodyPr>
          <a:lstStyle>
            <a:lvl1pPr>
              <a:defRPr sz="30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178705" y="2847706"/>
            <a:ext cx="3180512" cy="3424111"/>
          </a:xfrm>
        </p:spPr>
        <p:txBody>
          <a:bodyPr vert="horz" lIns="91440" tIns="45720" rIns="91440" bIns="45720" rtlCol="0" anchor="b">
            <a:normAutofit/>
          </a:bodyPr>
          <a:lstStyle>
            <a:lvl1pPr marL="0" indent="0">
              <a:buNone/>
              <a:defRPr lang="en-US" dirty="0"/>
            </a:lvl1pPr>
          </a:lstStyle>
          <a:p>
            <a:pPr lvl="0"/>
            <a:r>
              <a:rPr lang="en-US"/>
              <a:t>Click to edit Master text styles</a:t>
            </a:r>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a:xfrm>
            <a:off x="178704" y="6387128"/>
            <a:ext cx="2016929" cy="338328"/>
          </a:xfrm>
        </p:spPr>
        <p:txBody>
          <a:bodyPr/>
          <a:lstStyle/>
          <a:p>
            <a:r>
              <a:rPr lang="en-US"/>
              <a:t>Sample Footer Text</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a:xfrm>
            <a:off x="2310493" y="6387128"/>
            <a:ext cx="917224" cy="338328"/>
          </a:xfrm>
        </p:spPr>
        <p:txBody>
          <a:bodyPr/>
          <a:lstStyle/>
          <a:p>
            <a:fld id="{842EC803-812E-4F8B-A77B-00A746763209}" type="datetime1">
              <a:rPr lang="en-US" smtClean="0"/>
              <a:t>1/8/2026</a:t>
            </a:fld>
            <a:endParaRPr lang="en-US"/>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a:xfrm>
            <a:off x="3227717" y="6387128"/>
            <a:ext cx="457200" cy="338328"/>
          </a:xfrm>
        </p:spPr>
        <p:txBody>
          <a:bodyPr/>
          <a:lstStyle/>
          <a:p>
            <a:fld id="{C8116806-1FD2-4A57-B5EA-7014AB76383B}" type="slidenum">
              <a:rPr lang="en-US" smtClean="0"/>
              <a:t>‹#›</a:t>
            </a:fld>
            <a:endParaRPr lang="en-US"/>
          </a:p>
        </p:txBody>
      </p:sp>
      <p:sp>
        <p:nvSpPr>
          <p:cNvPr id="12" name="Picture Placeholder 2">
            <a:extLst>
              <a:ext uri="{FF2B5EF4-FFF2-40B4-BE49-F238E27FC236}">
                <a16:creationId xmlns:a16="http://schemas.microsoft.com/office/drawing/2014/main" id="{ADACA751-BBB2-3E33-EA6C-54B4A7F6842B}"/>
              </a:ext>
            </a:extLst>
          </p:cNvPr>
          <p:cNvSpPr>
            <a:spLocks noGrp="1"/>
          </p:cNvSpPr>
          <p:nvPr>
            <p:ph type="pic" idx="1" hasCustomPrompt="1"/>
          </p:nvPr>
        </p:nvSpPr>
        <p:spPr>
          <a:xfrm>
            <a:off x="3962400" y="266700"/>
            <a:ext cx="7962900" cy="6324600"/>
          </a:xfrm>
          <a:custGeom>
            <a:avLst/>
            <a:gdLst>
              <a:gd name="connsiteX0" fmla="*/ 264355 w 6785782"/>
              <a:gd name="connsiteY0" fmla="*/ 0 h 6172198"/>
              <a:gd name="connsiteX1" fmla="*/ 6521427 w 6785782"/>
              <a:gd name="connsiteY1" fmla="*/ 0 h 6172198"/>
              <a:gd name="connsiteX2" fmla="*/ 6785782 w 6785782"/>
              <a:gd name="connsiteY2" fmla="*/ 264355 h 6172198"/>
              <a:gd name="connsiteX3" fmla="*/ 6785782 w 6785782"/>
              <a:gd name="connsiteY3" fmla="*/ 5907843 h 6172198"/>
              <a:gd name="connsiteX4" fmla="*/ 6521427 w 6785782"/>
              <a:gd name="connsiteY4" fmla="*/ 6172198 h 6172198"/>
              <a:gd name="connsiteX5" fmla="*/ 264355 w 6785782"/>
              <a:gd name="connsiteY5" fmla="*/ 6172198 h 6172198"/>
              <a:gd name="connsiteX6" fmla="*/ 0 w 6785782"/>
              <a:gd name="connsiteY6" fmla="*/ 5907843 h 6172198"/>
              <a:gd name="connsiteX7" fmla="*/ 0 w 6785782"/>
              <a:gd name="connsiteY7" fmla="*/ 264355 h 6172198"/>
              <a:gd name="connsiteX8" fmla="*/ 264355 w 6785782"/>
              <a:gd name="connsiteY8" fmla="*/ 0 h 617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85782" h="6172198">
                <a:moveTo>
                  <a:pt x="264355" y="0"/>
                </a:moveTo>
                <a:lnTo>
                  <a:pt x="6521427" y="0"/>
                </a:lnTo>
                <a:cubicBezTo>
                  <a:pt x="6667426" y="0"/>
                  <a:pt x="6785782" y="118356"/>
                  <a:pt x="6785782" y="264355"/>
                </a:cubicBezTo>
                <a:lnTo>
                  <a:pt x="6785782" y="5907843"/>
                </a:lnTo>
                <a:cubicBezTo>
                  <a:pt x="6785782" y="6053842"/>
                  <a:pt x="6667426" y="6172198"/>
                  <a:pt x="6521427" y="6172198"/>
                </a:cubicBezTo>
                <a:lnTo>
                  <a:pt x="264355" y="6172198"/>
                </a:lnTo>
                <a:cubicBezTo>
                  <a:pt x="118356" y="6172198"/>
                  <a:pt x="0" y="6053842"/>
                  <a:pt x="0" y="5907843"/>
                </a:cubicBezTo>
                <a:lnTo>
                  <a:pt x="0" y="264355"/>
                </a:lnTo>
                <a:cubicBezTo>
                  <a:pt x="0" y="118356"/>
                  <a:pt x="118356" y="0"/>
                  <a:pt x="264355" y="0"/>
                </a:cubicBezTo>
                <a:close/>
              </a:path>
            </a:pathLst>
          </a:custGeom>
          <a:blipFill dpi="0" rotWithShape="1">
            <a:blip r:embed="rId2">
              <a:alphaModFix amt="60000"/>
            </a:blip>
            <a:srcRect/>
            <a:stretch>
              <a:fillRect/>
            </a:stretch>
          </a:blipFill>
        </p:spPr>
        <p:txBody>
          <a:bodyPr wrap="square">
            <a:no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 </a:t>
            </a:r>
          </a:p>
        </p:txBody>
      </p:sp>
    </p:spTree>
    <p:extLst>
      <p:ext uri="{BB962C8B-B14F-4D97-AF65-F5344CB8AC3E}">
        <p14:creationId xmlns:p14="http://schemas.microsoft.com/office/powerpoint/2010/main" val="504685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with Picture 5">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8305" y="208156"/>
            <a:ext cx="5729095" cy="3135408"/>
          </a:xfrm>
        </p:spPr>
        <p:txBody>
          <a:bodyPr vert="horz" lIns="91440" tIns="45720" rIns="91440" bIns="45720" rtlCol="0" anchor="t">
            <a:normAutofit/>
          </a:bodyPr>
          <a:lstStyle>
            <a:lvl1pPr>
              <a:defRPr lang="en-US" sz="60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85854" y="4846320"/>
            <a:ext cx="4462346" cy="1380744"/>
          </a:xfrm>
        </p:spPr>
        <p:txBody>
          <a:bodyPr vert="horz" lIns="91440" tIns="45720" rIns="91440" bIns="45720" rtlCol="0" anchor="b">
            <a:normAutofit/>
          </a:bodyPr>
          <a:lstStyle>
            <a:lvl1pPr marL="0" indent="0">
              <a:buNone/>
              <a:defRPr lang="en-US" sz="160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5792911" y="6387128"/>
            <a:ext cx="1032084" cy="338328"/>
          </a:xfrm>
        </p:spPr>
        <p:txBody>
          <a:bodyPr/>
          <a:lstStyle>
            <a:lvl1pPr>
              <a:defRPr>
                <a:solidFill>
                  <a:schemeClr val="tx2"/>
                </a:solidFill>
                <a:effectLst/>
              </a:defRPr>
            </a:lvl1pPr>
          </a:lstStyle>
          <a:p>
            <a:fld id="{829B12D8-BAC5-43A1-A3F4-51BF1A7E7117}" type="datetime1">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6824995" y="6387128"/>
            <a:ext cx="457200" cy="338328"/>
          </a:xfrm>
        </p:spPr>
        <p:txBody>
          <a:bodyPr/>
          <a:lstStyle>
            <a:lvl1pPr>
              <a:defRPr>
                <a:solidFill>
                  <a:schemeClr val="tx2"/>
                </a:solidFill>
              </a:defRPr>
            </a:lvl1pPr>
          </a:lstStyle>
          <a:p>
            <a:fld id="{C8116806-1FD2-4A57-B5EA-7014AB76383B}" type="slidenum">
              <a:rPr lang="en-US" smtClean="0"/>
              <a:t>‹#›</a:t>
            </a:fld>
            <a:endParaRPr lang="en-US"/>
          </a:p>
        </p:txBody>
      </p:sp>
      <p:sp>
        <p:nvSpPr>
          <p:cNvPr id="9" name="Picture Placeholder 8">
            <a:extLst>
              <a:ext uri="{FF2B5EF4-FFF2-40B4-BE49-F238E27FC236}">
                <a16:creationId xmlns:a16="http://schemas.microsoft.com/office/drawing/2014/main" id="{C18560C4-8760-7FBD-159D-6CA9346253D5}"/>
              </a:ext>
            </a:extLst>
          </p:cNvPr>
          <p:cNvSpPr>
            <a:spLocks noGrp="1"/>
          </p:cNvSpPr>
          <p:nvPr>
            <p:ph type="pic" sz="quarter" idx="13" hasCustomPrompt="1"/>
          </p:nvPr>
        </p:nvSpPr>
        <p:spPr>
          <a:xfrm>
            <a:off x="7514371" y="266700"/>
            <a:ext cx="4410930" cy="6324600"/>
          </a:xfrm>
          <a:custGeom>
            <a:avLst/>
            <a:gdLst>
              <a:gd name="connsiteX0" fmla="*/ 275374 w 4410930"/>
              <a:gd name="connsiteY0" fmla="*/ 0 h 6324600"/>
              <a:gd name="connsiteX1" fmla="*/ 4135556 w 4410930"/>
              <a:gd name="connsiteY1" fmla="*/ 0 h 6324600"/>
              <a:gd name="connsiteX2" fmla="*/ 4410930 w 4410930"/>
              <a:gd name="connsiteY2" fmla="*/ 275374 h 6324600"/>
              <a:gd name="connsiteX3" fmla="*/ 4410930 w 4410930"/>
              <a:gd name="connsiteY3" fmla="*/ 6049226 h 6324600"/>
              <a:gd name="connsiteX4" fmla="*/ 4135556 w 4410930"/>
              <a:gd name="connsiteY4" fmla="*/ 6324600 h 6324600"/>
              <a:gd name="connsiteX5" fmla="*/ 275374 w 4410930"/>
              <a:gd name="connsiteY5" fmla="*/ 6324600 h 6324600"/>
              <a:gd name="connsiteX6" fmla="*/ 0 w 4410930"/>
              <a:gd name="connsiteY6" fmla="*/ 6049226 h 6324600"/>
              <a:gd name="connsiteX7" fmla="*/ 0 w 4410930"/>
              <a:gd name="connsiteY7" fmla="*/ 275374 h 6324600"/>
              <a:gd name="connsiteX8" fmla="*/ 275374 w 4410930"/>
              <a:gd name="connsiteY8" fmla="*/ 0 h 632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930" h="6324600">
                <a:moveTo>
                  <a:pt x="275374" y="0"/>
                </a:moveTo>
                <a:lnTo>
                  <a:pt x="4135556" y="0"/>
                </a:lnTo>
                <a:cubicBezTo>
                  <a:pt x="4287641" y="0"/>
                  <a:pt x="4410930" y="123289"/>
                  <a:pt x="4410930" y="275374"/>
                </a:cubicBezTo>
                <a:lnTo>
                  <a:pt x="4410930" y="6049226"/>
                </a:lnTo>
                <a:cubicBezTo>
                  <a:pt x="4410930" y="6201311"/>
                  <a:pt x="4287641" y="6324600"/>
                  <a:pt x="4135556" y="6324600"/>
                </a:cubicBezTo>
                <a:lnTo>
                  <a:pt x="275374" y="6324600"/>
                </a:lnTo>
                <a:cubicBezTo>
                  <a:pt x="123289" y="6324600"/>
                  <a:pt x="0" y="6201311"/>
                  <a:pt x="0" y="6049226"/>
                </a:cubicBezTo>
                <a:lnTo>
                  <a:pt x="0" y="275374"/>
                </a:lnTo>
                <a:cubicBezTo>
                  <a:pt x="0" y="123289"/>
                  <a:pt x="123289" y="0"/>
                  <a:pt x="275374"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468830070"/>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Conclus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67861" y="207228"/>
            <a:ext cx="11001943" cy="1790700"/>
          </a:xfrm>
        </p:spPr>
        <p:txBody>
          <a:bodyPr anchor="t">
            <a:noAutofit/>
          </a:bodyPr>
          <a:lstStyle>
            <a:lvl1pPr>
              <a:defRPr sz="7200"/>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7E1FCC9-2D1D-9C6B-8C9A-E3D0A77DBEF0}"/>
              </a:ext>
            </a:extLst>
          </p:cNvPr>
          <p:cNvSpPr>
            <a:spLocks noGrp="1"/>
          </p:cNvSpPr>
          <p:nvPr>
            <p:ph sz="quarter" idx="13"/>
          </p:nvPr>
        </p:nvSpPr>
        <p:spPr>
          <a:xfrm>
            <a:off x="1022195" y="3264408"/>
            <a:ext cx="10147610" cy="2834640"/>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642CF504-FC97-4D7A-ADA4-4D7971A47BF8}" type="datetime1">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4105637429"/>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Conclusion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2915580" y="1089247"/>
            <a:ext cx="6360840" cy="2171716"/>
          </a:xfrm>
        </p:spPr>
        <p:txBody>
          <a:bodyPr anchor="b">
            <a:noAutofit/>
          </a:bodyPr>
          <a:lstStyle>
            <a:lvl1pPr algn="ctr">
              <a:defRPr sz="7200"/>
            </a:lvl1pPr>
          </a:lstStyle>
          <a:p>
            <a:r>
              <a:rPr lang="en-US"/>
              <a:t>Click to edit Master title style</a:t>
            </a:r>
            <a:endParaRPr lang="en-US" dirty="0"/>
          </a:p>
        </p:txBody>
      </p:sp>
      <p:sp>
        <p:nvSpPr>
          <p:cNvPr id="7" name="Content Placeholder 6">
            <a:extLst>
              <a:ext uri="{FF2B5EF4-FFF2-40B4-BE49-F238E27FC236}">
                <a16:creationId xmlns:a16="http://schemas.microsoft.com/office/drawing/2014/main" id="{053FFEDA-E57B-DF13-2394-A1514E15F85A}"/>
              </a:ext>
            </a:extLst>
          </p:cNvPr>
          <p:cNvSpPr>
            <a:spLocks noGrp="1"/>
          </p:cNvSpPr>
          <p:nvPr>
            <p:ph sz="quarter" idx="14"/>
          </p:nvPr>
        </p:nvSpPr>
        <p:spPr>
          <a:xfrm>
            <a:off x="3322864" y="3499880"/>
            <a:ext cx="5543550" cy="1771650"/>
          </a:xfrm>
        </p:spPr>
        <p:txBody>
          <a:bodyPr vert="horz" lIns="91440" tIns="45720" rIns="91440" bIns="45720" rtlCol="0">
            <a:normAutofit/>
          </a:bodyPr>
          <a:lstStyle>
            <a:lvl1pPr marL="0" indent="0" algn="ctr">
              <a:buNone/>
              <a:defRPr lang="en-US" sz="1600" dirty="0"/>
            </a:lvl1pPr>
            <a:lvl2pPr marL="228600" indent="0" algn="ctr">
              <a:buNone/>
              <a:defRPr lang="en-US" sz="1600" dirty="0"/>
            </a:lvl2pPr>
            <a:lvl3pPr marL="457200" indent="0" algn="ctr">
              <a:buNone/>
              <a:defRPr lang="en-US" sz="1600" dirty="0"/>
            </a:lvl3pPr>
            <a:lvl4pPr marL="685800" indent="0" algn="ctr">
              <a:buNone/>
              <a:defRPr lang="en-US" sz="1600" dirty="0"/>
            </a:lvl4pPr>
            <a:lvl5pPr marL="914400" indent="0" algn="ctr">
              <a:buNone/>
              <a:defRPr lang="en-US" sz="16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r>
              <a:rPr lang="en-US"/>
              <a:t>Sample Footer Text</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4B6DD06E-1834-4525-8B00-CED1355A3638}" type="datetime1">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8116806-1FD2-4A57-B5EA-7014AB76383B}" type="slidenum">
              <a:rPr lang="en-US" smtClean="0"/>
              <a:t>‹#›</a:t>
            </a:fld>
            <a:endParaRPr lang="en-US"/>
          </a:p>
        </p:txBody>
      </p:sp>
    </p:spTree>
    <p:extLst>
      <p:ext uri="{BB962C8B-B14F-4D97-AF65-F5344CB8AC3E}">
        <p14:creationId xmlns:p14="http://schemas.microsoft.com/office/powerpoint/2010/main" val="2681495199"/>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90967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094942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6452735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0310717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3940353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865160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915870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785171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with Picture 6">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660262" y="208754"/>
            <a:ext cx="4066072" cy="3725937"/>
          </a:xfrm>
        </p:spPr>
        <p:txBody>
          <a:bodyPr vert="horz" lIns="91440" tIns="45720" rIns="91440" bIns="45720" rtlCol="0" anchor="t">
            <a:normAutofit/>
          </a:bodyPr>
          <a:lstStyle>
            <a:lvl1pPr>
              <a:defRPr lang="en-US" sz="50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668729" y="4846320"/>
            <a:ext cx="4066072" cy="1380744"/>
          </a:xfrm>
        </p:spPr>
        <p:txBody>
          <a:bodyPr vert="horz" lIns="91440" tIns="45720" rIns="91440" bIns="45720" rtlCol="0" anchor="b">
            <a:normAutofit/>
          </a:bodyPr>
          <a:lstStyle>
            <a:lvl1pPr marL="0" indent="0">
              <a:buNone/>
              <a:defRPr lang="en-US" sz="1600">
                <a:solidFill>
                  <a:schemeClr val="tx2"/>
                </a:solidFill>
              </a:defRPr>
            </a:lvl1pPr>
          </a:lstStyle>
          <a:p>
            <a:pPr lvl="0"/>
            <a:r>
              <a:rPr lang="en-US"/>
              <a:t>Click to edit Master subtitle style</a:t>
            </a:r>
            <a:endParaRPr lang="en-US" dirty="0"/>
          </a:p>
        </p:txBody>
      </p:sp>
      <p:sp>
        <p:nvSpPr>
          <p:cNvPr id="12" name="Picture Placeholder 11">
            <a:extLst>
              <a:ext uri="{FF2B5EF4-FFF2-40B4-BE49-F238E27FC236}">
                <a16:creationId xmlns:a16="http://schemas.microsoft.com/office/drawing/2014/main" id="{7A934108-77F2-43A6-38EF-C1CDEDD103C2}"/>
              </a:ext>
            </a:extLst>
          </p:cNvPr>
          <p:cNvSpPr>
            <a:spLocks noGrp="1"/>
          </p:cNvSpPr>
          <p:nvPr>
            <p:ph type="pic" sz="quarter" idx="13" hasCustomPrompt="1"/>
          </p:nvPr>
        </p:nvSpPr>
        <p:spPr>
          <a:xfrm>
            <a:off x="274320" y="266699"/>
            <a:ext cx="7238998" cy="6322891"/>
          </a:xfrm>
          <a:custGeom>
            <a:avLst/>
            <a:gdLst>
              <a:gd name="connsiteX0" fmla="*/ 291359 w 7238998"/>
              <a:gd name="connsiteY0" fmla="*/ 0 h 6322891"/>
              <a:gd name="connsiteX1" fmla="*/ 6947639 w 7238998"/>
              <a:gd name="connsiteY1" fmla="*/ 0 h 6322891"/>
              <a:gd name="connsiteX2" fmla="*/ 7238998 w 7238998"/>
              <a:gd name="connsiteY2" fmla="*/ 291359 h 6322891"/>
              <a:gd name="connsiteX3" fmla="*/ 7238998 w 7238998"/>
              <a:gd name="connsiteY3" fmla="*/ 6031532 h 6322891"/>
              <a:gd name="connsiteX4" fmla="*/ 6947639 w 7238998"/>
              <a:gd name="connsiteY4" fmla="*/ 6322891 h 6322891"/>
              <a:gd name="connsiteX5" fmla="*/ 291359 w 7238998"/>
              <a:gd name="connsiteY5" fmla="*/ 6322891 h 6322891"/>
              <a:gd name="connsiteX6" fmla="*/ 0 w 7238998"/>
              <a:gd name="connsiteY6" fmla="*/ 6031532 h 6322891"/>
              <a:gd name="connsiteX7" fmla="*/ 0 w 7238998"/>
              <a:gd name="connsiteY7" fmla="*/ 291359 h 6322891"/>
              <a:gd name="connsiteX8" fmla="*/ 291359 w 7238998"/>
              <a:gd name="connsiteY8" fmla="*/ 0 h 632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38998" h="6322891">
                <a:moveTo>
                  <a:pt x="291359" y="0"/>
                </a:moveTo>
                <a:lnTo>
                  <a:pt x="6947639" y="0"/>
                </a:lnTo>
                <a:cubicBezTo>
                  <a:pt x="7108552" y="0"/>
                  <a:pt x="7238998" y="130446"/>
                  <a:pt x="7238998" y="291359"/>
                </a:cubicBezTo>
                <a:lnTo>
                  <a:pt x="7238998" y="6031532"/>
                </a:lnTo>
                <a:cubicBezTo>
                  <a:pt x="7238998" y="6192445"/>
                  <a:pt x="7108552" y="6322891"/>
                  <a:pt x="6947639" y="6322891"/>
                </a:cubicBezTo>
                <a:lnTo>
                  <a:pt x="291359" y="6322891"/>
                </a:lnTo>
                <a:cubicBezTo>
                  <a:pt x="130446" y="6322891"/>
                  <a:pt x="0" y="6192445"/>
                  <a:pt x="0" y="6031532"/>
                </a:cubicBezTo>
                <a:lnTo>
                  <a:pt x="0" y="291359"/>
                </a:lnTo>
                <a:cubicBezTo>
                  <a:pt x="0" y="130446"/>
                  <a:pt x="130446" y="0"/>
                  <a:pt x="291359"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7666481" y="6391656"/>
            <a:ext cx="2703777" cy="338328"/>
          </a:xfrm>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10477500" y="6391656"/>
            <a:ext cx="1032084" cy="338328"/>
          </a:xfrm>
        </p:spPr>
        <p:txBody>
          <a:bodyPr/>
          <a:lstStyle>
            <a:lvl1pPr>
              <a:defRPr>
                <a:solidFill>
                  <a:schemeClr val="tx2"/>
                </a:solidFill>
                <a:effectLst/>
              </a:defRPr>
            </a:lvl1pPr>
          </a:lstStyle>
          <a:p>
            <a:fld id="{DB19E114-DE0F-4D79-972B-16F4D1534B50}" type="datetime1">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509584" y="6388837"/>
            <a:ext cx="457200" cy="338328"/>
          </a:xfrm>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3685074830"/>
      </p:ext>
    </p:extLst>
  </p:cSld>
  <p:clrMapOvr>
    <a:overrideClrMapping bg1="dk1" tx1="lt1" bg2="dk2" tx2="lt2" accent1="accent1" accent2="accent2" accent3="accent3" accent4="accent4" accent5="accent5" accent6="accent6" hlink="hlink" folHlink="folHlink"/>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59929484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147573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1815257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cSld name="Title with Pictur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82880" y="5176161"/>
            <a:ext cx="11640312" cy="845493"/>
          </a:xfrm>
        </p:spPr>
        <p:txBody>
          <a:bodyPr vert="horz" lIns="91440" tIns="45720" rIns="91440" bIns="45720" rtlCol="0" anchor="b">
            <a:normAutofit/>
          </a:bodyPr>
          <a:lstStyle>
            <a:lvl1pPr>
              <a:defRPr lang="en-US" sz="33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10313" y="5980176"/>
            <a:ext cx="11612880" cy="530352"/>
          </a:xfrm>
        </p:spPr>
        <p:txBody>
          <a:bodyPr vert="horz" lIns="91440" tIns="45720" rIns="91440" bIns="45720" rtlCol="0">
            <a:normAutofit/>
          </a:bodyPr>
          <a:lstStyle>
            <a:lvl1pPr marL="0" indent="0">
              <a:buNone/>
              <a:defRPr lang="en-US" sz="1200" dirty="0">
                <a:solidFill>
                  <a:schemeClr val="tx2"/>
                </a:solidFill>
              </a:defRPr>
            </a:lvl1pPr>
          </a:lstStyle>
          <a:p>
            <a:pPr lvl="0"/>
            <a:r>
              <a:rPr lang="en-US"/>
              <a:t>Click to edit Master subtitle style</a:t>
            </a:r>
            <a:endParaRPr lang="en-US" dirty="0"/>
          </a:p>
        </p:txBody>
      </p:sp>
      <p:sp>
        <p:nvSpPr>
          <p:cNvPr id="10" name="Picture Placeholder 9">
            <a:extLst>
              <a:ext uri="{FF2B5EF4-FFF2-40B4-BE49-F238E27FC236}">
                <a16:creationId xmlns:a16="http://schemas.microsoft.com/office/drawing/2014/main" id="{150AF6FA-7D1D-1351-A76E-43C54D28FD68}"/>
              </a:ext>
            </a:extLst>
          </p:cNvPr>
          <p:cNvSpPr>
            <a:spLocks noGrp="1"/>
          </p:cNvSpPr>
          <p:nvPr>
            <p:ph type="pic" sz="quarter" idx="13" hasCustomPrompt="1"/>
          </p:nvPr>
        </p:nvSpPr>
        <p:spPr>
          <a:xfrm>
            <a:off x="274220" y="266700"/>
            <a:ext cx="11649456" cy="4853814"/>
          </a:xfrm>
          <a:custGeom>
            <a:avLst/>
            <a:gdLst>
              <a:gd name="connsiteX0" fmla="*/ 291520 w 11651080"/>
              <a:gd name="connsiteY0" fmla="*/ 0 h 4853814"/>
              <a:gd name="connsiteX1" fmla="*/ 11359560 w 11651080"/>
              <a:gd name="connsiteY1" fmla="*/ 0 h 4853814"/>
              <a:gd name="connsiteX2" fmla="*/ 11651080 w 11651080"/>
              <a:gd name="connsiteY2" fmla="*/ 291520 h 4853814"/>
              <a:gd name="connsiteX3" fmla="*/ 11651080 w 11651080"/>
              <a:gd name="connsiteY3" fmla="*/ 4562294 h 4853814"/>
              <a:gd name="connsiteX4" fmla="*/ 11359560 w 11651080"/>
              <a:gd name="connsiteY4" fmla="*/ 4853814 h 4853814"/>
              <a:gd name="connsiteX5" fmla="*/ 291520 w 11651080"/>
              <a:gd name="connsiteY5" fmla="*/ 4853814 h 4853814"/>
              <a:gd name="connsiteX6" fmla="*/ 0 w 11651080"/>
              <a:gd name="connsiteY6" fmla="*/ 4562294 h 4853814"/>
              <a:gd name="connsiteX7" fmla="*/ 0 w 11651080"/>
              <a:gd name="connsiteY7" fmla="*/ 291520 h 4853814"/>
              <a:gd name="connsiteX8" fmla="*/ 291520 w 11651080"/>
              <a:gd name="connsiteY8" fmla="*/ 0 h 4853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51080" h="4853814">
                <a:moveTo>
                  <a:pt x="291520" y="0"/>
                </a:moveTo>
                <a:lnTo>
                  <a:pt x="11359560" y="0"/>
                </a:lnTo>
                <a:cubicBezTo>
                  <a:pt x="11520562" y="0"/>
                  <a:pt x="11651080" y="130518"/>
                  <a:pt x="11651080" y="291520"/>
                </a:cubicBezTo>
                <a:lnTo>
                  <a:pt x="11651080" y="4562294"/>
                </a:lnTo>
                <a:cubicBezTo>
                  <a:pt x="11651080" y="4723296"/>
                  <a:pt x="11520562" y="4853814"/>
                  <a:pt x="11359560" y="4853814"/>
                </a:cubicBezTo>
                <a:lnTo>
                  <a:pt x="291520" y="4853814"/>
                </a:lnTo>
                <a:cubicBezTo>
                  <a:pt x="130518" y="4853814"/>
                  <a:pt x="0" y="4723296"/>
                  <a:pt x="0" y="4562294"/>
                </a:cubicBezTo>
                <a:lnTo>
                  <a:pt x="0" y="291520"/>
                </a:lnTo>
                <a:cubicBezTo>
                  <a:pt x="0" y="130518"/>
                  <a:pt x="130518" y="0"/>
                  <a:pt x="291520" y="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182880" y="6391657"/>
            <a:ext cx="2805405" cy="330466"/>
          </a:xfrm>
        </p:spPr>
        <p:txBody>
          <a:bodyPr/>
          <a:lstStyle>
            <a:lvl1pPr>
              <a:defRPr>
                <a:solidFill>
                  <a:schemeClr val="tx2"/>
                </a:solidFill>
                <a:effectLst/>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137848" y="6391657"/>
            <a:ext cx="3494315" cy="330466"/>
          </a:xfrm>
        </p:spPr>
        <p:txBody>
          <a:bodyPr/>
          <a:lstStyle>
            <a:lvl1pPr algn="r">
              <a:defRPr>
                <a:solidFill>
                  <a:schemeClr val="tx2"/>
                </a:solidFill>
                <a:effectLst/>
              </a:defRPr>
            </a:lvl1pPr>
          </a:lstStyle>
          <a:p>
            <a:fld id="{9961397C-706D-4EB8-B1E1-D1B680D284C3}" type="datetime1">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632163" y="6391657"/>
            <a:ext cx="429207" cy="330466"/>
          </a:xfrm>
        </p:spPr>
        <p:txBody>
          <a:bodyPr/>
          <a:lstStyle>
            <a:lvl1pPr>
              <a:defRPr>
                <a:solidFill>
                  <a:schemeClr val="tx2"/>
                </a:solidFill>
                <a:effectLst/>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415997678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Title with Pictur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7002" y="105879"/>
            <a:ext cx="6933399" cy="3832346"/>
          </a:xfrm>
        </p:spPr>
        <p:txBody>
          <a:bodyPr vert="horz" lIns="91440" tIns="45720" rIns="91440" bIns="45720" rtlCol="0" anchor="t">
            <a:normAutofit/>
          </a:bodyPr>
          <a:lstStyle>
            <a:lvl1pPr>
              <a:lnSpc>
                <a:spcPct val="90000"/>
              </a:lnSpc>
              <a:defRPr lang="en-US" sz="495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62000" y="4837894"/>
            <a:ext cx="4184904" cy="918015"/>
          </a:xfrm>
        </p:spPr>
        <p:txBody>
          <a:bodyPr vert="horz" lIns="91440" tIns="45720" rIns="91440" bIns="45720" rtlCol="0" anchor="b">
            <a:normAutofit/>
          </a:bodyPr>
          <a:lstStyle>
            <a:lvl1pPr marL="0" indent="0">
              <a:buNone/>
              <a:defRPr lang="en-US" sz="1200" dirty="0">
                <a:solidFill>
                  <a:schemeClr val="tx2"/>
                </a:solidFill>
              </a:defRPr>
            </a:lvl1pPr>
          </a:lstStyle>
          <a:p>
            <a:pPr lvl="0"/>
            <a:r>
              <a:rPr lang="en-US"/>
              <a:t>Click to edit Master subtitle style</a:t>
            </a:r>
            <a:endParaRPr lang="en-US" dirty="0"/>
          </a:p>
        </p:txBody>
      </p:sp>
      <p:sp>
        <p:nvSpPr>
          <p:cNvPr id="13" name="Freeform: Shape 12">
            <a:extLst>
              <a:ext uri="{FF2B5EF4-FFF2-40B4-BE49-F238E27FC236}">
                <a16:creationId xmlns:a16="http://schemas.microsoft.com/office/drawing/2014/main" id="{B7D523F3-FDC7-CB09-72C3-675307026069}"/>
              </a:ext>
              <a:ext uri="{C183D7F6-B498-43B3-948B-1728B52AA6E4}">
                <adec:decorative xmlns:adec="http://schemas.microsoft.com/office/drawing/2017/decorative" val="1"/>
              </a:ext>
            </a:extLst>
          </p:cNvPr>
          <p:cNvSpPr/>
          <p:nvPr/>
        </p:nvSpPr>
        <p:spPr>
          <a:xfrm>
            <a:off x="7693152" y="0"/>
            <a:ext cx="4498848" cy="6089904"/>
          </a:xfrm>
          <a:custGeom>
            <a:avLst/>
            <a:gdLst>
              <a:gd name="connsiteX0" fmla="*/ 0 w 4510185"/>
              <a:gd name="connsiteY0" fmla="*/ 0 h 6096000"/>
              <a:gd name="connsiteX1" fmla="*/ 4510185 w 4510185"/>
              <a:gd name="connsiteY1" fmla="*/ 0 h 6096000"/>
              <a:gd name="connsiteX2" fmla="*/ 4510185 w 4510185"/>
              <a:gd name="connsiteY2" fmla="*/ 6096000 h 6096000"/>
              <a:gd name="connsiteX3" fmla="*/ 501522 w 4510185"/>
              <a:gd name="connsiteY3" fmla="*/ 6096000 h 6096000"/>
              <a:gd name="connsiteX4" fmla="*/ 0 w 4510185"/>
              <a:gd name="connsiteY4" fmla="*/ 559139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0185" h="6096000">
                <a:moveTo>
                  <a:pt x="0" y="0"/>
                </a:moveTo>
                <a:lnTo>
                  <a:pt x="4510185" y="0"/>
                </a:lnTo>
                <a:lnTo>
                  <a:pt x="4510185" y="6096000"/>
                </a:lnTo>
                <a:lnTo>
                  <a:pt x="501522" y="6096000"/>
                </a:lnTo>
                <a:cubicBezTo>
                  <a:pt x="224540" y="6096000"/>
                  <a:pt x="0" y="5870082"/>
                  <a:pt x="0" y="5591398"/>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9" name="Picture Placeholder 10">
            <a:extLst>
              <a:ext uri="{FF2B5EF4-FFF2-40B4-BE49-F238E27FC236}">
                <a16:creationId xmlns:a16="http://schemas.microsoft.com/office/drawing/2014/main" id="{47046596-FFEC-0663-2F9B-19F442C8D1F7}"/>
              </a:ext>
            </a:extLst>
          </p:cNvPr>
          <p:cNvSpPr>
            <a:spLocks noGrp="1"/>
          </p:cNvSpPr>
          <p:nvPr>
            <p:ph type="pic" sz="quarter" idx="13" hasCustomPrompt="1"/>
          </p:nvPr>
        </p:nvSpPr>
        <p:spPr>
          <a:xfrm>
            <a:off x="7681817" y="0"/>
            <a:ext cx="4510185" cy="6096000"/>
          </a:xfrm>
          <a:custGeom>
            <a:avLst/>
            <a:gdLst>
              <a:gd name="connsiteX0" fmla="*/ 0 w 4510185"/>
              <a:gd name="connsiteY0" fmla="*/ 0 h 6096000"/>
              <a:gd name="connsiteX1" fmla="*/ 4510185 w 4510185"/>
              <a:gd name="connsiteY1" fmla="*/ 0 h 6096000"/>
              <a:gd name="connsiteX2" fmla="*/ 4510185 w 4510185"/>
              <a:gd name="connsiteY2" fmla="*/ 6096000 h 6096000"/>
              <a:gd name="connsiteX3" fmla="*/ 501522 w 4510185"/>
              <a:gd name="connsiteY3" fmla="*/ 6096000 h 6096000"/>
              <a:gd name="connsiteX4" fmla="*/ 0 w 4510185"/>
              <a:gd name="connsiteY4" fmla="*/ 559139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0185" h="6096000">
                <a:moveTo>
                  <a:pt x="0" y="0"/>
                </a:moveTo>
                <a:lnTo>
                  <a:pt x="4510185" y="0"/>
                </a:lnTo>
                <a:lnTo>
                  <a:pt x="4510185" y="6096000"/>
                </a:lnTo>
                <a:lnTo>
                  <a:pt x="501522" y="6096000"/>
                </a:lnTo>
                <a:cubicBezTo>
                  <a:pt x="224540" y="6096000"/>
                  <a:pt x="0" y="5870082"/>
                  <a:pt x="0" y="5591398"/>
                </a:cubicBezTo>
                <a:close/>
              </a:path>
            </a:pathLst>
          </a:custGeom>
          <a:blipFill dpi="0" rotWithShape="1">
            <a:blip r:embed="rId2">
              <a:alphaModFix amt="85000"/>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02638675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68097" y="822960"/>
            <a:ext cx="10706100" cy="683912"/>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a:xfrm>
            <a:off x="774654" y="1506872"/>
            <a:ext cx="10693447" cy="46653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5044549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with Pictur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7823861" y="1376413"/>
            <a:ext cx="3834793" cy="2697480"/>
          </a:xfrm>
        </p:spPr>
        <p:txBody>
          <a:bodyPr vert="horz" lIns="91440" tIns="45720" rIns="91440" bIns="45720" rtlCol="0" anchor="b">
            <a:normAutofit/>
          </a:bodyPr>
          <a:lstStyle>
            <a:lvl1pPr>
              <a:defRPr lang="en-US" sz="2700" dirty="0"/>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823860" y="4073893"/>
            <a:ext cx="3599211" cy="1162250"/>
          </a:xfrm>
        </p:spPr>
        <p:txBody>
          <a:bodyPr vert="horz" lIns="91440" tIns="45720" rIns="91440" bIns="45720" rtlCol="0" anchor="ctr">
            <a:normAutofit/>
          </a:bodyPr>
          <a:lstStyle>
            <a:lvl1pPr marL="0" indent="0">
              <a:lnSpc>
                <a:spcPct val="100000"/>
              </a:lnSpc>
              <a:buNone/>
              <a:defRPr lang="en-US" sz="1200" dirty="0"/>
            </a:lvl1pPr>
          </a:lstStyle>
          <a:p>
            <a:pPr lvl="0"/>
            <a:r>
              <a:rPr lang="en-US"/>
              <a:t>Click to edit Master subtitle style</a:t>
            </a:r>
            <a:endParaRPr lang="en-US" dirty="0"/>
          </a:p>
        </p:txBody>
      </p:sp>
      <p:sp>
        <p:nvSpPr>
          <p:cNvPr id="8" name="Picture Placeholder 10">
            <a:extLst>
              <a:ext uri="{FF2B5EF4-FFF2-40B4-BE49-F238E27FC236}">
                <a16:creationId xmlns:a16="http://schemas.microsoft.com/office/drawing/2014/main" id="{51CC2D7F-4DE5-3D21-470F-8B959A5C44D8}"/>
              </a:ext>
            </a:extLst>
          </p:cNvPr>
          <p:cNvSpPr>
            <a:spLocks noGrp="1"/>
          </p:cNvSpPr>
          <p:nvPr>
            <p:ph type="pic" sz="quarter" idx="13" hasCustomPrompt="1"/>
          </p:nvPr>
        </p:nvSpPr>
        <p:spPr>
          <a:xfrm>
            <a:off x="0" y="0"/>
            <a:ext cx="7274403" cy="6096000"/>
          </a:xfrm>
          <a:custGeom>
            <a:avLst/>
            <a:gdLst>
              <a:gd name="connsiteX0" fmla="*/ 0 w 7274402"/>
              <a:gd name="connsiteY0" fmla="*/ 0 h 6096000"/>
              <a:gd name="connsiteX1" fmla="*/ 7274402 w 7274402"/>
              <a:gd name="connsiteY1" fmla="*/ 0 h 6096000"/>
              <a:gd name="connsiteX2" fmla="*/ 7274402 w 7274402"/>
              <a:gd name="connsiteY2" fmla="*/ 5598011 h 6096000"/>
              <a:gd name="connsiteX3" fmla="*/ 6779450 w 7274402"/>
              <a:gd name="connsiteY3" fmla="*/ 6096000 h 6096000"/>
              <a:gd name="connsiteX4" fmla="*/ 0 w 7274402"/>
              <a:gd name="connsiteY4" fmla="*/ 6096000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4402" h="6096000">
                <a:moveTo>
                  <a:pt x="0" y="0"/>
                </a:moveTo>
                <a:lnTo>
                  <a:pt x="7274402" y="0"/>
                </a:lnTo>
                <a:lnTo>
                  <a:pt x="7274402" y="5598011"/>
                </a:lnTo>
                <a:cubicBezTo>
                  <a:pt x="7274402" y="5873043"/>
                  <a:pt x="7052804" y="6096000"/>
                  <a:pt x="6779450" y="6096000"/>
                </a:cubicBezTo>
                <a:lnTo>
                  <a:pt x="0" y="6096000"/>
                </a:ln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03263141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with Picture 3">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86094" y="190500"/>
            <a:ext cx="3923895" cy="2673696"/>
          </a:xfrm>
        </p:spPr>
        <p:txBody>
          <a:bodyPr vert="horz" lIns="91440" tIns="45720" rIns="91440" bIns="45720" rtlCol="0" anchor="t">
            <a:normAutofit/>
          </a:bodyPr>
          <a:lstStyle>
            <a:lvl1pPr>
              <a:lnSpc>
                <a:spcPct val="95000"/>
              </a:lnSpc>
              <a:defRPr lang="en-US" sz="27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62001" y="4873753"/>
            <a:ext cx="3277380" cy="1228945"/>
          </a:xfrm>
        </p:spPr>
        <p:txBody>
          <a:bodyPr vert="horz" lIns="91440" tIns="45720" rIns="91440" bIns="45720" rtlCol="0" anchor="b">
            <a:normAutofit/>
          </a:bodyPr>
          <a:lstStyle>
            <a:lvl1pPr marL="0" indent="0">
              <a:buNone/>
              <a:defRPr lang="en-US" sz="1200" dirty="0">
                <a:solidFill>
                  <a:schemeClr val="tx2"/>
                </a:solidFill>
              </a:defRPr>
            </a:lvl1pPr>
          </a:lstStyle>
          <a:p>
            <a:pPr lvl="0"/>
            <a:r>
              <a:rPr lang="en-US"/>
              <a:t>Click to edit Master subtitle style</a:t>
            </a:r>
            <a:endParaRPr lang="en-US" dirty="0"/>
          </a:p>
        </p:txBody>
      </p:sp>
      <p:sp>
        <p:nvSpPr>
          <p:cNvPr id="8" name="Picture Placeholder 7">
            <a:extLst>
              <a:ext uri="{FF2B5EF4-FFF2-40B4-BE49-F238E27FC236}">
                <a16:creationId xmlns:a16="http://schemas.microsoft.com/office/drawing/2014/main" id="{1E33A8AF-9A38-4027-A746-F135FF75F2EF}"/>
              </a:ext>
            </a:extLst>
          </p:cNvPr>
          <p:cNvSpPr>
            <a:spLocks noGrp="1"/>
          </p:cNvSpPr>
          <p:nvPr>
            <p:ph type="pic" sz="quarter" idx="13" hasCustomPrompt="1"/>
          </p:nvPr>
        </p:nvSpPr>
        <p:spPr>
          <a:xfrm>
            <a:off x="4743586" y="0"/>
            <a:ext cx="7448415" cy="6093762"/>
          </a:xfrm>
          <a:custGeom>
            <a:avLst/>
            <a:gdLst>
              <a:gd name="connsiteX0" fmla="*/ 0 w 7448415"/>
              <a:gd name="connsiteY0" fmla="*/ 0 h 6093762"/>
              <a:gd name="connsiteX1" fmla="*/ 7448415 w 7448415"/>
              <a:gd name="connsiteY1" fmla="*/ 0 h 6093762"/>
              <a:gd name="connsiteX2" fmla="*/ 7448415 w 7448415"/>
              <a:gd name="connsiteY2" fmla="*/ 6093762 h 6093762"/>
              <a:gd name="connsiteX3" fmla="*/ 501521 w 7448415"/>
              <a:gd name="connsiteY3" fmla="*/ 6093762 h 6093762"/>
              <a:gd name="connsiteX4" fmla="*/ 0 w 7448415"/>
              <a:gd name="connsiteY4" fmla="*/ 5592240 h 6093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8415" h="6093762">
                <a:moveTo>
                  <a:pt x="0" y="0"/>
                </a:moveTo>
                <a:lnTo>
                  <a:pt x="7448415" y="0"/>
                </a:lnTo>
                <a:lnTo>
                  <a:pt x="7448415" y="6093762"/>
                </a:lnTo>
                <a:lnTo>
                  <a:pt x="501521" y="6093762"/>
                </a:lnTo>
                <a:cubicBezTo>
                  <a:pt x="224538" y="6093762"/>
                  <a:pt x="0" y="5869223"/>
                  <a:pt x="0" y="5592240"/>
                </a:cubicBez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762001" y="6329172"/>
            <a:ext cx="2816835" cy="338328"/>
          </a:xfrm>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effectLst/>
              </a:defRPr>
            </a:lvl1p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073367496"/>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with Picture 4">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609601" y="5202936"/>
            <a:ext cx="10858500" cy="850392"/>
          </a:xfrm>
        </p:spPr>
        <p:txBody>
          <a:bodyPr vert="horz" lIns="91440" tIns="45720" rIns="91440" bIns="45720" rtlCol="0" anchor="b">
            <a:normAutofit/>
          </a:bodyPr>
          <a:lstStyle>
            <a:lvl1pPr>
              <a:lnSpc>
                <a:spcPct val="90000"/>
              </a:lnSpc>
              <a:defRPr lang="en-US" sz="27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609601" y="5980176"/>
            <a:ext cx="10858500" cy="419100"/>
          </a:xfrm>
        </p:spPr>
        <p:txBody>
          <a:bodyPr vert="horz" lIns="91440" tIns="45720" rIns="91440" bIns="45720" rtlCol="0" anchor="ctr">
            <a:normAutofit/>
          </a:bodyPr>
          <a:lstStyle>
            <a:lvl1pPr marL="0" indent="0">
              <a:buNone/>
              <a:defRPr lang="en-US" dirty="0">
                <a:solidFill>
                  <a:schemeClr val="tx2"/>
                </a:solidFill>
              </a:defRPr>
            </a:lvl1pPr>
          </a:lstStyle>
          <a:p>
            <a:pPr lvl="0"/>
            <a:r>
              <a:rPr lang="en-US"/>
              <a:t>Click to edit Master subtitle style</a:t>
            </a:r>
            <a:endParaRPr lang="en-US" dirty="0"/>
          </a:p>
        </p:txBody>
      </p:sp>
      <p:sp>
        <p:nvSpPr>
          <p:cNvPr id="9" name="Picture Placeholder 7">
            <a:extLst>
              <a:ext uri="{FF2B5EF4-FFF2-40B4-BE49-F238E27FC236}">
                <a16:creationId xmlns:a16="http://schemas.microsoft.com/office/drawing/2014/main" id="{5E742D34-DBD4-0DEA-071F-32C82E7EB45A}"/>
              </a:ext>
            </a:extLst>
          </p:cNvPr>
          <p:cNvSpPr>
            <a:spLocks noGrp="1"/>
          </p:cNvSpPr>
          <p:nvPr>
            <p:ph type="pic" sz="quarter" idx="13" hasCustomPrompt="1"/>
          </p:nvPr>
        </p:nvSpPr>
        <p:spPr>
          <a:xfrm>
            <a:off x="1" y="0"/>
            <a:ext cx="11468100" cy="5018448"/>
          </a:xfrm>
          <a:custGeom>
            <a:avLst/>
            <a:gdLst>
              <a:gd name="connsiteX0" fmla="*/ 0 w 11468100"/>
              <a:gd name="connsiteY0" fmla="*/ 0 h 5091600"/>
              <a:gd name="connsiteX1" fmla="*/ 11468100 w 11468100"/>
              <a:gd name="connsiteY1" fmla="*/ 0 h 5091600"/>
              <a:gd name="connsiteX2" fmla="*/ 11468100 w 11468100"/>
              <a:gd name="connsiteY2" fmla="*/ 4590078 h 5091600"/>
              <a:gd name="connsiteX3" fmla="*/ 10966578 w 11468100"/>
              <a:gd name="connsiteY3" fmla="*/ 5091600 h 5091600"/>
              <a:gd name="connsiteX4" fmla="*/ 0 w 11468100"/>
              <a:gd name="connsiteY4" fmla="*/ 5091600 h 509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8100" h="5091600">
                <a:moveTo>
                  <a:pt x="0" y="0"/>
                </a:moveTo>
                <a:lnTo>
                  <a:pt x="11468100" y="0"/>
                </a:lnTo>
                <a:lnTo>
                  <a:pt x="11468100" y="4590078"/>
                </a:lnTo>
                <a:cubicBezTo>
                  <a:pt x="11468100" y="4867061"/>
                  <a:pt x="11243561" y="5091600"/>
                  <a:pt x="10966578" y="5091600"/>
                </a:cubicBezTo>
                <a:lnTo>
                  <a:pt x="0" y="5091600"/>
                </a:lnTo>
                <a:close/>
              </a:path>
            </a:pathLst>
          </a:custGeom>
          <a:blipFill dpi="0" rotWithShape="1">
            <a:blip r:embed="rId2">
              <a:alphaModFix amt="75000"/>
            </a:blip>
            <a:srcRect/>
            <a:stretch>
              <a:fillRect/>
            </a:stretch>
          </a:blipFill>
        </p:spPr>
        <p:txBody>
          <a:bodyPr wrap="square">
            <a:noAutofit/>
          </a:bodyPr>
          <a:lstStyle>
            <a:lvl1pPr marL="0" indent="0">
              <a:buNone/>
              <a:defRPr/>
            </a:lvl1pPr>
          </a:lstStyle>
          <a:p>
            <a:r>
              <a:rPr lang="en-US" dirty="0"/>
              <a:t> </a:t>
            </a:r>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a:xfrm>
            <a:off x="609600" y="6629400"/>
            <a:ext cx="2805405" cy="228600"/>
          </a:xfrm>
        </p:spPr>
        <p:txBody>
          <a:bodyPr/>
          <a:lstStyle>
            <a:lvl1pPr>
              <a:defRPr>
                <a:solidFill>
                  <a:schemeClr val="tx2"/>
                </a:solidFill>
                <a:effectLst/>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a:xfrm>
            <a:off x="8611240" y="6629400"/>
            <a:ext cx="2376928" cy="228600"/>
          </a:xfrm>
        </p:spPr>
        <p:txBody>
          <a:bodyPr/>
          <a:lstStyle>
            <a:lvl1pPr>
              <a:defRPr>
                <a:solidFill>
                  <a:schemeClr val="tx2"/>
                </a:solidFill>
                <a:effectLst/>
              </a:defRPr>
            </a:lvl1p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a:xfrm>
            <a:off x="11153194" y="6629400"/>
            <a:ext cx="429207" cy="228600"/>
          </a:xfrm>
        </p:spPr>
        <p:txBody>
          <a:bodyPr/>
          <a:lstStyle>
            <a:lvl1pPr>
              <a:defRPr>
                <a:solidFill>
                  <a:schemeClr val="tx2"/>
                </a:solidFill>
                <a:effectLst/>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19528739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2345" y="250259"/>
            <a:ext cx="9692640" cy="4602845"/>
          </a:xfrm>
        </p:spPr>
        <p:txBody>
          <a:bodyPr vert="horz" lIns="91440" tIns="45720" rIns="91440" bIns="45720" rtlCol="0" anchor="t">
            <a:normAutofit/>
          </a:bodyPr>
          <a:lstStyle>
            <a:lvl1pPr>
              <a:lnSpc>
                <a:spcPct val="90000"/>
              </a:lnSpc>
              <a:defRPr lang="en-US" sz="60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62000" y="5053094"/>
            <a:ext cx="5253789" cy="847192"/>
          </a:xfrm>
        </p:spPr>
        <p:txBody>
          <a:bodyPr vert="horz" lIns="91440" tIns="45720" rIns="91440" bIns="45720" rtlCol="0" anchor="b">
            <a:normAutofit/>
          </a:bodyPr>
          <a:lstStyle>
            <a:lvl1pPr marL="0" indent="0">
              <a:buNone/>
              <a:defRPr lang="en-US" sz="1200"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85667553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133816" y="199795"/>
            <a:ext cx="8777428" cy="3640686"/>
          </a:xfrm>
        </p:spPr>
        <p:txBody>
          <a:bodyPr vert="horz" lIns="91440" tIns="45720" rIns="91440" bIns="45720" rtlCol="0" anchor="t">
            <a:normAutofit/>
          </a:bodyPr>
          <a:lstStyle>
            <a:lvl1pPr>
              <a:defRPr lang="en-US" sz="880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185854" y="4898361"/>
            <a:ext cx="5675450" cy="1334847"/>
          </a:xfrm>
        </p:spPr>
        <p:txBody>
          <a:bodyPr vert="horz" lIns="91440" tIns="45720" rIns="91440" bIns="45720" rtlCol="0" anchor="b">
            <a:normAutofit/>
          </a:bodyPr>
          <a:lstStyle>
            <a:lvl1pPr marL="0" indent="0">
              <a:buNone/>
              <a:defRPr lang="en-US" sz="1600"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5170987F-8E30-461F-9E4C-7F5E2EE91FF0}" type="datetime1">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3127818418"/>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560321" y="1904302"/>
            <a:ext cx="7084195" cy="2353755"/>
          </a:xfrm>
        </p:spPr>
        <p:txBody>
          <a:bodyPr anchor="ctr">
            <a:normAutofit/>
          </a:bodyPr>
          <a:lstStyle>
            <a:lvl1pPr algn="ctr">
              <a:lnSpc>
                <a:spcPct val="80000"/>
              </a:lnSpc>
              <a:defRPr sz="4500">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262966" y="4597167"/>
            <a:ext cx="5678905" cy="1082180"/>
          </a:xfrm>
        </p:spPr>
        <p:txBody>
          <a:bodyPr anchor="t">
            <a:normAutofit/>
          </a:bodyPr>
          <a:lstStyle>
            <a:lvl1pPr marL="0" indent="0" algn="ctr">
              <a:buNone/>
              <a:defRPr sz="1200">
                <a:solidFill>
                  <a:schemeClr val="tx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94185179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0" y="131670"/>
            <a:ext cx="12120283" cy="5093208"/>
          </a:xfrm>
        </p:spPr>
        <p:txBody>
          <a:bodyPr vert="horz" lIns="91440" tIns="45720" rIns="91440" bIns="45720" rtlCol="0" anchor="t">
            <a:normAutofit/>
          </a:bodyPr>
          <a:lstStyle>
            <a:lvl1pPr>
              <a:lnSpc>
                <a:spcPct val="85000"/>
              </a:lnSpc>
              <a:defRPr lang="en-US" sz="9375" spc="-38" baseline="0" dirty="0">
                <a:solidFill>
                  <a:schemeClr val="tx2"/>
                </a:solidFill>
              </a:defRPr>
            </a:lvl1pPr>
          </a:lstStyle>
          <a:p>
            <a:pPr lvl="0"/>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762002" y="5356550"/>
            <a:ext cx="6414887" cy="748417"/>
          </a:xfrm>
        </p:spPr>
        <p:txBody>
          <a:bodyPr vert="horz" lIns="91440" tIns="45720" rIns="91440" bIns="45720" rtlCol="0" anchor="ctr">
            <a:normAutofit/>
          </a:bodyPr>
          <a:lstStyle>
            <a:lvl1pPr marL="0" indent="0">
              <a:buNone/>
              <a:defRPr lang="en-US" sz="1200" dirty="0">
                <a:solidFill>
                  <a:schemeClr val="tx2"/>
                </a:solidFill>
              </a:defRPr>
            </a:lvl1pPr>
          </a:lstStyle>
          <a:p>
            <a:pPr lvl="0"/>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endParaRPr lang="en-US"/>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29562920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5" orient="horz" pos="2160">
          <p15:clr>
            <a:srgbClr val="FBAE40"/>
          </p15:clr>
        </p15:guide>
        <p15:guide id="6" pos="384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2EA34-13CC-54C1-DE3D-4F1D5D55C9A7}"/>
              </a:ext>
            </a:extLst>
          </p:cNvPr>
          <p:cNvSpPr>
            <a:spLocks noGrp="1"/>
          </p:cNvSpPr>
          <p:nvPr>
            <p:ph type="title"/>
          </p:nvPr>
        </p:nvSpPr>
        <p:spPr>
          <a:xfrm>
            <a:off x="1752601" y="2057400"/>
            <a:ext cx="8771340" cy="2514600"/>
          </a:xfrm>
        </p:spPr>
        <p:txBody>
          <a:bodyPr anchor="b">
            <a:normAutofit/>
          </a:bodyPr>
          <a:lstStyle>
            <a:lvl1pPr algn="ctr">
              <a:lnSpc>
                <a:spcPct val="90000"/>
              </a:lnSpc>
              <a:defRPr sz="4500" b="1">
                <a:solidFill>
                  <a:schemeClr val="bg1"/>
                </a:solidFill>
                <a:latin typeface="Courier New" panose="02070309020205020404" pitchFamily="49" charset="0"/>
                <a:cs typeface="Courier New" panose="02070309020205020404" pitchFamily="49" charset="0"/>
              </a:defRPr>
            </a:lvl1pPr>
          </a:lstStyle>
          <a:p>
            <a:r>
              <a:rPr lang="en-US"/>
              <a:t>Click to edit Master title style</a:t>
            </a:r>
            <a:endParaRPr lang="en-US" dirty="0"/>
          </a:p>
        </p:txBody>
      </p:sp>
    </p:spTree>
    <p:extLst>
      <p:ext uri="{BB962C8B-B14F-4D97-AF65-F5344CB8AC3E}">
        <p14:creationId xmlns:p14="http://schemas.microsoft.com/office/powerpoint/2010/main" val="2641957127"/>
      </p:ext>
    </p:extLst>
  </p:cSld>
  <p:clrMapOvr>
    <a:overrideClrMapping bg1="lt1" tx1="dk1" bg2="lt2" tx2="dk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Agenda">
    <p:bg>
      <p:bgRef idx="1001">
        <a:schemeClr val="bg2"/>
      </p:bgRef>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22D3B99D-E6B2-4EE8-0A54-0FAA367757A0}"/>
              </a:ext>
              <a:ext uri="{C183D7F6-B498-43B3-948B-1728B52AA6E4}">
                <adec:decorative xmlns:adec="http://schemas.microsoft.com/office/drawing/2017/decorative" val="1"/>
              </a:ext>
            </a:extLst>
          </p:cNvPr>
          <p:cNvSpPr/>
          <p:nvPr/>
        </p:nvSpPr>
        <p:spPr>
          <a:xfrm>
            <a:off x="3735581" y="2721092"/>
            <a:ext cx="8456419" cy="4136911"/>
          </a:xfrm>
          <a:custGeom>
            <a:avLst/>
            <a:gdLst>
              <a:gd name="connsiteX0" fmla="*/ 501522 w 8456418"/>
              <a:gd name="connsiteY0" fmla="*/ 0 h 4136911"/>
              <a:gd name="connsiteX1" fmla="*/ 7315160 w 8456418"/>
              <a:gd name="connsiteY1" fmla="*/ 0 h 4136911"/>
              <a:gd name="connsiteX2" fmla="*/ 7389577 w 8456418"/>
              <a:gd name="connsiteY2" fmla="*/ 0 h 4136911"/>
              <a:gd name="connsiteX3" fmla="*/ 8456418 w 8456418"/>
              <a:gd name="connsiteY3" fmla="*/ 0 h 4136911"/>
              <a:gd name="connsiteX4" fmla="*/ 8456418 w 8456418"/>
              <a:gd name="connsiteY4" fmla="*/ 4136910 h 4136911"/>
              <a:gd name="connsiteX5" fmla="*/ 7389577 w 8456418"/>
              <a:gd name="connsiteY5" fmla="*/ 4136910 h 4136911"/>
              <a:gd name="connsiteX6" fmla="*/ 7389577 w 8456418"/>
              <a:gd name="connsiteY6" fmla="*/ 4136911 h 4136911"/>
              <a:gd name="connsiteX7" fmla="*/ 0 w 8456418"/>
              <a:gd name="connsiteY7" fmla="*/ 4136911 h 4136911"/>
              <a:gd name="connsiteX8" fmla="*/ 0 w 8456418"/>
              <a:gd name="connsiteY8" fmla="*/ 501522 h 4136911"/>
              <a:gd name="connsiteX9" fmla="*/ 501522 w 8456418"/>
              <a:gd name="connsiteY9" fmla="*/ 0 h 4136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456418" h="4136911">
                <a:moveTo>
                  <a:pt x="501522" y="0"/>
                </a:moveTo>
                <a:lnTo>
                  <a:pt x="7315160" y="0"/>
                </a:lnTo>
                <a:lnTo>
                  <a:pt x="7389577" y="0"/>
                </a:lnTo>
                <a:lnTo>
                  <a:pt x="8456418" y="0"/>
                </a:lnTo>
                <a:lnTo>
                  <a:pt x="8456418" y="4136910"/>
                </a:lnTo>
                <a:lnTo>
                  <a:pt x="7389577" y="4136910"/>
                </a:lnTo>
                <a:lnTo>
                  <a:pt x="7389577" y="4136911"/>
                </a:lnTo>
                <a:lnTo>
                  <a:pt x="0" y="4136911"/>
                </a:lnTo>
                <a:lnTo>
                  <a:pt x="0" y="501522"/>
                </a:lnTo>
                <a:cubicBezTo>
                  <a:pt x="0" y="224539"/>
                  <a:pt x="224538" y="0"/>
                  <a:pt x="501522"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2" name="Title 1">
            <a:extLst>
              <a:ext uri="{FF2B5EF4-FFF2-40B4-BE49-F238E27FC236}">
                <a16:creationId xmlns:a16="http://schemas.microsoft.com/office/drawing/2014/main" id="{4E4019F8-742E-9EEF-F591-C9666AC32AF1}"/>
              </a:ext>
            </a:extLst>
          </p:cNvPr>
          <p:cNvSpPr>
            <a:spLocks noGrp="1"/>
          </p:cNvSpPr>
          <p:nvPr>
            <p:ph type="title" hasCustomPrompt="1"/>
          </p:nvPr>
        </p:nvSpPr>
        <p:spPr>
          <a:xfrm>
            <a:off x="38501" y="134751"/>
            <a:ext cx="11429601" cy="2213814"/>
          </a:xfrm>
        </p:spPr>
        <p:txBody>
          <a:bodyPr anchor="t">
            <a:normAutofit/>
          </a:bodyPr>
          <a:lstStyle>
            <a:lvl1pPr>
              <a:lnSpc>
                <a:spcPct val="80000"/>
              </a:lnSpc>
              <a:defRPr sz="6750">
                <a:solidFill>
                  <a:schemeClr val="accent1"/>
                </a:solidFill>
              </a:defRPr>
            </a:lvl1pPr>
          </a:lstStyle>
          <a:p>
            <a:r>
              <a:rPr lang="en-US" dirty="0"/>
              <a:t>Agenda</a:t>
            </a:r>
          </a:p>
        </p:txBody>
      </p:sp>
      <p:sp>
        <p:nvSpPr>
          <p:cNvPr id="7" name="Content Placeholder 6">
            <a:extLst>
              <a:ext uri="{FF2B5EF4-FFF2-40B4-BE49-F238E27FC236}">
                <a16:creationId xmlns:a16="http://schemas.microsoft.com/office/drawing/2014/main" id="{28C8B19A-6FC1-2B71-0BFB-9274CBF396B9}"/>
              </a:ext>
            </a:extLst>
          </p:cNvPr>
          <p:cNvSpPr>
            <a:spLocks noGrp="1"/>
          </p:cNvSpPr>
          <p:nvPr>
            <p:ph sz="quarter" idx="13"/>
          </p:nvPr>
        </p:nvSpPr>
        <p:spPr>
          <a:xfrm>
            <a:off x="4267201" y="3124200"/>
            <a:ext cx="7200900" cy="2971800"/>
          </a:xfrm>
        </p:spPr>
        <p:txBody>
          <a:bodyPr vert="horz" lIns="91440" tIns="45720" rIns="91440" bIns="45720" rtlCol="0">
            <a:normAutofit/>
          </a:bodyPr>
          <a:lstStyle>
            <a:lvl1pPr marL="257175" indent="-257175">
              <a:buFont typeface="+mj-lt"/>
              <a:buAutoNum type="arabicPeriod"/>
              <a:defRPr lang="en-US" sz="1200" dirty="0"/>
            </a:lvl1pPr>
            <a:lvl2pPr marL="428625" indent="-257175">
              <a:buFont typeface="+mj-lt"/>
              <a:buAutoNum type="arabicPeriod"/>
              <a:defRPr lang="en-US" dirty="0"/>
            </a:lvl2pPr>
            <a:lvl3pPr marL="600075" indent="-257175">
              <a:buFont typeface="+mj-lt"/>
              <a:buAutoNum type="arabicPeriod"/>
              <a:defRPr lang="en-US" dirty="0"/>
            </a:lvl3pPr>
            <a:lvl4pPr marL="771525" indent="-257175">
              <a:buFont typeface="+mj-lt"/>
              <a:buAutoNum type="arabicPeriod"/>
              <a:defRPr lang="en-US" dirty="0"/>
            </a:lvl4pPr>
            <a:lvl5pPr marL="942975" indent="-257175">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3">
            <a:extLst>
              <a:ext uri="{FF2B5EF4-FFF2-40B4-BE49-F238E27FC236}">
                <a16:creationId xmlns:a16="http://schemas.microsoft.com/office/drawing/2014/main" id="{0B12CFE6-D05E-5478-B3A4-81DC4DCD7410}"/>
              </a:ext>
            </a:extLst>
          </p:cNvPr>
          <p:cNvSpPr>
            <a:spLocks noGrp="1"/>
          </p:cNvSpPr>
          <p:nvPr>
            <p:ph type="ftr" sz="quarter" idx="11"/>
          </p:nvPr>
        </p:nvSpPr>
        <p:spPr/>
        <p:txBody>
          <a:bodyPr/>
          <a:lstStyle/>
          <a:p>
            <a:endParaRPr lang="en-US"/>
          </a:p>
        </p:txBody>
      </p:sp>
      <p:sp>
        <p:nvSpPr>
          <p:cNvPr id="3" name="Date Placeholder 2">
            <a:extLst>
              <a:ext uri="{FF2B5EF4-FFF2-40B4-BE49-F238E27FC236}">
                <a16:creationId xmlns:a16="http://schemas.microsoft.com/office/drawing/2014/main" id="{6CC77F2D-39D2-22F7-CF0B-39D63EBF00B7}"/>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5" name="Slide Number Placeholder 4">
            <a:extLst>
              <a:ext uri="{FF2B5EF4-FFF2-40B4-BE49-F238E27FC236}">
                <a16:creationId xmlns:a16="http://schemas.microsoft.com/office/drawing/2014/main" id="{626B86D3-24E1-029E-BA22-9F17F9517D65}"/>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645608631"/>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Agenda with Pictur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141316" y="154199"/>
            <a:ext cx="11326784" cy="1770855"/>
          </a:xfrm>
        </p:spPr>
        <p:txBody>
          <a:bodyPr anchor="t">
            <a:noAutofit/>
          </a:bodyPr>
          <a:lstStyle>
            <a:lvl1pPr>
              <a:lnSpc>
                <a:spcPct val="80000"/>
              </a:lnSpc>
              <a:defRPr sz="6600">
                <a:solidFill>
                  <a:schemeClr val="accent1"/>
                </a:solidFill>
              </a:defRPr>
            </a:lvl1pPr>
          </a:lstStyle>
          <a:p>
            <a:r>
              <a:rPr lang="en-US" dirty="0"/>
              <a:t>Agenda</a:t>
            </a:r>
          </a:p>
        </p:txBody>
      </p:sp>
      <p:sp>
        <p:nvSpPr>
          <p:cNvPr id="16" name="Picture Placeholder 15">
            <a:extLst>
              <a:ext uri="{FF2B5EF4-FFF2-40B4-BE49-F238E27FC236}">
                <a16:creationId xmlns:a16="http://schemas.microsoft.com/office/drawing/2014/main" id="{DFF180EE-9609-8056-7D1A-0AB8C9676916}"/>
              </a:ext>
            </a:extLst>
          </p:cNvPr>
          <p:cNvSpPr>
            <a:spLocks noGrp="1"/>
          </p:cNvSpPr>
          <p:nvPr>
            <p:ph type="pic" sz="quarter" idx="15" hasCustomPrompt="1"/>
          </p:nvPr>
        </p:nvSpPr>
        <p:spPr>
          <a:xfrm>
            <a:off x="0" y="2266752"/>
            <a:ext cx="6871019" cy="4591248"/>
          </a:xfrm>
          <a:custGeom>
            <a:avLst/>
            <a:gdLst>
              <a:gd name="connsiteX0" fmla="*/ 0 w 6871018"/>
              <a:gd name="connsiteY0" fmla="*/ 0 h 4591248"/>
              <a:gd name="connsiteX1" fmla="*/ 6369496 w 6871018"/>
              <a:gd name="connsiteY1" fmla="*/ 0 h 4591248"/>
              <a:gd name="connsiteX2" fmla="*/ 6871018 w 6871018"/>
              <a:gd name="connsiteY2" fmla="*/ 501522 h 4591248"/>
              <a:gd name="connsiteX3" fmla="*/ 6871018 w 6871018"/>
              <a:gd name="connsiteY3" fmla="*/ 4591248 h 4591248"/>
              <a:gd name="connsiteX4" fmla="*/ 0 w 6871018"/>
              <a:gd name="connsiteY4" fmla="*/ 4591248 h 4591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71018" h="4591248">
                <a:moveTo>
                  <a:pt x="0" y="0"/>
                </a:moveTo>
                <a:lnTo>
                  <a:pt x="6369496" y="0"/>
                </a:lnTo>
                <a:cubicBezTo>
                  <a:pt x="6646479" y="0"/>
                  <a:pt x="6871018" y="224539"/>
                  <a:pt x="6871018" y="501522"/>
                </a:cubicBezTo>
                <a:lnTo>
                  <a:pt x="6871018" y="4591248"/>
                </a:lnTo>
                <a:lnTo>
                  <a:pt x="0" y="4591248"/>
                </a:lnTo>
                <a:close/>
              </a:path>
            </a:pathLst>
          </a:custGeom>
          <a:blipFill>
            <a:blip r:embed="rId2">
              <a:alphaModFix amt="75000"/>
            </a:blip>
            <a:stretch>
              <a:fillRect/>
            </a:stretch>
          </a:blipFill>
        </p:spPr>
        <p:txBody>
          <a:bodyPr wrap="square">
            <a:noAutofit/>
          </a:bodyPr>
          <a:lstStyle>
            <a:lvl1pPr marL="0" indent="0">
              <a:buNone/>
              <a:defRPr/>
            </a:lvl1pPr>
          </a:lstStyle>
          <a:p>
            <a:r>
              <a:rPr lang="en-US" dirty="0"/>
              <a:t>  </a:t>
            </a:r>
          </a:p>
        </p:txBody>
      </p:sp>
      <p:sp>
        <p:nvSpPr>
          <p:cNvPr id="10" name="Freeform: Shape 9">
            <a:extLst>
              <a:ext uri="{FF2B5EF4-FFF2-40B4-BE49-F238E27FC236}">
                <a16:creationId xmlns:a16="http://schemas.microsoft.com/office/drawing/2014/main" id="{0ED03D8A-5554-BC86-D031-989A4FC017F9}"/>
              </a:ext>
              <a:ext uri="{C183D7F6-B498-43B3-948B-1728B52AA6E4}">
                <adec:decorative xmlns:adec="http://schemas.microsoft.com/office/drawing/2017/decorative" val="1"/>
              </a:ext>
            </a:extLst>
          </p:cNvPr>
          <p:cNvSpPr/>
          <p:nvPr/>
        </p:nvSpPr>
        <p:spPr>
          <a:xfrm>
            <a:off x="7084171" y="2266752"/>
            <a:ext cx="5107831" cy="4591248"/>
          </a:xfrm>
          <a:custGeom>
            <a:avLst/>
            <a:gdLst>
              <a:gd name="connsiteX0" fmla="*/ 501521 w 5107831"/>
              <a:gd name="connsiteY0" fmla="*/ 0 h 4591248"/>
              <a:gd name="connsiteX1" fmla="*/ 5107831 w 5107831"/>
              <a:gd name="connsiteY1" fmla="*/ 0 h 4591248"/>
              <a:gd name="connsiteX2" fmla="*/ 5107831 w 5107831"/>
              <a:gd name="connsiteY2" fmla="*/ 4591248 h 4591248"/>
              <a:gd name="connsiteX3" fmla="*/ 0 w 5107831"/>
              <a:gd name="connsiteY3" fmla="*/ 4591248 h 4591248"/>
              <a:gd name="connsiteX4" fmla="*/ 0 w 5107831"/>
              <a:gd name="connsiteY4" fmla="*/ 501522 h 4591248"/>
              <a:gd name="connsiteX5" fmla="*/ 501521 w 5107831"/>
              <a:gd name="connsiteY5" fmla="*/ 0 h 4591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07831" h="4591248">
                <a:moveTo>
                  <a:pt x="501521" y="0"/>
                </a:moveTo>
                <a:lnTo>
                  <a:pt x="5107831" y="0"/>
                </a:lnTo>
                <a:lnTo>
                  <a:pt x="5107831" y="4591248"/>
                </a:lnTo>
                <a:lnTo>
                  <a:pt x="0" y="4591248"/>
                </a:lnTo>
                <a:lnTo>
                  <a:pt x="0" y="501522"/>
                </a:lnTo>
                <a:cubicBezTo>
                  <a:pt x="0" y="224539"/>
                  <a:pt x="224538" y="0"/>
                  <a:pt x="501521" y="0"/>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597833" y="2762452"/>
            <a:ext cx="3870267" cy="3333549"/>
          </a:xfrm>
        </p:spPr>
        <p:txBody>
          <a:bodyPr vert="horz" lIns="91440" tIns="45720" rIns="91440" bIns="45720" rtlCol="0">
            <a:normAutofit/>
          </a:bodyPr>
          <a:lstStyle>
            <a:lvl1pPr marL="257175" indent="-257175">
              <a:buFont typeface="+mj-lt"/>
              <a:buAutoNum type="arabicPeriod"/>
              <a:defRPr lang="en-US" sz="1200" dirty="0"/>
            </a:lvl1pPr>
            <a:lvl2pPr marL="428625" indent="-257175">
              <a:buFont typeface="+mj-lt"/>
              <a:buAutoNum type="arabicPeriod"/>
              <a:defRPr lang="en-US" dirty="0"/>
            </a:lvl2pPr>
            <a:lvl3pPr marL="600075" indent="-257175">
              <a:buFont typeface="+mj-lt"/>
              <a:buAutoNum type="arabicPeriod"/>
              <a:defRPr lang="en-US" dirty="0"/>
            </a:lvl3pPr>
            <a:lvl4pPr marL="771525" indent="-257175">
              <a:buFont typeface="+mj-lt"/>
              <a:buAutoNum type="arabicPeriod"/>
              <a:defRPr lang="en-US" dirty="0"/>
            </a:lvl4pPr>
            <a:lvl5pPr marL="942975" indent="-257175">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597833" y="6329172"/>
            <a:ext cx="2020539"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498170" y="6329172"/>
            <a:ext cx="1405916" cy="338328"/>
          </a:xfrm>
        </p:spPr>
        <p:txBody>
          <a:bodyPr/>
          <a:lstStyle>
            <a:lvl1pPr>
              <a:defRPr>
                <a:solidFill>
                  <a:schemeClr val="tx1"/>
                </a:solidFill>
                <a:effectLst/>
              </a:defRPr>
            </a:lvl1p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248457715"/>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Agenda with Picture 2">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hasCustomPrompt="1"/>
          </p:nvPr>
        </p:nvSpPr>
        <p:spPr>
          <a:xfrm>
            <a:off x="208428" y="5434068"/>
            <a:ext cx="11259672" cy="1340631"/>
          </a:xfrm>
        </p:spPr>
        <p:txBody>
          <a:bodyPr anchor="ctr">
            <a:noAutofit/>
          </a:bodyPr>
          <a:lstStyle>
            <a:lvl1pPr>
              <a:lnSpc>
                <a:spcPct val="80000"/>
              </a:lnSpc>
              <a:defRPr sz="6900">
                <a:solidFill>
                  <a:schemeClr val="accent1"/>
                </a:solidFill>
              </a:defRPr>
            </a:lvl1pPr>
          </a:lstStyle>
          <a:p>
            <a:r>
              <a:rPr lang="en-US" dirty="0"/>
              <a:t>Agenda</a:t>
            </a:r>
          </a:p>
        </p:txBody>
      </p:sp>
      <p:sp>
        <p:nvSpPr>
          <p:cNvPr id="4" name="Picture Placeholder 3">
            <a:extLst>
              <a:ext uri="{FF2B5EF4-FFF2-40B4-BE49-F238E27FC236}">
                <a16:creationId xmlns:a16="http://schemas.microsoft.com/office/drawing/2014/main" id="{9A527762-C88B-23BA-9A3F-621F88C685CC}"/>
              </a:ext>
            </a:extLst>
          </p:cNvPr>
          <p:cNvSpPr>
            <a:spLocks noGrp="1"/>
          </p:cNvSpPr>
          <p:nvPr>
            <p:ph type="pic" sz="quarter" idx="15" hasCustomPrompt="1"/>
          </p:nvPr>
        </p:nvSpPr>
        <p:spPr>
          <a:xfrm>
            <a:off x="0" y="3"/>
            <a:ext cx="7075656" cy="5017475"/>
          </a:xfrm>
          <a:custGeom>
            <a:avLst/>
            <a:gdLst>
              <a:gd name="connsiteX0" fmla="*/ 0 w 7075656"/>
              <a:gd name="connsiteY0" fmla="*/ 0 h 5017475"/>
              <a:gd name="connsiteX1" fmla="*/ 7075656 w 7075656"/>
              <a:gd name="connsiteY1" fmla="*/ 0 h 5017475"/>
              <a:gd name="connsiteX2" fmla="*/ 7075656 w 7075656"/>
              <a:gd name="connsiteY2" fmla="*/ 4515953 h 5017475"/>
              <a:gd name="connsiteX3" fmla="*/ 6574134 w 7075656"/>
              <a:gd name="connsiteY3" fmla="*/ 5017475 h 5017475"/>
              <a:gd name="connsiteX4" fmla="*/ 0 w 7075656"/>
              <a:gd name="connsiteY4" fmla="*/ 5017475 h 5017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75656" h="5017475">
                <a:moveTo>
                  <a:pt x="0" y="0"/>
                </a:moveTo>
                <a:lnTo>
                  <a:pt x="7075656" y="0"/>
                </a:lnTo>
                <a:lnTo>
                  <a:pt x="7075656" y="4515953"/>
                </a:lnTo>
                <a:cubicBezTo>
                  <a:pt x="7075656" y="4792936"/>
                  <a:pt x="6851117" y="5017475"/>
                  <a:pt x="6574134" y="5017475"/>
                </a:cubicBezTo>
                <a:lnTo>
                  <a:pt x="0" y="5017475"/>
                </a:lnTo>
                <a:close/>
              </a:path>
            </a:pathLst>
          </a:custGeom>
          <a:blipFill>
            <a:blip r:embed="rId2">
              <a:alphaModFix amt="75000"/>
            </a:blip>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6E0D00CE-C191-6DE5-9D82-7EFB59BC3739}"/>
              </a:ext>
            </a:extLst>
          </p:cNvPr>
          <p:cNvSpPr>
            <a:spLocks noGrp="1"/>
          </p:cNvSpPr>
          <p:nvPr>
            <p:ph sz="quarter" idx="14"/>
          </p:nvPr>
        </p:nvSpPr>
        <p:spPr>
          <a:xfrm>
            <a:off x="7701094" y="791110"/>
            <a:ext cx="3767007" cy="4226366"/>
          </a:xfrm>
        </p:spPr>
        <p:txBody>
          <a:bodyPr vert="horz" lIns="91440" tIns="45720" rIns="91440" bIns="45720" rtlCol="0">
            <a:normAutofit/>
          </a:bodyPr>
          <a:lstStyle>
            <a:lvl1pPr marL="257175" indent="-257175">
              <a:buFont typeface="+mj-lt"/>
              <a:buAutoNum type="arabicPeriod"/>
              <a:defRPr lang="en-US" sz="1200" dirty="0"/>
            </a:lvl1pPr>
            <a:lvl2pPr marL="428625" indent="-257175">
              <a:buFont typeface="+mj-lt"/>
              <a:buAutoNum type="arabicPeriod"/>
              <a:defRPr lang="en-US" dirty="0"/>
            </a:lvl2pPr>
            <a:lvl3pPr marL="600075" indent="-257175">
              <a:buFont typeface="+mj-lt"/>
              <a:buAutoNum type="arabicPeriod"/>
              <a:defRPr lang="en-US" dirty="0"/>
            </a:lvl3pPr>
            <a:lvl4pPr marL="771525" indent="-257175">
              <a:buFont typeface="+mj-lt"/>
              <a:buAutoNum type="arabicPeriod"/>
              <a:defRPr lang="en-US" dirty="0"/>
            </a:lvl4pPr>
            <a:lvl5pPr marL="942975" indent="-257175">
              <a:buFont typeface="+mj-lt"/>
              <a:buAutoNum type="arabicPeriod"/>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701094" y="190984"/>
            <a:ext cx="2713575"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829800" y="190984"/>
            <a:ext cx="1074285" cy="338328"/>
          </a:xfrm>
        </p:spPr>
        <p:txBody>
          <a:bodyPr/>
          <a:lstStyle>
            <a:lvl1pPr>
              <a:defRPr>
                <a:solidFill>
                  <a:schemeClr val="tx1"/>
                </a:solidFill>
                <a:effectLst/>
              </a:defRPr>
            </a:lvl1p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50743" y="190984"/>
            <a:ext cx="457200"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930033562"/>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3289872" y="1717298"/>
            <a:ext cx="5618603" cy="1189805"/>
          </a:xfrm>
        </p:spPr>
        <p:txBody>
          <a:bodyPr anchor="b">
            <a:normAutofit/>
          </a:bodyPr>
          <a:lstStyle>
            <a:lvl1pPr algn="ctr">
              <a:defRPr sz="1875"/>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D633F00-464B-3088-812A-40496FD1021A}"/>
              </a:ext>
            </a:extLst>
          </p:cNvPr>
          <p:cNvSpPr>
            <a:spLocks noGrp="1"/>
          </p:cNvSpPr>
          <p:nvPr>
            <p:ph sz="quarter" idx="13"/>
          </p:nvPr>
        </p:nvSpPr>
        <p:spPr>
          <a:xfrm>
            <a:off x="3884735" y="3138477"/>
            <a:ext cx="4428877" cy="2116570"/>
          </a:xfrm>
        </p:spPr>
        <p:txBody>
          <a:bodyPr vert="horz" lIns="91440" tIns="45720" rIns="91440" bIns="45720" rtlCol="0">
            <a:normAutofit/>
          </a:bodyPr>
          <a:lstStyle>
            <a:lvl1pPr marL="0" indent="0" algn="ctr">
              <a:buNone/>
              <a:defRPr lang="en-US" sz="1050" dirty="0"/>
            </a:lvl1pPr>
            <a:lvl2pPr marL="171450" indent="0" algn="ctr">
              <a:buNone/>
              <a:defRPr lang="en-US" sz="900" dirty="0"/>
            </a:lvl2pPr>
            <a:lvl3pPr marL="342900" indent="0" algn="ctr">
              <a:buNone/>
              <a:defRPr lang="en-US" sz="825" dirty="0"/>
            </a:lvl3pPr>
            <a:lvl4pPr marL="514350" indent="0" algn="ctr">
              <a:buNone/>
              <a:defRPr lang="en-US" sz="825" dirty="0"/>
            </a:lvl4pPr>
            <a:lvl5pPr marL="685800" indent="0" algn="ctr">
              <a:buNone/>
              <a:defRPr lang="en-US" sz="825"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50535963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Content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939161" y="1993394"/>
            <a:ext cx="3097924" cy="2160355"/>
          </a:xfrm>
        </p:spPr>
        <p:txBody>
          <a:bodyPr anchor="t">
            <a:normAutofit/>
          </a:bodyPr>
          <a:lstStyle>
            <a:lvl1pPr>
              <a:defRPr sz="1875"/>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D42D62A0-8127-CE86-0633-0D65E1E136F7}"/>
              </a:ext>
            </a:extLst>
          </p:cNvPr>
          <p:cNvSpPr>
            <a:spLocks noGrp="1"/>
          </p:cNvSpPr>
          <p:nvPr>
            <p:ph sz="quarter" idx="13"/>
          </p:nvPr>
        </p:nvSpPr>
        <p:spPr>
          <a:xfrm>
            <a:off x="5439105" y="1993392"/>
            <a:ext cx="4856097" cy="3538728"/>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5136313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Content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642625" y="1508760"/>
            <a:ext cx="3390443" cy="2857500"/>
          </a:xfrm>
        </p:spPr>
        <p:txBody>
          <a:bodyPr anchor="t">
            <a:normAutofit/>
          </a:bodyPr>
          <a:lstStyle>
            <a:lvl1pPr>
              <a:defRPr sz="1875"/>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FFB4667A-FE47-8556-FD3A-55FDBA801D76}"/>
              </a:ext>
            </a:extLst>
          </p:cNvPr>
          <p:cNvSpPr>
            <a:spLocks noGrp="1"/>
          </p:cNvSpPr>
          <p:nvPr>
            <p:ph sz="quarter" idx="13"/>
          </p:nvPr>
        </p:nvSpPr>
        <p:spPr>
          <a:xfrm>
            <a:off x="5457596" y="1508760"/>
            <a:ext cx="5233669" cy="4131876"/>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76208470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Content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1219201" y="1097280"/>
            <a:ext cx="3205908" cy="3428174"/>
          </a:xfrm>
        </p:spPr>
        <p:txBody>
          <a:bodyPr anchor="t">
            <a:normAutofit/>
          </a:bodyPr>
          <a:lstStyle>
            <a:lvl1pPr>
              <a:defRPr sz="1875"/>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8C71126E-AEFA-B45A-CD39-AC1315E03339}"/>
              </a:ext>
            </a:extLst>
          </p:cNvPr>
          <p:cNvSpPr>
            <a:spLocks noGrp="1"/>
          </p:cNvSpPr>
          <p:nvPr>
            <p:ph sz="quarter" idx="13"/>
          </p:nvPr>
        </p:nvSpPr>
        <p:spPr>
          <a:xfrm>
            <a:off x="4846320" y="1098484"/>
            <a:ext cx="6126480" cy="5073716"/>
          </a:xfrm>
        </p:spPr>
        <p:txBody>
          <a:bodyPr vert="horz" lIns="91440" tIns="45720" rIns="91440" bIns="45720" rtlCol="0">
            <a:normAutofit/>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0119105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018598" y="1529542"/>
            <a:ext cx="8154804" cy="2323883"/>
          </a:xfrm>
        </p:spPr>
        <p:txBody>
          <a:bodyPr anchor="b">
            <a:normAutofit/>
          </a:bodyPr>
          <a:lstStyle>
            <a:lvl1pPr algn="ctr">
              <a:defRPr sz="5400">
                <a:solidFill>
                  <a:schemeClr val="tx2"/>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3110715" y="4053504"/>
            <a:ext cx="5970570" cy="1072678"/>
          </a:xfrm>
        </p:spPr>
        <p:txBody>
          <a:bodyPr anchor="t">
            <a:normAutofit/>
          </a:bodyPr>
          <a:lstStyle>
            <a:lvl1pPr marL="0" indent="0" algn="ctr">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lvl1pPr>
              <a:defRPr>
                <a:solidFill>
                  <a:schemeClr val="tx2"/>
                </a:solidFill>
              </a:defRPr>
            </a:lvl1pPr>
          </a:lstStyle>
          <a:p>
            <a:r>
              <a:rPr lang="en-US"/>
              <a:t>Sample Footer Text</a:t>
            </a:r>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lvl1pPr>
              <a:defRPr>
                <a:solidFill>
                  <a:schemeClr val="tx2"/>
                </a:solidFill>
              </a:defRPr>
            </a:lvl1pPr>
          </a:lstStyle>
          <a:p>
            <a:fld id="{454ACAC3-7932-4379-B917-F7F78C6F24BE}" type="datetime1">
              <a:rPr lang="en-US" smtClean="0"/>
              <a:t>1/8/2026</a:t>
            </a:fld>
            <a:endParaRPr lang="en-US"/>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lvl1pPr>
              <a:defRPr>
                <a:solidFill>
                  <a:schemeClr val="tx2"/>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1107397976"/>
      </p:ext>
    </p:extLst>
  </p:cSld>
  <p:clrMapOvr>
    <a:overrideClrMapping bg1="dk1" tx1="lt1" bg2="dk2" tx2="lt2" accent1="accent1" accent2="accent2" accent3="accent3" accent4="accent4" accent5="accent5" accent6="accent6" hlink="hlink" folHlink="folHlink"/>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Content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a:xfrm>
            <a:off x="768097" y="822962"/>
            <a:ext cx="3367239" cy="2031205"/>
          </a:xfrm>
        </p:spPr>
        <p:txBody>
          <a:bodyPr anchor="t">
            <a:normAutofit/>
          </a:bodyPr>
          <a:lstStyle>
            <a:lvl1pPr>
              <a:defRPr sz="1875"/>
            </a:lvl1pPr>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C6F072A2-EBC7-B7EA-DA98-BAC0AA46E7A4}"/>
              </a:ext>
            </a:extLst>
          </p:cNvPr>
          <p:cNvSpPr>
            <a:spLocks noGrp="1"/>
          </p:cNvSpPr>
          <p:nvPr>
            <p:ph sz="quarter" idx="13"/>
          </p:nvPr>
        </p:nvSpPr>
        <p:spPr>
          <a:xfrm>
            <a:off x="4495000" y="822960"/>
            <a:ext cx="7087401" cy="5349240"/>
          </a:xfrm>
        </p:spPr>
        <p:txBody>
          <a:bodyPr vert="horz" lIns="91440" tIns="45720" rIns="91440" bIns="45720" rtlCol="0">
            <a:normAutofit/>
          </a:bodyPr>
          <a:lstStyle>
            <a:lvl1pPr>
              <a:defRPr lang="en-US"/>
            </a:lvl1pPr>
            <a:lvl2pPr>
              <a:defRPr lang="en-US"/>
            </a:lvl2pPr>
            <a:lvl3pPr>
              <a:defRPr lang="en-US"/>
            </a:lvl3pPr>
            <a:lvl4pPr>
              <a:defRPr lang="en-US"/>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4515239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Content with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4160520" y="822962"/>
            <a:ext cx="7305005" cy="972657"/>
          </a:xfrm>
        </p:spPr>
        <p:txBody>
          <a:bodyPr anchor="t"/>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F1613FF0-3917-A83C-848B-3D1932393483}"/>
              </a:ext>
            </a:extLst>
          </p:cNvPr>
          <p:cNvSpPr>
            <a:spLocks noGrp="1"/>
          </p:cNvSpPr>
          <p:nvPr>
            <p:ph type="pic" sz="quarter" idx="15" hasCustomPrompt="1"/>
          </p:nvPr>
        </p:nvSpPr>
        <p:spPr>
          <a:xfrm>
            <a:off x="0" y="0"/>
            <a:ext cx="3493008" cy="6107204"/>
          </a:xfrm>
          <a:custGeom>
            <a:avLst/>
            <a:gdLst>
              <a:gd name="connsiteX0" fmla="*/ 0 w 3493008"/>
              <a:gd name="connsiteY0" fmla="*/ 0 h 6107204"/>
              <a:gd name="connsiteX1" fmla="*/ 3493008 w 3493008"/>
              <a:gd name="connsiteY1" fmla="*/ 0 h 6107204"/>
              <a:gd name="connsiteX2" fmla="*/ 3493008 w 3493008"/>
              <a:gd name="connsiteY2" fmla="*/ 5602161 h 6107204"/>
              <a:gd name="connsiteX3" fmla="*/ 2991486 w 3493008"/>
              <a:gd name="connsiteY3" fmla="*/ 6107204 h 6107204"/>
              <a:gd name="connsiteX4" fmla="*/ 0 w 3493008"/>
              <a:gd name="connsiteY4" fmla="*/ 6107204 h 61072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3008" h="6107204">
                <a:moveTo>
                  <a:pt x="0" y="0"/>
                </a:moveTo>
                <a:lnTo>
                  <a:pt x="3493008" y="0"/>
                </a:lnTo>
                <a:lnTo>
                  <a:pt x="3493008" y="5602161"/>
                </a:lnTo>
                <a:cubicBezTo>
                  <a:pt x="3493008" y="5881089"/>
                  <a:pt x="3268469" y="6107204"/>
                  <a:pt x="2991486" y="6107204"/>
                </a:cubicBezTo>
                <a:lnTo>
                  <a:pt x="0" y="6107204"/>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818B74D6-CD72-B859-C229-60DB988B25E3}"/>
              </a:ext>
            </a:extLst>
          </p:cNvPr>
          <p:cNvSpPr>
            <a:spLocks noGrp="1"/>
          </p:cNvSpPr>
          <p:nvPr>
            <p:ph sz="quarter" idx="14"/>
          </p:nvPr>
        </p:nvSpPr>
        <p:spPr>
          <a:xfrm>
            <a:off x="4163096" y="1993392"/>
            <a:ext cx="7305005" cy="41208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27763552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Content with Pictur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6" y="822960"/>
            <a:ext cx="7196328" cy="1068324"/>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68096" y="1996440"/>
            <a:ext cx="7196328" cy="4099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72091" y="6329172"/>
            <a:ext cx="2816835" cy="338328"/>
          </a:xfrm>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4974104" y="6329172"/>
            <a:ext cx="2660904" cy="338328"/>
          </a:xfrm>
        </p:spPr>
        <p:txBody>
          <a:body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7809836" y="6329172"/>
            <a:ext cx="457200" cy="338328"/>
          </a:xfrm>
        </p:spPr>
        <p:txBody>
          <a:bodyPr/>
          <a:lstStyle>
            <a:lvl1pPr>
              <a:defRPr>
                <a:solidFill>
                  <a:schemeClr val="tx1"/>
                </a:solidFill>
                <a:effectLst/>
              </a:defRPr>
            </a:lvl1pPr>
          </a:lstStyle>
          <a:p>
            <a:fld id="{235F31FF-4816-4A7C-BAEE-4B5C41A91EB1}" type="slidenum">
              <a:rPr lang="en-US" smtClean="0"/>
              <a:t>‹#›</a:t>
            </a:fld>
            <a:endParaRPr lang="en-US"/>
          </a:p>
        </p:txBody>
      </p:sp>
      <p:sp>
        <p:nvSpPr>
          <p:cNvPr id="11" name="Picture Placeholder 10">
            <a:extLst>
              <a:ext uri="{FF2B5EF4-FFF2-40B4-BE49-F238E27FC236}">
                <a16:creationId xmlns:a16="http://schemas.microsoft.com/office/drawing/2014/main" id="{8BBFAFCD-BCC9-C2BB-355B-1D08B9A7708D}"/>
              </a:ext>
            </a:extLst>
          </p:cNvPr>
          <p:cNvSpPr>
            <a:spLocks noGrp="1"/>
          </p:cNvSpPr>
          <p:nvPr>
            <p:ph type="pic" sz="quarter" idx="15" hasCustomPrompt="1"/>
          </p:nvPr>
        </p:nvSpPr>
        <p:spPr>
          <a:xfrm>
            <a:off x="8698986" y="758462"/>
            <a:ext cx="3493015" cy="6099541"/>
          </a:xfrm>
          <a:custGeom>
            <a:avLst/>
            <a:gdLst>
              <a:gd name="connsiteX0" fmla="*/ 501522 w 3493014"/>
              <a:gd name="connsiteY0" fmla="*/ 0 h 6099541"/>
              <a:gd name="connsiteX1" fmla="*/ 3493014 w 3493014"/>
              <a:gd name="connsiteY1" fmla="*/ 0 h 6099541"/>
              <a:gd name="connsiteX2" fmla="*/ 3493014 w 3493014"/>
              <a:gd name="connsiteY2" fmla="*/ 6099541 h 6099541"/>
              <a:gd name="connsiteX3" fmla="*/ 0 w 3493014"/>
              <a:gd name="connsiteY3" fmla="*/ 6099541 h 6099541"/>
              <a:gd name="connsiteX4" fmla="*/ 0 w 3493014"/>
              <a:gd name="connsiteY4" fmla="*/ 501522 h 6099541"/>
              <a:gd name="connsiteX5" fmla="*/ 501522 w 3493014"/>
              <a:gd name="connsiteY5" fmla="*/ 0 h 6099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3014" h="6099541">
                <a:moveTo>
                  <a:pt x="501522" y="0"/>
                </a:moveTo>
                <a:lnTo>
                  <a:pt x="3493014" y="0"/>
                </a:lnTo>
                <a:lnTo>
                  <a:pt x="3493014" y="6099541"/>
                </a:lnTo>
                <a:lnTo>
                  <a:pt x="0" y="6099541"/>
                </a:lnTo>
                <a:lnTo>
                  <a:pt x="0" y="501522"/>
                </a:lnTo>
                <a:cubicBezTo>
                  <a:pt x="0" y="224539"/>
                  <a:pt x="224539" y="0"/>
                  <a:pt x="501522" y="0"/>
                </a:cubicBez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Tree>
    <p:extLst>
      <p:ext uri="{BB962C8B-B14F-4D97-AF65-F5344CB8AC3E}">
        <p14:creationId xmlns:p14="http://schemas.microsoft.com/office/powerpoint/2010/main" val="130820592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Content with Pictur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3478800" y="374904"/>
            <a:ext cx="8029143" cy="914400"/>
          </a:xfrm>
        </p:spPr>
        <p:txBody>
          <a:bodyPr anchor="b"/>
          <a:lstStyle/>
          <a:p>
            <a:r>
              <a:rPr lang="en-US"/>
              <a:t>Click to edit Master title style</a:t>
            </a:r>
            <a:endParaRPr lang="en-US" dirty="0"/>
          </a:p>
        </p:txBody>
      </p:sp>
      <p:sp>
        <p:nvSpPr>
          <p:cNvPr id="11" name="Picture Placeholder 10">
            <a:extLst>
              <a:ext uri="{FF2B5EF4-FFF2-40B4-BE49-F238E27FC236}">
                <a16:creationId xmlns:a16="http://schemas.microsoft.com/office/drawing/2014/main" id="{640F6D4C-AB58-61E2-820C-26713F7162B4}"/>
              </a:ext>
            </a:extLst>
          </p:cNvPr>
          <p:cNvSpPr>
            <a:spLocks noGrp="1"/>
          </p:cNvSpPr>
          <p:nvPr>
            <p:ph type="pic" sz="quarter" idx="15" hasCustomPrompt="1"/>
          </p:nvPr>
        </p:nvSpPr>
        <p:spPr>
          <a:xfrm>
            <a:off x="2" y="0"/>
            <a:ext cx="2812577" cy="6096000"/>
          </a:xfrm>
          <a:custGeom>
            <a:avLst/>
            <a:gdLst>
              <a:gd name="connsiteX0" fmla="*/ 0 w 2812577"/>
              <a:gd name="connsiteY0" fmla="*/ 0 h 6096000"/>
              <a:gd name="connsiteX1" fmla="*/ 2812577 w 2812577"/>
              <a:gd name="connsiteY1" fmla="*/ 0 h 6096000"/>
              <a:gd name="connsiteX2" fmla="*/ 2812577 w 2812577"/>
              <a:gd name="connsiteY2" fmla="*/ 5594478 h 6096000"/>
              <a:gd name="connsiteX3" fmla="*/ 2311055 w 2812577"/>
              <a:gd name="connsiteY3" fmla="*/ 6096000 h 6096000"/>
              <a:gd name="connsiteX4" fmla="*/ 0 w 2812577"/>
              <a:gd name="connsiteY4" fmla="*/ 6096000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577" h="6096000">
                <a:moveTo>
                  <a:pt x="0" y="0"/>
                </a:moveTo>
                <a:lnTo>
                  <a:pt x="2812577" y="0"/>
                </a:lnTo>
                <a:lnTo>
                  <a:pt x="2812577" y="5594478"/>
                </a:lnTo>
                <a:cubicBezTo>
                  <a:pt x="2812577" y="5871461"/>
                  <a:pt x="2588038" y="6096000"/>
                  <a:pt x="2311055" y="6096000"/>
                </a:cubicBezTo>
                <a:lnTo>
                  <a:pt x="0" y="6096000"/>
                </a:ln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3478799" y="1444752"/>
            <a:ext cx="8029144" cy="4727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3478799" y="6329172"/>
            <a:ext cx="2699608" cy="338328"/>
          </a:xfrm>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291411" y="6329172"/>
            <a:ext cx="1612675" cy="338328"/>
          </a:xfrm>
        </p:spPr>
        <p:txBody>
          <a:body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34338465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Content with Picture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68097" y="365760"/>
            <a:ext cx="7935953" cy="914400"/>
          </a:xfrm>
        </p:spPr>
        <p:txBody>
          <a:bodyPr anchor="b"/>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68097" y="1444752"/>
            <a:ext cx="7935953" cy="47274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11">
            <a:extLst>
              <a:ext uri="{FF2B5EF4-FFF2-40B4-BE49-F238E27FC236}">
                <a16:creationId xmlns:a16="http://schemas.microsoft.com/office/drawing/2014/main" id="{365D02ED-881B-AC26-9FB1-E0C7AC5229CD}"/>
              </a:ext>
            </a:extLst>
          </p:cNvPr>
          <p:cNvSpPr>
            <a:spLocks noGrp="1"/>
          </p:cNvSpPr>
          <p:nvPr>
            <p:ph type="pic" sz="quarter" idx="15" hasCustomPrompt="1"/>
          </p:nvPr>
        </p:nvSpPr>
        <p:spPr>
          <a:xfrm>
            <a:off x="9379425" y="0"/>
            <a:ext cx="2812577" cy="6096000"/>
          </a:xfrm>
          <a:custGeom>
            <a:avLst/>
            <a:gdLst>
              <a:gd name="connsiteX0" fmla="*/ 0 w 2812577"/>
              <a:gd name="connsiteY0" fmla="*/ 0 h 6096000"/>
              <a:gd name="connsiteX1" fmla="*/ 2812577 w 2812577"/>
              <a:gd name="connsiteY1" fmla="*/ 0 h 6096000"/>
              <a:gd name="connsiteX2" fmla="*/ 2812577 w 2812577"/>
              <a:gd name="connsiteY2" fmla="*/ 6096000 h 6096000"/>
              <a:gd name="connsiteX3" fmla="*/ 501522 w 2812577"/>
              <a:gd name="connsiteY3" fmla="*/ 6096000 h 6096000"/>
              <a:gd name="connsiteX4" fmla="*/ 0 w 2812577"/>
              <a:gd name="connsiteY4" fmla="*/ 5594478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2577" h="6096000">
                <a:moveTo>
                  <a:pt x="0" y="0"/>
                </a:moveTo>
                <a:lnTo>
                  <a:pt x="2812577" y="0"/>
                </a:lnTo>
                <a:lnTo>
                  <a:pt x="2812577" y="6096000"/>
                </a:lnTo>
                <a:lnTo>
                  <a:pt x="501522" y="6096000"/>
                </a:lnTo>
                <a:cubicBezTo>
                  <a:pt x="224539" y="6096000"/>
                  <a:pt x="0" y="5871461"/>
                  <a:pt x="0" y="5594478"/>
                </a:cubicBez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68096" y="6329172"/>
            <a:ext cx="2699608" cy="338328"/>
          </a:xfrm>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291411" y="6329172"/>
            <a:ext cx="1612675" cy="338328"/>
          </a:xfrm>
        </p:spPr>
        <p:txBody>
          <a:body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50743" y="6329172"/>
            <a:ext cx="457200" cy="338328"/>
          </a:xfrm>
        </p:spPr>
        <p:txBody>
          <a:bodyPr/>
          <a:lstStyle>
            <a:lvl1pPr>
              <a:defRPr>
                <a:solidFill>
                  <a:schemeClr val="tx1"/>
                </a:solidFill>
                <a:effectLst/>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28393608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Content with Picture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5481302" y="822960"/>
            <a:ext cx="5986799" cy="1092104"/>
          </a:xfrm>
        </p:spPr>
        <p:txBody>
          <a:bodyPr anchor="t"/>
          <a:lstStyle/>
          <a:p>
            <a:r>
              <a:rPr lang="en-US"/>
              <a:t>Click to edit Master title style</a:t>
            </a:r>
            <a:endParaRPr lang="en-US" dirty="0"/>
          </a:p>
        </p:txBody>
      </p:sp>
      <p:sp>
        <p:nvSpPr>
          <p:cNvPr id="4" name="Picture Placeholder 3">
            <a:extLst>
              <a:ext uri="{FF2B5EF4-FFF2-40B4-BE49-F238E27FC236}">
                <a16:creationId xmlns:a16="http://schemas.microsoft.com/office/drawing/2014/main" id="{3253D553-C5F3-3129-9E70-5FFBFDC9ECE7}"/>
              </a:ext>
            </a:extLst>
          </p:cNvPr>
          <p:cNvSpPr>
            <a:spLocks noGrp="1"/>
          </p:cNvSpPr>
          <p:nvPr>
            <p:ph type="pic" sz="quarter" idx="15" hasCustomPrompt="1"/>
          </p:nvPr>
        </p:nvSpPr>
        <p:spPr>
          <a:xfrm>
            <a:off x="0" y="0"/>
            <a:ext cx="4785141" cy="6096000"/>
          </a:xfrm>
          <a:custGeom>
            <a:avLst/>
            <a:gdLst>
              <a:gd name="connsiteX0" fmla="*/ 0 w 4785141"/>
              <a:gd name="connsiteY0" fmla="*/ 0 h 6096000"/>
              <a:gd name="connsiteX1" fmla="*/ 4785141 w 4785141"/>
              <a:gd name="connsiteY1" fmla="*/ 0 h 6096000"/>
              <a:gd name="connsiteX2" fmla="*/ 4785141 w 4785141"/>
              <a:gd name="connsiteY2" fmla="*/ 5594478 h 6096000"/>
              <a:gd name="connsiteX3" fmla="*/ 4283619 w 4785141"/>
              <a:gd name="connsiteY3" fmla="*/ 6096000 h 6096000"/>
              <a:gd name="connsiteX4" fmla="*/ 0 w 4785141"/>
              <a:gd name="connsiteY4" fmla="*/ 6096000 h 6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85141" h="6096000">
                <a:moveTo>
                  <a:pt x="0" y="0"/>
                </a:moveTo>
                <a:lnTo>
                  <a:pt x="4785141" y="0"/>
                </a:lnTo>
                <a:lnTo>
                  <a:pt x="4785141" y="5594478"/>
                </a:lnTo>
                <a:cubicBezTo>
                  <a:pt x="4785141" y="5871461"/>
                  <a:pt x="4560602" y="6096000"/>
                  <a:pt x="4283619" y="6096000"/>
                </a:cubicBezTo>
                <a:lnTo>
                  <a:pt x="0" y="6096000"/>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5481302" y="1996440"/>
            <a:ext cx="5986799" cy="4099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lvl1pPr>
              <a:defRPr>
                <a:solidFill>
                  <a:schemeClr val="tx1"/>
                </a:solidFill>
                <a:effectLst/>
              </a:defRPr>
            </a:lvl1p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12961397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Content with Picture 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71726" y="822960"/>
            <a:ext cx="6140335" cy="973212"/>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07755DB3-9272-8E5E-039F-AC14A2C07898}"/>
              </a:ext>
            </a:extLst>
          </p:cNvPr>
          <p:cNvSpPr>
            <a:spLocks noGrp="1"/>
          </p:cNvSpPr>
          <p:nvPr>
            <p:ph sz="quarter" idx="14"/>
          </p:nvPr>
        </p:nvSpPr>
        <p:spPr>
          <a:xfrm>
            <a:off x="771726" y="1996442"/>
            <a:ext cx="6140335" cy="40992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31088019-00EC-C5EE-FDBA-3FD6E5C52EF8}"/>
              </a:ext>
            </a:extLst>
          </p:cNvPr>
          <p:cNvSpPr>
            <a:spLocks noGrp="1"/>
          </p:cNvSpPr>
          <p:nvPr>
            <p:ph type="pic" sz="quarter" idx="15" hasCustomPrompt="1"/>
          </p:nvPr>
        </p:nvSpPr>
        <p:spPr>
          <a:xfrm>
            <a:off x="7620001" y="2"/>
            <a:ext cx="4572001" cy="6095689"/>
          </a:xfrm>
          <a:custGeom>
            <a:avLst/>
            <a:gdLst>
              <a:gd name="connsiteX0" fmla="*/ 0 w 4572001"/>
              <a:gd name="connsiteY0" fmla="*/ 0 h 6095689"/>
              <a:gd name="connsiteX1" fmla="*/ 4572001 w 4572001"/>
              <a:gd name="connsiteY1" fmla="*/ 0 h 6095689"/>
              <a:gd name="connsiteX2" fmla="*/ 4572001 w 4572001"/>
              <a:gd name="connsiteY2" fmla="*/ 6095689 h 6095689"/>
              <a:gd name="connsiteX3" fmla="*/ 501522 w 4572001"/>
              <a:gd name="connsiteY3" fmla="*/ 6095689 h 6095689"/>
              <a:gd name="connsiteX4" fmla="*/ 0 w 4572001"/>
              <a:gd name="connsiteY4" fmla="*/ 5590205 h 6095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1" h="6095689">
                <a:moveTo>
                  <a:pt x="0" y="0"/>
                </a:moveTo>
                <a:lnTo>
                  <a:pt x="4572001" y="0"/>
                </a:lnTo>
                <a:lnTo>
                  <a:pt x="4572001" y="6095689"/>
                </a:lnTo>
                <a:lnTo>
                  <a:pt x="501522" y="6095689"/>
                </a:lnTo>
                <a:cubicBezTo>
                  <a:pt x="224539" y="6095689"/>
                  <a:pt x="0" y="5869376"/>
                  <a:pt x="0" y="5590205"/>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9" name="Footer Placeholder 8">
            <a:extLst>
              <a:ext uri="{FF2B5EF4-FFF2-40B4-BE49-F238E27FC236}">
                <a16:creationId xmlns:a16="http://schemas.microsoft.com/office/drawing/2014/main" id="{F1B30B23-B6C4-3723-57BA-D70C99D0320B}"/>
              </a:ext>
            </a:extLst>
          </p:cNvPr>
          <p:cNvSpPr>
            <a:spLocks noGrp="1"/>
          </p:cNvSpPr>
          <p:nvPr>
            <p:ph type="ftr" sz="quarter" idx="17"/>
          </p:nvPr>
        </p:nvSpPr>
        <p:spPr/>
        <p:txBody>
          <a:bodyPr/>
          <a:lstStyle/>
          <a:p>
            <a:endParaRPr lang="en-US"/>
          </a:p>
        </p:txBody>
      </p:sp>
      <p:sp>
        <p:nvSpPr>
          <p:cNvPr id="3" name="Date Placeholder 2">
            <a:extLst>
              <a:ext uri="{FF2B5EF4-FFF2-40B4-BE49-F238E27FC236}">
                <a16:creationId xmlns:a16="http://schemas.microsoft.com/office/drawing/2014/main" id="{B5CB376B-27E9-4CDA-655E-2AE645F1DE44}"/>
              </a:ext>
            </a:extLst>
          </p:cNvPr>
          <p:cNvSpPr>
            <a:spLocks noGrp="1"/>
          </p:cNvSpPr>
          <p:nvPr>
            <p:ph type="dt" sz="half" idx="16"/>
          </p:nvPr>
        </p:nvSpPr>
        <p:spPr/>
        <p:txBody>
          <a:bodyPr/>
          <a:lstStyle/>
          <a:p>
            <a:fld id="{D7E3ECEC-7E7B-4FB9-BAE8-5C10F12795EA}" type="datetimeFigureOut">
              <a:rPr lang="en-US" smtClean="0"/>
              <a:t>1/8/2026</a:t>
            </a:fld>
            <a:endParaRPr lang="en-US"/>
          </a:p>
        </p:txBody>
      </p:sp>
      <p:sp>
        <p:nvSpPr>
          <p:cNvPr id="10" name="Slide Number Placeholder 9">
            <a:extLst>
              <a:ext uri="{FF2B5EF4-FFF2-40B4-BE49-F238E27FC236}">
                <a16:creationId xmlns:a16="http://schemas.microsoft.com/office/drawing/2014/main" id="{4EC5A43C-DD1F-E7E6-BBC8-F953BC288BB0}"/>
              </a:ext>
            </a:extLst>
          </p:cNvPr>
          <p:cNvSpPr>
            <a:spLocks noGrp="1"/>
          </p:cNvSpPr>
          <p:nvPr>
            <p:ph type="sldNum" sz="quarter" idx="18"/>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12525628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Content with Picture 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23913" y="822960"/>
            <a:ext cx="4243345" cy="1089702"/>
          </a:xfrm>
        </p:spPr>
        <p:txBody>
          <a:bodyPr anchor="t"/>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DBFBCB5-4A7B-F7B3-9AAF-F908FB128AB0}"/>
              </a:ext>
            </a:extLst>
          </p:cNvPr>
          <p:cNvSpPr>
            <a:spLocks noGrp="1"/>
          </p:cNvSpPr>
          <p:nvPr>
            <p:ph type="pic" sz="quarter" idx="15" hasCustomPrompt="1"/>
          </p:nvPr>
        </p:nvSpPr>
        <p:spPr>
          <a:xfrm>
            <a:off x="1" y="0"/>
            <a:ext cx="6548535" cy="6100464"/>
          </a:xfrm>
          <a:custGeom>
            <a:avLst/>
            <a:gdLst>
              <a:gd name="connsiteX0" fmla="*/ 0 w 6548534"/>
              <a:gd name="connsiteY0" fmla="*/ 0 h 6100464"/>
              <a:gd name="connsiteX1" fmla="*/ 6548534 w 6548534"/>
              <a:gd name="connsiteY1" fmla="*/ 0 h 6100464"/>
              <a:gd name="connsiteX2" fmla="*/ 6548534 w 6548534"/>
              <a:gd name="connsiteY2" fmla="*/ 5595865 h 6100464"/>
              <a:gd name="connsiteX3" fmla="*/ 6047012 w 6548534"/>
              <a:gd name="connsiteY3" fmla="*/ 6100464 h 6100464"/>
              <a:gd name="connsiteX4" fmla="*/ 0 w 6548534"/>
              <a:gd name="connsiteY4" fmla="*/ 6100464 h 6100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8534" h="6100464">
                <a:moveTo>
                  <a:pt x="0" y="0"/>
                </a:moveTo>
                <a:lnTo>
                  <a:pt x="6548534" y="0"/>
                </a:lnTo>
                <a:lnTo>
                  <a:pt x="6548534" y="5595865"/>
                </a:lnTo>
                <a:cubicBezTo>
                  <a:pt x="6548534" y="5874548"/>
                  <a:pt x="6323995" y="6100464"/>
                  <a:pt x="6047012" y="6100464"/>
                </a:cubicBezTo>
                <a:lnTo>
                  <a:pt x="0" y="6100464"/>
                </a:ln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23070" y="1988820"/>
            <a:ext cx="4244188" cy="4111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Footer Placeholder 8">
            <a:extLst>
              <a:ext uri="{FF2B5EF4-FFF2-40B4-BE49-F238E27FC236}">
                <a16:creationId xmlns:a16="http://schemas.microsoft.com/office/drawing/2014/main" id="{B8F54AB8-6B4D-C00F-7A9F-6627E7066D2A}"/>
              </a:ext>
            </a:extLst>
          </p:cNvPr>
          <p:cNvSpPr>
            <a:spLocks noGrp="1"/>
          </p:cNvSpPr>
          <p:nvPr>
            <p:ph type="ftr" sz="quarter" idx="17"/>
          </p:nvPr>
        </p:nvSpPr>
        <p:spPr/>
        <p:txBody>
          <a:bodyPr/>
          <a:lstStyle/>
          <a:p>
            <a:endParaRPr lang="en-US"/>
          </a:p>
        </p:txBody>
      </p:sp>
      <p:sp>
        <p:nvSpPr>
          <p:cNvPr id="4" name="Date Placeholder 3">
            <a:extLst>
              <a:ext uri="{FF2B5EF4-FFF2-40B4-BE49-F238E27FC236}">
                <a16:creationId xmlns:a16="http://schemas.microsoft.com/office/drawing/2014/main" id="{DC218C63-B1E1-78F4-CF24-6991FB09C1C4}"/>
              </a:ext>
            </a:extLst>
          </p:cNvPr>
          <p:cNvSpPr>
            <a:spLocks noGrp="1"/>
          </p:cNvSpPr>
          <p:nvPr>
            <p:ph type="dt" sz="half" idx="16"/>
          </p:nvPr>
        </p:nvSpPr>
        <p:spPr/>
        <p:txBody>
          <a:bodyPr/>
          <a:lstStyle/>
          <a:p>
            <a:fld id="{D7E3ECEC-7E7B-4FB9-BAE8-5C10F12795EA}" type="datetimeFigureOut">
              <a:rPr lang="en-US" smtClean="0"/>
              <a:t>1/8/2026</a:t>
            </a:fld>
            <a:endParaRPr lang="en-US"/>
          </a:p>
        </p:txBody>
      </p:sp>
      <p:sp>
        <p:nvSpPr>
          <p:cNvPr id="10" name="Slide Number Placeholder 9">
            <a:extLst>
              <a:ext uri="{FF2B5EF4-FFF2-40B4-BE49-F238E27FC236}">
                <a16:creationId xmlns:a16="http://schemas.microsoft.com/office/drawing/2014/main" id="{BD268E9B-F4A2-5ABF-D43A-3BF4DCADB3FB}"/>
              </a:ext>
            </a:extLst>
          </p:cNvPr>
          <p:cNvSpPr>
            <a:spLocks noGrp="1"/>
          </p:cNvSpPr>
          <p:nvPr>
            <p:ph type="sldNum" sz="quarter" idx="18"/>
          </p:nvPr>
        </p:nvSpPr>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57118991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Content with Picture 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71724" y="822961"/>
            <a:ext cx="4177555" cy="1031240"/>
          </a:xfrm>
        </p:spPr>
        <p:txBody>
          <a:bodyPr anchor="t"/>
          <a:lstStyle/>
          <a:p>
            <a:r>
              <a:rPr lang="en-US"/>
              <a:t>Click to edit Master title style</a:t>
            </a:r>
            <a:endParaRPr lang="en-US" dirty="0"/>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771726" y="1993392"/>
            <a:ext cx="4177553" cy="4102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Picture Placeholder 3">
            <a:extLst>
              <a:ext uri="{FF2B5EF4-FFF2-40B4-BE49-F238E27FC236}">
                <a16:creationId xmlns:a16="http://schemas.microsoft.com/office/drawing/2014/main" id="{CD2D7B58-DFF6-BC00-8544-64FC5F7EED57}"/>
              </a:ext>
            </a:extLst>
          </p:cNvPr>
          <p:cNvSpPr>
            <a:spLocks noGrp="1"/>
          </p:cNvSpPr>
          <p:nvPr>
            <p:ph type="pic" sz="quarter" idx="15" hasCustomPrompt="1"/>
          </p:nvPr>
        </p:nvSpPr>
        <p:spPr>
          <a:xfrm>
            <a:off x="5643723" y="2"/>
            <a:ext cx="6548279" cy="6105855"/>
          </a:xfrm>
          <a:custGeom>
            <a:avLst/>
            <a:gdLst>
              <a:gd name="connsiteX0" fmla="*/ 0 w 6548279"/>
              <a:gd name="connsiteY0" fmla="*/ 0 h 6105855"/>
              <a:gd name="connsiteX1" fmla="*/ 6548279 w 6548279"/>
              <a:gd name="connsiteY1" fmla="*/ 0 h 6105855"/>
              <a:gd name="connsiteX2" fmla="*/ 6548279 w 6548279"/>
              <a:gd name="connsiteY2" fmla="*/ 6105855 h 6105855"/>
              <a:gd name="connsiteX3" fmla="*/ 501522 w 6548279"/>
              <a:gd name="connsiteY3" fmla="*/ 6105855 h 6105855"/>
              <a:gd name="connsiteX4" fmla="*/ 0 w 6548279"/>
              <a:gd name="connsiteY4" fmla="*/ 5600680 h 6105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48279" h="6105855">
                <a:moveTo>
                  <a:pt x="0" y="0"/>
                </a:moveTo>
                <a:lnTo>
                  <a:pt x="6548279" y="0"/>
                </a:lnTo>
                <a:lnTo>
                  <a:pt x="6548279" y="6105855"/>
                </a:lnTo>
                <a:lnTo>
                  <a:pt x="501522" y="6105855"/>
                </a:lnTo>
                <a:cubicBezTo>
                  <a:pt x="224539" y="6105855"/>
                  <a:pt x="0" y="5879680"/>
                  <a:pt x="0" y="5600680"/>
                </a:cubicBezTo>
                <a:close/>
              </a:path>
            </a:pathLst>
          </a:custGeom>
          <a:blipFill dpi="0" rotWithShape="1">
            <a:blip r:embed="rId2">
              <a:alphaModFix amt="70000"/>
            </a:blip>
            <a:srcRect/>
            <a:stretch>
              <a:fillRect/>
            </a:stretch>
          </a:blipFill>
        </p:spPr>
        <p:txBody>
          <a:bodyPr wrap="square">
            <a:noAutofit/>
          </a:bodyPr>
          <a:lstStyle>
            <a:lvl1pPr marL="0" indent="0">
              <a:buNone/>
              <a:defRPr/>
            </a:lvl1pPr>
          </a:lstStyle>
          <a:p>
            <a:r>
              <a:rPr lang="en-US" dirty="0"/>
              <a:t> </a:t>
            </a:r>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lvl1pPr>
              <a:defRPr>
                <a:solidFill>
                  <a:schemeClr val="tx1"/>
                </a:solidFill>
                <a:effectLst/>
              </a:defRPr>
            </a:lvl1p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lvl1pPr>
              <a:defRPr>
                <a:solidFill>
                  <a:schemeClr val="tx1"/>
                </a:solidFill>
                <a:effectLst/>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410782450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Content with Picture 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7223913" y="822960"/>
            <a:ext cx="4243345" cy="1089702"/>
          </a:xfrm>
        </p:spPr>
        <p:txBody>
          <a:bodyPr anchor="t"/>
          <a:lstStyle/>
          <a:p>
            <a:r>
              <a:rPr lang="en-US"/>
              <a:t>Click to edit Master title style</a:t>
            </a:r>
            <a:endParaRPr lang="en-US" dirty="0"/>
          </a:p>
        </p:txBody>
      </p:sp>
      <p:sp>
        <p:nvSpPr>
          <p:cNvPr id="19" name="Picture Placeholder 18">
            <a:extLst>
              <a:ext uri="{FF2B5EF4-FFF2-40B4-BE49-F238E27FC236}">
                <a16:creationId xmlns:a16="http://schemas.microsoft.com/office/drawing/2014/main" id="{03AE08AD-600E-B6CB-33D0-F11CE0529C45}"/>
              </a:ext>
            </a:extLst>
          </p:cNvPr>
          <p:cNvSpPr>
            <a:spLocks noGrp="1"/>
          </p:cNvSpPr>
          <p:nvPr>
            <p:ph type="pic" sz="quarter" idx="15" hasCustomPrompt="1"/>
          </p:nvPr>
        </p:nvSpPr>
        <p:spPr>
          <a:xfrm>
            <a:off x="1" y="765214"/>
            <a:ext cx="6559827" cy="6092786"/>
          </a:xfrm>
          <a:custGeom>
            <a:avLst/>
            <a:gdLst>
              <a:gd name="connsiteX0" fmla="*/ 0 w 6559827"/>
              <a:gd name="connsiteY0" fmla="*/ 0 h 6092786"/>
              <a:gd name="connsiteX1" fmla="*/ 6058305 w 6559827"/>
              <a:gd name="connsiteY1" fmla="*/ 0 h 6092786"/>
              <a:gd name="connsiteX2" fmla="*/ 6559827 w 6559827"/>
              <a:gd name="connsiteY2" fmla="*/ 501522 h 6092786"/>
              <a:gd name="connsiteX3" fmla="*/ 6559827 w 6559827"/>
              <a:gd name="connsiteY3" fmla="*/ 6092786 h 6092786"/>
              <a:gd name="connsiteX4" fmla="*/ 0 w 6559827"/>
              <a:gd name="connsiteY4" fmla="*/ 6092786 h 6092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827" h="6092786">
                <a:moveTo>
                  <a:pt x="0" y="0"/>
                </a:moveTo>
                <a:lnTo>
                  <a:pt x="6058305" y="0"/>
                </a:lnTo>
                <a:cubicBezTo>
                  <a:pt x="6335288" y="0"/>
                  <a:pt x="6559827" y="224539"/>
                  <a:pt x="6559827" y="501522"/>
                </a:cubicBezTo>
                <a:lnTo>
                  <a:pt x="6559827" y="6092786"/>
                </a:lnTo>
                <a:lnTo>
                  <a:pt x="0" y="6092786"/>
                </a:lnTo>
                <a:close/>
              </a:path>
            </a:pathLst>
          </a:custGeom>
          <a:blipFill>
            <a:blip r:embed="rId2">
              <a:alphaModFix amt="70000"/>
            </a:blip>
            <a:stretch>
              <a:fillRect/>
            </a:stretch>
          </a:blipFill>
        </p:spPr>
        <p:txBody>
          <a:bodyPr wrap="square">
            <a:noAutofit/>
          </a:bodyPr>
          <a:lstStyle>
            <a:lvl1pPr marL="0" indent="0">
              <a:buNone/>
              <a:defRPr/>
            </a:lvl1pPr>
          </a:lstStyle>
          <a:p>
            <a:r>
              <a:rPr lang="en-US" dirty="0"/>
              <a:t> </a:t>
            </a:r>
          </a:p>
        </p:txBody>
      </p:sp>
      <p:sp>
        <p:nvSpPr>
          <p:cNvPr id="8" name="Content Placeholder 7">
            <a:extLst>
              <a:ext uri="{FF2B5EF4-FFF2-40B4-BE49-F238E27FC236}">
                <a16:creationId xmlns:a16="http://schemas.microsoft.com/office/drawing/2014/main" id="{7FF0220E-48F8-B4D9-19DE-7B457C3C221C}"/>
              </a:ext>
            </a:extLst>
          </p:cNvPr>
          <p:cNvSpPr>
            <a:spLocks noGrp="1"/>
          </p:cNvSpPr>
          <p:nvPr>
            <p:ph sz="quarter" idx="14"/>
          </p:nvPr>
        </p:nvSpPr>
        <p:spPr>
          <a:xfrm>
            <a:off x="7223070" y="1988820"/>
            <a:ext cx="4244188" cy="41071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a:xfrm>
            <a:off x="7223069" y="6329172"/>
            <a:ext cx="2816835" cy="338328"/>
          </a:xfrm>
        </p:spPr>
        <p:txBody>
          <a:bodyPr/>
          <a:lstStyle/>
          <a:p>
            <a:endParaRPr lang="en-US"/>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a:xfrm>
            <a:off x="9601200" y="6329172"/>
            <a:ext cx="1387589" cy="338328"/>
          </a:xfrm>
        </p:spPr>
        <p:txBody>
          <a:bodyPr/>
          <a:lstStyle>
            <a:lvl1pPr>
              <a:defRPr>
                <a:solidFill>
                  <a:schemeClr val="tx1"/>
                </a:solidFill>
                <a:effectLst/>
              </a:defRPr>
            </a:lvl1pPr>
          </a:lstStyle>
          <a:p>
            <a:fld id="{D7E3ECEC-7E7B-4FB9-BAE8-5C10F12795EA}" type="datetimeFigureOut">
              <a:rPr lang="en-US" smtClean="0"/>
              <a:t>1/8/2026</a:t>
            </a:fld>
            <a:endParaRPr lang="en-US"/>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a:xfrm>
            <a:off x="11055096" y="6329172"/>
            <a:ext cx="454437" cy="338328"/>
          </a:xfrm>
        </p:spPr>
        <p:txBody>
          <a:bodyPr/>
          <a:lstStyle/>
          <a:p>
            <a:fld id="{235F31FF-4816-4A7C-BAEE-4B5C41A91EB1}" type="slidenum">
              <a:rPr lang="en-US" smtClean="0"/>
              <a:t>‹#›</a:t>
            </a:fld>
            <a:endParaRPr lang="en-US"/>
          </a:p>
        </p:txBody>
      </p:sp>
    </p:spTree>
    <p:extLst>
      <p:ext uri="{BB962C8B-B14F-4D97-AF65-F5344CB8AC3E}">
        <p14:creationId xmlns:p14="http://schemas.microsoft.com/office/powerpoint/2010/main" val="3462220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2.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99.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42" Type="http://schemas.openxmlformats.org/officeDocument/2006/relationships/slideLayout" Target="../slideLayouts/slideLayout115.xml"/><Relationship Id="rId47" Type="http://schemas.openxmlformats.org/officeDocument/2006/relationships/slideLayout" Target="../slideLayouts/slideLayout120.xml"/><Relationship Id="rId50" Type="http://schemas.openxmlformats.org/officeDocument/2006/relationships/slideLayout" Target="../slideLayouts/slideLayout123.xml"/><Relationship Id="rId55" Type="http://schemas.openxmlformats.org/officeDocument/2006/relationships/slideLayout" Target="../slideLayouts/slideLayout128.xml"/><Relationship Id="rId63" Type="http://schemas.openxmlformats.org/officeDocument/2006/relationships/slideLayout" Target="../slideLayouts/slideLayout13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9" Type="http://schemas.openxmlformats.org/officeDocument/2006/relationships/slideLayout" Target="../slideLayouts/slideLayout102.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40" Type="http://schemas.openxmlformats.org/officeDocument/2006/relationships/slideLayout" Target="../slideLayouts/slideLayout113.xml"/><Relationship Id="rId45" Type="http://schemas.openxmlformats.org/officeDocument/2006/relationships/slideLayout" Target="../slideLayouts/slideLayout118.xml"/><Relationship Id="rId53" Type="http://schemas.openxmlformats.org/officeDocument/2006/relationships/slideLayout" Target="../slideLayouts/slideLayout126.xml"/><Relationship Id="rId58" Type="http://schemas.openxmlformats.org/officeDocument/2006/relationships/slideLayout" Target="../slideLayouts/slideLayout131.xml"/><Relationship Id="rId66" Type="http://schemas.openxmlformats.org/officeDocument/2006/relationships/slideLayout" Target="../slideLayouts/slideLayout139.xml"/><Relationship Id="rId5" Type="http://schemas.openxmlformats.org/officeDocument/2006/relationships/slideLayout" Target="../slideLayouts/slideLayout78.xml"/><Relationship Id="rId61" Type="http://schemas.openxmlformats.org/officeDocument/2006/relationships/slideLayout" Target="../slideLayouts/slideLayout134.xml"/><Relationship Id="rId19" Type="http://schemas.openxmlformats.org/officeDocument/2006/relationships/slideLayout" Target="../slideLayouts/slideLayout9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 Id="rId43" Type="http://schemas.openxmlformats.org/officeDocument/2006/relationships/slideLayout" Target="../slideLayouts/slideLayout116.xml"/><Relationship Id="rId48" Type="http://schemas.openxmlformats.org/officeDocument/2006/relationships/slideLayout" Target="../slideLayouts/slideLayout121.xml"/><Relationship Id="rId56" Type="http://schemas.openxmlformats.org/officeDocument/2006/relationships/slideLayout" Target="../slideLayouts/slideLayout129.xml"/><Relationship Id="rId64" Type="http://schemas.openxmlformats.org/officeDocument/2006/relationships/slideLayout" Target="../slideLayouts/slideLayout137.xml"/><Relationship Id="rId8" Type="http://schemas.openxmlformats.org/officeDocument/2006/relationships/slideLayout" Target="../slideLayouts/slideLayout81.xml"/><Relationship Id="rId51" Type="http://schemas.openxmlformats.org/officeDocument/2006/relationships/slideLayout" Target="../slideLayouts/slideLayout124.xml"/><Relationship Id="rId3" Type="http://schemas.openxmlformats.org/officeDocument/2006/relationships/slideLayout" Target="../slideLayouts/slideLayout76.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slideLayout" Target="../slideLayouts/slideLayout111.xml"/><Relationship Id="rId46" Type="http://schemas.openxmlformats.org/officeDocument/2006/relationships/slideLayout" Target="../slideLayouts/slideLayout119.xml"/><Relationship Id="rId59" Type="http://schemas.openxmlformats.org/officeDocument/2006/relationships/slideLayout" Target="../slideLayouts/slideLayout132.xml"/><Relationship Id="rId67" Type="http://schemas.openxmlformats.org/officeDocument/2006/relationships/theme" Target="../theme/theme3.xml"/><Relationship Id="rId20" Type="http://schemas.openxmlformats.org/officeDocument/2006/relationships/slideLayout" Target="../slideLayouts/slideLayout93.xml"/><Relationship Id="rId41" Type="http://schemas.openxmlformats.org/officeDocument/2006/relationships/slideLayout" Target="../slideLayouts/slideLayout114.xml"/><Relationship Id="rId54" Type="http://schemas.openxmlformats.org/officeDocument/2006/relationships/slideLayout" Target="../slideLayouts/slideLayout127.xml"/><Relationship Id="rId62" Type="http://schemas.openxmlformats.org/officeDocument/2006/relationships/slideLayout" Target="../slideLayouts/slideLayout13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49" Type="http://schemas.openxmlformats.org/officeDocument/2006/relationships/slideLayout" Target="../slideLayouts/slideLayout122.xml"/><Relationship Id="rId57" Type="http://schemas.openxmlformats.org/officeDocument/2006/relationships/slideLayout" Target="../slideLayouts/slideLayout130.xml"/><Relationship Id="rId10" Type="http://schemas.openxmlformats.org/officeDocument/2006/relationships/slideLayout" Target="../slideLayouts/slideLayout83.xml"/><Relationship Id="rId31" Type="http://schemas.openxmlformats.org/officeDocument/2006/relationships/slideLayout" Target="../slideLayouts/slideLayout104.xml"/><Relationship Id="rId44" Type="http://schemas.openxmlformats.org/officeDocument/2006/relationships/slideLayout" Target="../slideLayouts/slideLayout117.xml"/><Relationship Id="rId52" Type="http://schemas.openxmlformats.org/officeDocument/2006/relationships/slideLayout" Target="../slideLayouts/slideLayout125.xml"/><Relationship Id="rId60" Type="http://schemas.openxmlformats.org/officeDocument/2006/relationships/slideLayout" Target="../slideLayouts/slideLayout133.xml"/><Relationship Id="rId65" Type="http://schemas.openxmlformats.org/officeDocument/2006/relationships/slideLayout" Target="../slideLayouts/slideLayout138.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39" Type="http://schemas.openxmlformats.org/officeDocument/2006/relationships/slideLayout" Target="../slideLayouts/slideLayout1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18" Type="http://schemas.openxmlformats.org/officeDocument/2006/relationships/slideLayout" Target="../slideLayouts/slideLayout157.xml"/><Relationship Id="rId3" Type="http://schemas.openxmlformats.org/officeDocument/2006/relationships/slideLayout" Target="../slideLayouts/slideLayout142.xml"/><Relationship Id="rId21" Type="http://schemas.openxmlformats.org/officeDocument/2006/relationships/theme" Target="../theme/theme4.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17" Type="http://schemas.openxmlformats.org/officeDocument/2006/relationships/slideLayout" Target="../slideLayouts/slideLayout156.xml"/><Relationship Id="rId2" Type="http://schemas.openxmlformats.org/officeDocument/2006/relationships/slideLayout" Target="../slideLayouts/slideLayout141.xml"/><Relationship Id="rId16" Type="http://schemas.openxmlformats.org/officeDocument/2006/relationships/slideLayout" Target="../slideLayouts/slideLayout155.xml"/><Relationship Id="rId20" Type="http://schemas.openxmlformats.org/officeDocument/2006/relationships/slideLayout" Target="../slideLayouts/slideLayout159.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slideLayout" Target="../slideLayouts/slideLayout154.xml"/><Relationship Id="rId10" Type="http://schemas.openxmlformats.org/officeDocument/2006/relationships/slideLayout" Target="../slideLayouts/slideLayout149.xml"/><Relationship Id="rId19" Type="http://schemas.openxmlformats.org/officeDocument/2006/relationships/slideLayout" Target="../slideLayouts/slideLayout158.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182880" y="219456"/>
            <a:ext cx="10835640" cy="96926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182880" y="1183206"/>
            <a:ext cx="10835640" cy="50886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178704" y="6387128"/>
            <a:ext cx="2703777" cy="338328"/>
          </a:xfrm>
          <a:prstGeom prst="rect">
            <a:avLst/>
          </a:prstGeom>
        </p:spPr>
        <p:txBody>
          <a:bodyPr vert="horz" lIns="91440" tIns="45720" rIns="91440" bIns="45720" rtlCol="0" anchor="ctr"/>
          <a:lstStyle>
            <a:lvl1pPr algn="l">
              <a:defRPr sz="750">
                <a:solidFill>
                  <a:schemeClr val="tx1"/>
                </a:solidFill>
              </a:defRPr>
            </a:lvl1pPr>
          </a:lstStyle>
          <a:p>
            <a:r>
              <a:rPr lang="en-US"/>
              <a:t>Sample Footer Text</a:t>
            </a:r>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0477500" y="6387128"/>
            <a:ext cx="1032084" cy="338328"/>
          </a:xfrm>
          <a:prstGeom prst="rect">
            <a:avLst/>
          </a:prstGeom>
        </p:spPr>
        <p:txBody>
          <a:bodyPr vert="horz" lIns="91440" tIns="45720" rIns="91440" bIns="45720" rtlCol="0" anchor="ctr"/>
          <a:lstStyle>
            <a:lvl1pPr algn="r">
              <a:defRPr sz="750">
                <a:solidFill>
                  <a:schemeClr val="tx1"/>
                </a:solidFill>
              </a:defRPr>
            </a:lvl1pPr>
          </a:lstStyle>
          <a:p>
            <a:fld id="{0C9DF407-AAD9-4F9F-B512-267BEB339CF5}" type="datetime1">
              <a:rPr lang="en-US" smtClean="0"/>
              <a:t>1/8/2026</a:t>
            </a:fld>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509584" y="6387128"/>
            <a:ext cx="457200" cy="338328"/>
          </a:xfrm>
          <a:prstGeom prst="rect">
            <a:avLst/>
          </a:prstGeom>
        </p:spPr>
        <p:txBody>
          <a:bodyPr vert="horz" lIns="91440" tIns="45720" rIns="91440" bIns="45720" rtlCol="0" anchor="ctr"/>
          <a:lstStyle>
            <a:lvl1pPr algn="r">
              <a:defRPr sz="750">
                <a:solidFill>
                  <a:schemeClr val="tx1"/>
                </a:solidFill>
              </a:defRPr>
            </a:lvl1pPr>
          </a:lstStyle>
          <a:p>
            <a:fld id="{C8116806-1FD2-4A57-B5EA-7014AB76383B}" type="slidenum">
              <a:rPr lang="en-US" smtClean="0"/>
              <a:t>‹#›</a:t>
            </a:fld>
            <a:endParaRPr lang="en-US"/>
          </a:p>
        </p:txBody>
      </p:sp>
    </p:spTree>
    <p:extLst>
      <p:ext uri="{BB962C8B-B14F-4D97-AF65-F5344CB8AC3E}">
        <p14:creationId xmlns:p14="http://schemas.microsoft.com/office/powerpoint/2010/main" val="34913602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2" r:id="rId42"/>
    <p:sldLayoutId id="2147483703" r:id="rId43"/>
    <p:sldLayoutId id="2147483704" r:id="rId44"/>
    <p:sldLayoutId id="2147483705" r:id="rId45"/>
    <p:sldLayoutId id="2147483706" r:id="rId46"/>
    <p:sldLayoutId id="2147483707" r:id="rId47"/>
    <p:sldLayoutId id="2147483708" r:id="rId48"/>
    <p:sldLayoutId id="2147483709" r:id="rId49"/>
    <p:sldLayoutId id="2147483710" r:id="rId50"/>
    <p:sldLayoutId id="2147483711" r:id="rId51"/>
    <p:sldLayoutId id="2147483712" r:id="rId52"/>
    <p:sldLayoutId id="2147483713" r:id="rId53"/>
    <p:sldLayoutId id="2147483714" r:id="rId54"/>
    <p:sldLayoutId id="2147483715" r:id="rId55"/>
    <p:sldLayoutId id="2147483716" r:id="rId56"/>
    <p:sldLayoutId id="2147483717" r:id="rId57"/>
    <p:sldLayoutId id="2147483718" r:id="rId58"/>
    <p:sldLayoutId id="2147483719" r:id="rId59"/>
    <p:sldLayoutId id="2147483720" r:id="rId60"/>
    <p:sldLayoutId id="2147483721" r:id="rId61"/>
  </p:sldLayoutIdLst>
  <p:hf sldNum="0" hdr="0" ftr="0" dt="0"/>
  <p:txStyles>
    <p:titleStyle>
      <a:lvl1pPr algn="l" defTabSz="914400" rtl="0" eaLnBrk="1" latinLnBrk="0" hangingPunct="1">
        <a:lnSpc>
          <a:spcPct val="85000"/>
        </a:lnSpc>
        <a:spcBef>
          <a:spcPct val="0"/>
        </a:spcBef>
        <a:buNone/>
        <a:defRPr sz="3000" b="0" kern="1200" spc="-100" baseline="0">
          <a:solidFill>
            <a:schemeClr val="tx1"/>
          </a:solidFill>
          <a:latin typeface="+mj-lt"/>
          <a:ea typeface="+mj-ea"/>
          <a:cs typeface="+mj-cs"/>
        </a:defRPr>
      </a:lvl1pPr>
    </p:titleStyle>
    <p:bodyStyle>
      <a:lvl1pPr marL="285750" indent="-285750" algn="l" defTabSz="914400" rtl="0" eaLnBrk="1" latinLnBrk="0" hangingPunct="1">
        <a:lnSpc>
          <a:spcPct val="120000"/>
        </a:lnSpc>
        <a:spcBef>
          <a:spcPts val="1000"/>
        </a:spcBef>
        <a:buFont typeface="Arial" panose="020B0604020202020204" pitchFamily="34" charset="0"/>
        <a:buChar char="•"/>
        <a:defRPr sz="1400" kern="1200">
          <a:solidFill>
            <a:schemeClr val="tx1"/>
          </a:solidFill>
          <a:latin typeface="+mn-lt"/>
          <a:ea typeface="+mn-ea"/>
          <a:cs typeface="+mn-cs"/>
        </a:defRPr>
      </a:lvl1pPr>
      <a:lvl2pPr marL="514350" indent="-2857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2pPr>
      <a:lvl3pPr marL="742950" indent="-2857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971550" indent="-2857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00150" indent="-28575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68">
          <p15:clr>
            <a:srgbClr val="F26B43"/>
          </p15:clr>
        </p15:guide>
        <p15:guide id="4" orient="horz" pos="168">
          <p15:clr>
            <a:srgbClr val="F26B43"/>
          </p15:clr>
        </p15:guide>
        <p15:guide id="5" pos="7512">
          <p15:clr>
            <a:srgbClr val="F26B43"/>
          </p15:clr>
        </p15:guide>
        <p15:guide id="6" orient="horz" pos="4152">
          <p15:clr>
            <a:srgbClr val="F26B43"/>
          </p15:clr>
        </p15:guide>
        <p15:guide id="12" pos="4728">
          <p15:clr>
            <a:srgbClr val="F26B43"/>
          </p15:clr>
        </p15:guide>
        <p15:guide id="13" pos="5328">
          <p15:clr>
            <a:srgbClr val="F26B43"/>
          </p15:clr>
        </p15:guide>
        <p15:guide id="26" pos="2952">
          <p15:clr>
            <a:srgbClr val="F26B43"/>
          </p15:clr>
        </p15:guide>
        <p15:guide id="27" pos="3096">
          <p15:clr>
            <a:srgbClr val="F26B43"/>
          </p15:clr>
        </p15:guide>
        <p15:guide id="29" pos="4128">
          <p15:clr>
            <a:srgbClr val="F26B43"/>
          </p15:clr>
        </p15:guide>
        <p15:guide id="30" pos="1392">
          <p15:clr>
            <a:srgbClr val="F26B43"/>
          </p15:clr>
        </p15:guide>
        <p15:guide id="3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1/8/2026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72694480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772089" y="825749"/>
            <a:ext cx="10696011" cy="61880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774654" y="1506872"/>
            <a:ext cx="10693447" cy="45891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772091" y="6329172"/>
            <a:ext cx="2816835" cy="338328"/>
          </a:xfrm>
          <a:prstGeom prst="rect">
            <a:avLst/>
          </a:prstGeom>
        </p:spPr>
        <p:txBody>
          <a:bodyPr vert="horz" lIns="91440" tIns="45720" rIns="91440" bIns="45720" rtlCol="0" anchor="ctr"/>
          <a:lstStyle>
            <a:lvl1pPr algn="l">
              <a:defRPr sz="563" cap="all" spc="0" baseline="0">
                <a:solidFill>
                  <a:schemeClr val="tx1"/>
                </a:solidFill>
              </a:defRPr>
            </a:lvl1pPr>
          </a:lstStyle>
          <a:p>
            <a:endParaRPr lang="en-US"/>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9291411" y="6329172"/>
            <a:ext cx="1612675" cy="338328"/>
          </a:xfrm>
          <a:prstGeom prst="rect">
            <a:avLst/>
          </a:prstGeom>
        </p:spPr>
        <p:txBody>
          <a:bodyPr vert="horz" lIns="91440" tIns="45720" rIns="91440" bIns="45720" rtlCol="0" anchor="ctr"/>
          <a:lstStyle>
            <a:lvl1pPr algn="r">
              <a:defRPr sz="563">
                <a:solidFill>
                  <a:schemeClr val="tx1"/>
                </a:solidFill>
              </a:defRPr>
            </a:lvl1pPr>
          </a:lstStyle>
          <a:p>
            <a:fld id="{D7E3ECEC-7E7B-4FB9-BAE8-5C10F12795EA}" type="datetimeFigureOut">
              <a:rPr lang="en-US" smtClean="0"/>
              <a:t>1/8/2026</a:t>
            </a:fld>
            <a:endParaRPr lang="en-US"/>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050743" y="6329172"/>
            <a:ext cx="457200" cy="338328"/>
          </a:xfrm>
          <a:prstGeom prst="rect">
            <a:avLst/>
          </a:prstGeom>
        </p:spPr>
        <p:txBody>
          <a:bodyPr vert="horz" lIns="91440" tIns="45720" rIns="91440" bIns="45720" rtlCol="0" anchor="ctr"/>
          <a:lstStyle>
            <a:lvl1pPr algn="r">
              <a:defRPr sz="563">
                <a:solidFill>
                  <a:schemeClr val="tx1"/>
                </a:solidFill>
              </a:defRPr>
            </a:lvl1pPr>
          </a:lstStyle>
          <a:p>
            <a:fld id="{235F31FF-4816-4A7C-BAEE-4B5C41A91EB1}" type="slidenum">
              <a:rPr lang="en-US" smtClean="0"/>
              <a:t>‹#›</a:t>
            </a:fld>
            <a:endParaRPr lang="en-US"/>
          </a:p>
        </p:txBody>
      </p:sp>
    </p:spTree>
    <p:extLst>
      <p:ext uri="{BB962C8B-B14F-4D97-AF65-F5344CB8AC3E}">
        <p14:creationId xmlns:p14="http://schemas.microsoft.com/office/powerpoint/2010/main" val="106568541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 id="2147483758" r:id="rId23"/>
    <p:sldLayoutId id="2147483759"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 id="2147483771" r:id="rId36"/>
    <p:sldLayoutId id="2147483772" r:id="rId37"/>
    <p:sldLayoutId id="2147483773" r:id="rId38"/>
    <p:sldLayoutId id="2147483774" r:id="rId39"/>
    <p:sldLayoutId id="2147483775" r:id="rId40"/>
    <p:sldLayoutId id="2147483776" r:id="rId41"/>
    <p:sldLayoutId id="2147483777" r:id="rId42"/>
    <p:sldLayoutId id="2147483778" r:id="rId43"/>
    <p:sldLayoutId id="2147483779" r:id="rId44"/>
    <p:sldLayoutId id="2147483780" r:id="rId45"/>
    <p:sldLayoutId id="2147483781" r:id="rId46"/>
    <p:sldLayoutId id="2147483782" r:id="rId47"/>
    <p:sldLayoutId id="2147483783" r:id="rId48"/>
    <p:sldLayoutId id="2147483784" r:id="rId49"/>
    <p:sldLayoutId id="2147483785" r:id="rId50"/>
    <p:sldLayoutId id="2147483786" r:id="rId51"/>
    <p:sldLayoutId id="2147483787" r:id="rId52"/>
    <p:sldLayoutId id="2147483788" r:id="rId53"/>
    <p:sldLayoutId id="2147483789" r:id="rId54"/>
    <p:sldLayoutId id="2147483790" r:id="rId55"/>
    <p:sldLayoutId id="2147483791" r:id="rId56"/>
    <p:sldLayoutId id="2147483792" r:id="rId57"/>
    <p:sldLayoutId id="2147483793" r:id="rId58"/>
    <p:sldLayoutId id="2147483794" r:id="rId59"/>
    <p:sldLayoutId id="2147483795" r:id="rId60"/>
    <p:sldLayoutId id="2147483796" r:id="rId61"/>
    <p:sldLayoutId id="2147483797" r:id="rId62"/>
    <p:sldLayoutId id="2147483798" r:id="rId63"/>
    <p:sldLayoutId id="2147483799" r:id="rId64"/>
    <p:sldLayoutId id="2147483800" r:id="rId65"/>
    <p:sldLayoutId id="2147483801" r:id="rId66"/>
  </p:sldLayoutIdLst>
  <p:txStyles>
    <p:titleStyle>
      <a:lvl1pPr algn="l" defTabSz="685800" rtl="0" eaLnBrk="1" latinLnBrk="0" hangingPunct="1">
        <a:lnSpc>
          <a:spcPct val="95000"/>
        </a:lnSpc>
        <a:spcBef>
          <a:spcPct val="0"/>
        </a:spcBef>
        <a:buNone/>
        <a:defRPr sz="1875" b="0" kern="1200" cap="all" baseline="0">
          <a:solidFill>
            <a:schemeClr val="tx1"/>
          </a:solidFill>
          <a:latin typeface="+mj-lt"/>
          <a:ea typeface="+mj-ea"/>
          <a:cs typeface="+mj-cs"/>
        </a:defRPr>
      </a:lvl1pPr>
    </p:titleStyle>
    <p:bodyStyle>
      <a:lvl1pPr marL="214313" indent="-214313" algn="l" defTabSz="685800" rtl="0" eaLnBrk="1" latinLnBrk="0" hangingPunct="1">
        <a:lnSpc>
          <a:spcPct val="120000"/>
        </a:lnSpc>
        <a:spcBef>
          <a:spcPts val="750"/>
        </a:spcBef>
        <a:buFont typeface="Arial" panose="020B0604020202020204" pitchFamily="34" charset="0"/>
        <a:buChar char="•"/>
        <a:defRPr sz="1050" kern="1200">
          <a:solidFill>
            <a:schemeClr val="tx1"/>
          </a:solidFill>
          <a:latin typeface="+mn-lt"/>
          <a:ea typeface="+mn-ea"/>
          <a:cs typeface="+mn-cs"/>
        </a:defRPr>
      </a:lvl1pPr>
      <a:lvl2pPr marL="300038" indent="-128588"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2pPr>
      <a:lvl3pPr marL="471488" indent="-128588"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3pPr>
      <a:lvl4pPr marL="642938" indent="-128588"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4pPr>
      <a:lvl5pPr marL="814388" indent="-128588"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7" pos="480">
          <p15:clr>
            <a:srgbClr val="F26B43"/>
          </p15:clr>
        </p15:guide>
        <p15:guide id="8" pos="7224">
          <p15:clr>
            <a:srgbClr val="F26B43"/>
          </p15:clr>
        </p15:guide>
        <p15:guide id="9" orient="horz" pos="3840">
          <p15:clr>
            <a:srgbClr val="F26B43"/>
          </p15:clr>
        </p15:guide>
        <p15:guide id="10" orient="horz" pos="2160">
          <p15:clr>
            <a:srgbClr val="F26B43"/>
          </p15:clr>
        </p15:guide>
        <p15:guide id="11"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1/8/2026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965765209"/>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15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3" Type="http://schemas.openxmlformats.org/officeDocument/2006/relationships/image" Target="../media/image27.png"/><Relationship Id="rId7" Type="http://schemas.openxmlformats.org/officeDocument/2006/relationships/slide" Target="slide4.xml"/><Relationship Id="rId2" Type="http://schemas.openxmlformats.org/officeDocument/2006/relationships/image" Target="../media/image26.png"/><Relationship Id="rId1" Type="http://schemas.openxmlformats.org/officeDocument/2006/relationships/slideLayout" Target="../slideLayouts/slideLayout63.xml"/><Relationship Id="rId6" Type="http://schemas.openxmlformats.org/officeDocument/2006/relationships/image" Target="../media/image30.png"/><Relationship Id="rId11" Type="http://schemas.openxmlformats.org/officeDocument/2006/relationships/slide" Target="slide40.xml"/><Relationship Id="rId5" Type="http://schemas.openxmlformats.org/officeDocument/2006/relationships/image" Target="../media/image29.png"/><Relationship Id="rId10" Type="http://schemas.openxmlformats.org/officeDocument/2006/relationships/slide" Target="slide36.xml"/><Relationship Id="rId4" Type="http://schemas.openxmlformats.org/officeDocument/2006/relationships/image" Target="../media/image28.png"/><Relationship Id="rId9" Type="http://schemas.openxmlformats.org/officeDocument/2006/relationships/slide" Target="slide28.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82.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1.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21.xml"/><Relationship Id="rId4" Type="http://schemas.openxmlformats.org/officeDocument/2006/relationships/image" Target="../media/image41.jpe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96FAB-9B58-CCA2-A9B4-04405F766CE9}"/>
              </a:ext>
            </a:extLst>
          </p:cNvPr>
          <p:cNvSpPr>
            <a:spLocks noGrp="1"/>
          </p:cNvSpPr>
          <p:nvPr>
            <p:ph type="ctrTitle"/>
          </p:nvPr>
        </p:nvSpPr>
        <p:spPr>
          <a:xfrm>
            <a:off x="1212510" y="1279464"/>
            <a:ext cx="5314950" cy="701736"/>
          </a:xfrm>
        </p:spPr>
        <p:txBody>
          <a:bodyPr>
            <a:normAutofit fontScale="90000"/>
          </a:bodyPr>
          <a:lstStyle/>
          <a:p>
            <a:r>
              <a:rPr lang="en-US" dirty="0"/>
              <a:t>Introduction to Cryptology</a:t>
            </a:r>
            <a:br>
              <a:rPr lang="en-US"/>
            </a:br>
            <a:r>
              <a:rPr lang="en-US" sz="2025"/>
              <a:t>IT-233</a:t>
            </a:r>
            <a:br>
              <a:rPr lang="en-US" sz="2025" dirty="0"/>
            </a:br>
            <a:r>
              <a:rPr lang="en-US" sz="2025" dirty="0"/>
              <a:t>    Yosef Mendelsohn</a:t>
            </a:r>
            <a:r>
              <a:rPr lang="en-US" dirty="0"/>
              <a:t>	</a:t>
            </a:r>
          </a:p>
        </p:txBody>
      </p:sp>
      <p:sp>
        <p:nvSpPr>
          <p:cNvPr id="3" name="Subtitle 2">
            <a:extLst>
              <a:ext uri="{FF2B5EF4-FFF2-40B4-BE49-F238E27FC236}">
                <a16:creationId xmlns:a16="http://schemas.microsoft.com/office/drawing/2014/main" id="{B6726F2E-93ED-8EDE-4F8E-F80178BBCDC0}"/>
              </a:ext>
            </a:extLst>
          </p:cNvPr>
          <p:cNvSpPr>
            <a:spLocks noGrp="1"/>
          </p:cNvSpPr>
          <p:nvPr>
            <p:ph type="subTitle" idx="1"/>
          </p:nvPr>
        </p:nvSpPr>
        <p:spPr>
          <a:xfrm>
            <a:off x="1814330" y="2834563"/>
            <a:ext cx="4460318" cy="2042237"/>
          </a:xfrm>
        </p:spPr>
        <p:txBody>
          <a:bodyPr>
            <a:normAutofit fontScale="92500" lnSpcReduction="10000"/>
          </a:bodyPr>
          <a:lstStyle/>
          <a:p>
            <a:r>
              <a:rPr lang="en-US" sz="1800" dirty="0"/>
              <a:t>Lecture #3: </a:t>
            </a:r>
          </a:p>
          <a:p>
            <a:r>
              <a:rPr lang="en-US" sz="1800"/>
              <a:t>	Affine Ciphers</a:t>
            </a:r>
            <a:endParaRPr lang="en-US" sz="1800" dirty="0"/>
          </a:p>
          <a:p>
            <a:r>
              <a:rPr lang="en-US" sz="1800" dirty="0"/>
              <a:t>   </a:t>
            </a:r>
          </a:p>
          <a:p>
            <a:pPr marL="214313" indent="-214313">
              <a:buFontTx/>
              <a:buChar char="-"/>
            </a:pPr>
            <a:r>
              <a:rPr lang="en-US" sz="1400" dirty="0"/>
              <a:t>Affine Ciphers </a:t>
            </a:r>
          </a:p>
          <a:p>
            <a:pPr marL="214313" indent="-214313">
              <a:buFontTx/>
              <a:buChar char="-"/>
            </a:pPr>
            <a:r>
              <a:rPr lang="en-US" sz="1400"/>
              <a:t>Coprime Numbers &amp; Multiplicative Inverse</a:t>
            </a:r>
            <a:endParaRPr lang="en-US" sz="1400" dirty="0"/>
          </a:p>
          <a:p>
            <a:pPr marL="214313" indent="-214313">
              <a:buFontTx/>
              <a:buChar char="-"/>
            </a:pPr>
            <a:r>
              <a:rPr lang="en-US" sz="1400"/>
              <a:t>Morse Code </a:t>
            </a:r>
            <a:r>
              <a:rPr lang="en-US" sz="1400" dirty="0"/>
              <a:t>/ Huffman Coding</a:t>
            </a:r>
          </a:p>
          <a:p>
            <a:pPr marL="214313" indent="-214313">
              <a:buFontTx/>
              <a:buChar char="-"/>
            </a:pPr>
            <a:r>
              <a:rPr lang="en-US" sz="1400" dirty="0"/>
              <a:t>Nomenclators</a:t>
            </a:r>
          </a:p>
          <a:p>
            <a:r>
              <a:rPr lang="en-US"/>
              <a:t> </a:t>
            </a:r>
            <a:endParaRPr lang="en-US" dirty="0"/>
          </a:p>
        </p:txBody>
      </p:sp>
      <p:pic>
        <p:nvPicPr>
          <p:cNvPr id="5" name="Content Placeholder 3" descr="Flag of the Federated States of Micronesia on a computer binary codes falling from the top and fading away.">
            <a:extLst>
              <a:ext uri="{FF2B5EF4-FFF2-40B4-BE49-F238E27FC236}">
                <a16:creationId xmlns:a16="http://schemas.microsoft.com/office/drawing/2014/main" id="{7A1413A9-C4EA-43E7-8B77-2856DA8DDA50}"/>
              </a:ext>
            </a:extLst>
          </p:cNvPr>
          <p:cNvPicPr>
            <a:picLocks noGrp="1" noChangeAspect="1"/>
          </p:cNvPicPr>
          <p:nvPr>
            <p:ph type="pic" sz="quarter" idx="13"/>
          </p:nvPr>
        </p:nvPicPr>
        <p:blipFill>
          <a:blip r:embed="rId2"/>
          <a:srcRect l="13242" r="20088" b="-1"/>
          <a:stretch>
            <a:fillRect/>
          </a:stretch>
        </p:blipFill>
        <p:spPr>
          <a:xfrm>
            <a:off x="6437795" y="-1"/>
            <a:ext cx="4230206" cy="6858001"/>
          </a:xfrm>
          <a:prstGeom prst="rect">
            <a:avLst/>
          </a:prstGeom>
          <a:noFill/>
        </p:spPr>
      </p:pic>
    </p:spTree>
    <p:extLst>
      <p:ext uri="{BB962C8B-B14F-4D97-AF65-F5344CB8AC3E}">
        <p14:creationId xmlns:p14="http://schemas.microsoft.com/office/powerpoint/2010/main" val="543079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102E6-EE59-8066-1BEE-9BE782051F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D9C876-72E0-F0BF-E7AE-8533293DC9CF}"/>
              </a:ext>
            </a:extLst>
          </p:cNvPr>
          <p:cNvSpPr>
            <a:spLocks noGrp="1"/>
          </p:cNvSpPr>
          <p:nvPr>
            <p:ph type="title"/>
          </p:nvPr>
        </p:nvSpPr>
        <p:spPr/>
        <p:txBody>
          <a:bodyPr/>
          <a:lstStyle/>
          <a:p>
            <a:r>
              <a:rPr lang="en-US" dirty="0"/>
              <a:t>Choosing an Appropriate Key</a:t>
            </a:r>
          </a:p>
        </p:txBody>
      </p:sp>
      <p:sp>
        <p:nvSpPr>
          <p:cNvPr id="3" name="Content Placeholder 2">
            <a:extLst>
              <a:ext uri="{FF2B5EF4-FFF2-40B4-BE49-F238E27FC236}">
                <a16:creationId xmlns:a16="http://schemas.microsoft.com/office/drawing/2014/main" id="{3A5AB0FC-AB4C-D598-7458-27B88F1C6D8D}"/>
              </a:ext>
            </a:extLst>
          </p:cNvPr>
          <p:cNvSpPr>
            <a:spLocks noGrp="1"/>
          </p:cNvSpPr>
          <p:nvPr>
            <p:ph idx="1"/>
          </p:nvPr>
        </p:nvSpPr>
        <p:spPr/>
        <p:txBody>
          <a:bodyPr>
            <a:normAutofit/>
          </a:bodyPr>
          <a:lstStyle/>
          <a:p>
            <a:r>
              <a:rPr lang="en-US" sz="1600" dirty="0"/>
              <a:t>Encryption formula:</a:t>
            </a:r>
          </a:p>
          <a:p>
            <a:pPr marL="228600" lvl="1" indent="0">
              <a:buNone/>
            </a:pPr>
            <a:r>
              <a:rPr lang="en-US" sz="1600" dirty="0"/>
              <a:t>		</a:t>
            </a:r>
            <a:r>
              <a:rPr lang="en-US" sz="2400" b="1" dirty="0">
                <a:latin typeface="Courier New" panose="02070309020205020404" pitchFamily="49" charset="0"/>
                <a:cs typeface="Courier New" panose="02070309020205020404" pitchFamily="49" charset="0"/>
              </a:rPr>
              <a:t>C = </a:t>
            </a:r>
            <a:r>
              <a:rPr lang="en-US" sz="2400" b="1" dirty="0" err="1">
                <a:latin typeface="Courier New" panose="02070309020205020404" pitchFamily="49" charset="0"/>
                <a:cs typeface="Courier New" panose="02070309020205020404" pitchFamily="49" charset="0"/>
              </a:rPr>
              <a:t>aP</a:t>
            </a:r>
            <a:r>
              <a:rPr lang="en-US" sz="2400" b="1" dirty="0">
                <a:latin typeface="Courier New" panose="02070309020205020404" pitchFamily="49" charset="0"/>
                <a:cs typeface="Courier New" panose="02070309020205020404" pitchFamily="49" charset="0"/>
              </a:rPr>
              <a:t> + b (mod 26)</a:t>
            </a:r>
          </a:p>
          <a:p>
            <a:r>
              <a:rPr lang="en-US" sz="1600" dirty="0"/>
              <a:t>However – there are some </a:t>
            </a:r>
            <a:r>
              <a:rPr lang="en-US" sz="1600" u="sng" dirty="0"/>
              <a:t>important restrictions that we must adhere to</a:t>
            </a:r>
            <a:r>
              <a:rPr lang="en-US" sz="1600" dirty="0"/>
              <a:t>. </a:t>
            </a:r>
          </a:p>
          <a:p>
            <a:pPr lvl="1"/>
            <a:r>
              <a:rPr lang="en-US" sz="1600"/>
              <a:t>One very important requirement </a:t>
            </a:r>
            <a:r>
              <a:rPr lang="en-US" sz="1600" dirty="0"/>
              <a:t>for an encryption system </a:t>
            </a:r>
            <a:r>
              <a:rPr lang="en-US" sz="1600"/>
              <a:t>to work it the following: , </a:t>
            </a:r>
            <a:r>
              <a:rPr lang="en-US" sz="1600" b="1" u="sng"/>
              <a:t>Each plaintext </a:t>
            </a:r>
            <a:r>
              <a:rPr lang="en-US" sz="1600" b="1" u="sng" dirty="0"/>
              <a:t>character P must lead </a:t>
            </a:r>
            <a:r>
              <a:rPr lang="en-US" sz="1600" b="1" u="sng"/>
              <a:t>to one and ONLY one value </a:t>
            </a:r>
            <a:r>
              <a:rPr lang="en-US" sz="1600" b="1" u="sng" dirty="0"/>
              <a:t>for C</a:t>
            </a:r>
            <a:r>
              <a:rPr lang="en-US" sz="1600"/>
              <a:t>.  </a:t>
            </a:r>
          </a:p>
          <a:p>
            <a:pPr marL="0" indent="0">
              <a:buNone/>
            </a:pPr>
            <a:endParaRPr lang="en-US" sz="1600"/>
          </a:p>
          <a:p>
            <a:r>
              <a:rPr lang="en-US" sz="1600"/>
              <a:t>This is referred to as the “uniqueness principle”. </a:t>
            </a:r>
          </a:p>
          <a:p>
            <a:pPr marL="228600" lvl="1" indent="0">
              <a:buNone/>
            </a:pPr>
            <a:endParaRPr lang="en-US" sz="1600" dirty="0"/>
          </a:p>
        </p:txBody>
      </p:sp>
    </p:spTree>
    <p:extLst>
      <p:ext uri="{BB962C8B-B14F-4D97-AF65-F5344CB8AC3E}">
        <p14:creationId xmlns:p14="http://schemas.microsoft.com/office/powerpoint/2010/main" val="1256555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35E6AA-584D-ED2A-BA11-5D202B0217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8197DF-B725-9AF4-559E-A70228C9BA66}"/>
              </a:ext>
            </a:extLst>
          </p:cNvPr>
          <p:cNvSpPr>
            <a:spLocks noGrp="1"/>
          </p:cNvSpPr>
          <p:nvPr>
            <p:ph type="title"/>
          </p:nvPr>
        </p:nvSpPr>
        <p:spPr>
          <a:xfrm>
            <a:off x="182880" y="219456"/>
            <a:ext cx="11780520" cy="1075944"/>
          </a:xfrm>
        </p:spPr>
        <p:txBody>
          <a:bodyPr>
            <a:normAutofit fontScale="90000"/>
          </a:bodyPr>
          <a:lstStyle/>
          <a:p>
            <a:r>
              <a:rPr lang="en-US" dirty="0"/>
              <a:t>Uniqueness</a:t>
            </a:r>
            <a:r>
              <a:rPr lang="en-US"/>
              <a:t>: </a:t>
            </a:r>
            <a:br>
              <a:rPr lang="en-US"/>
            </a:br>
            <a:br>
              <a:rPr lang="en-US"/>
            </a:br>
            <a:r>
              <a:rPr lang="en-US"/>
              <a:t>	</a:t>
            </a:r>
            <a:r>
              <a:rPr lang="en-US" sz="2000" i="1"/>
              <a:t>When decrypting a cipher, every ciphertext letter must resolve to only one plaintext letter. </a:t>
            </a:r>
            <a:r>
              <a:rPr lang="en-US" sz="1800" i="1"/>
              <a:t>	</a:t>
            </a:r>
            <a:br>
              <a:rPr lang="en-US" sz="1800" i="1"/>
            </a:br>
            <a:endParaRPr lang="en-US" sz="2400" i="1" dirty="0"/>
          </a:p>
        </p:txBody>
      </p:sp>
      <p:sp>
        <p:nvSpPr>
          <p:cNvPr id="3" name="Content Placeholder 2">
            <a:extLst>
              <a:ext uri="{FF2B5EF4-FFF2-40B4-BE49-F238E27FC236}">
                <a16:creationId xmlns:a16="http://schemas.microsoft.com/office/drawing/2014/main" id="{65496DE2-B824-6455-2AD9-6169D3B00E9E}"/>
              </a:ext>
            </a:extLst>
          </p:cNvPr>
          <p:cNvSpPr>
            <a:spLocks noGrp="1"/>
          </p:cNvSpPr>
          <p:nvPr>
            <p:ph idx="1"/>
          </p:nvPr>
        </p:nvSpPr>
        <p:spPr>
          <a:xfrm>
            <a:off x="304800" y="1752600"/>
            <a:ext cx="10835640" cy="3810000"/>
          </a:xfrm>
        </p:spPr>
        <p:txBody>
          <a:bodyPr>
            <a:normAutofit lnSpcReduction="10000"/>
          </a:bodyPr>
          <a:lstStyle/>
          <a:p>
            <a:pPr marL="228600" lvl="1" indent="0">
              <a:buNone/>
            </a:pPr>
            <a:r>
              <a:rPr lang="en-US" sz="1800"/>
              <a:t>Applied to the Affine cipher:  Our formula must always give a </a:t>
            </a:r>
            <a:r>
              <a:rPr lang="en-US" sz="1800" u="sng"/>
              <a:t>unique</a:t>
            </a:r>
            <a:r>
              <a:rPr lang="en-US" sz="1800"/>
              <a:t> value for C</a:t>
            </a:r>
            <a:endParaRPr lang="en-US" sz="1800" b="1">
              <a:latin typeface="Courier New" panose="02070309020205020404" pitchFamily="49" charset="0"/>
              <a:cs typeface="Courier New" panose="02070309020205020404" pitchFamily="49" charset="0"/>
            </a:endParaRPr>
          </a:p>
          <a:p>
            <a:pPr marL="228600" lvl="1" indent="0" algn="ctr">
              <a:buNone/>
            </a:pPr>
            <a:r>
              <a:rPr lang="en-US" sz="1800" b="1">
                <a:latin typeface="Courier New" panose="02070309020205020404" pitchFamily="49" charset="0"/>
                <a:cs typeface="Courier New" panose="02070309020205020404" pitchFamily="49" charset="0"/>
              </a:rPr>
              <a:t>C </a:t>
            </a:r>
            <a:r>
              <a:rPr lang="en-US" sz="1800" b="1" dirty="0">
                <a:latin typeface="Courier New" panose="02070309020205020404" pitchFamily="49" charset="0"/>
                <a:cs typeface="Courier New" panose="02070309020205020404" pitchFamily="49" charset="0"/>
              </a:rPr>
              <a:t>= </a:t>
            </a:r>
            <a:r>
              <a:rPr lang="en-US" sz="1800" b="1" dirty="0" err="1">
                <a:latin typeface="Courier New" panose="02070309020205020404" pitchFamily="49" charset="0"/>
                <a:cs typeface="Courier New" panose="02070309020205020404" pitchFamily="49" charset="0"/>
              </a:rPr>
              <a:t>aP</a:t>
            </a:r>
            <a:r>
              <a:rPr lang="en-US" sz="1800" b="1" dirty="0">
                <a:latin typeface="Courier New" panose="02070309020205020404" pitchFamily="49" charset="0"/>
                <a:cs typeface="Courier New" panose="02070309020205020404" pitchFamily="49" charset="0"/>
              </a:rPr>
              <a:t> + b (mod 26)</a:t>
            </a:r>
          </a:p>
          <a:p>
            <a:r>
              <a:rPr lang="en-US" dirty="0"/>
              <a:t>In an earlier example, we chose as our key (11, 8).  In other words, the value we chose for </a:t>
            </a:r>
            <a:r>
              <a:rPr lang="en-US" sz="1600" b="1" dirty="0"/>
              <a:t>a</a:t>
            </a:r>
            <a:r>
              <a:rPr lang="en-US" dirty="0"/>
              <a:t> was 11. </a:t>
            </a:r>
          </a:p>
          <a:p>
            <a:pPr marL="0" indent="0">
              <a:buNone/>
            </a:pPr>
            <a:endParaRPr lang="en-US" dirty="0"/>
          </a:p>
          <a:p>
            <a:r>
              <a:rPr lang="en-US" dirty="0"/>
              <a:t>When choosing a value for </a:t>
            </a:r>
            <a:r>
              <a:rPr lang="en-US" sz="1600" b="1" dirty="0"/>
              <a:t>a</a:t>
            </a:r>
            <a:r>
              <a:rPr lang="en-US" dirty="0"/>
              <a:t> there are some important restrictions that we must adhere to. </a:t>
            </a:r>
          </a:p>
          <a:p>
            <a:pPr lvl="1"/>
            <a:r>
              <a:rPr lang="en-US" dirty="0"/>
              <a:t>One absolute requirement for an encryption system to be decipherable is that: </a:t>
            </a:r>
            <a:r>
              <a:rPr lang="en-US" b="1" u="sng" dirty="0"/>
              <a:t>Any plaintext character P must lead to only ONE value for C</a:t>
            </a:r>
            <a:r>
              <a:rPr lang="en-US" dirty="0"/>
              <a:t>.  We sometimes say that there must be a </a:t>
            </a:r>
            <a:r>
              <a:rPr lang="en-US" u="sng" dirty="0"/>
              <a:t>unique</a:t>
            </a:r>
            <a:r>
              <a:rPr lang="en-US" dirty="0"/>
              <a:t> solution. The reason for this requirement is that only with a unique solution can such an encryption system </a:t>
            </a:r>
            <a:r>
              <a:rPr lang="en-US"/>
              <a:t>be </a:t>
            </a:r>
            <a:r>
              <a:rPr lang="en-US" u="sng"/>
              <a:t>decrypted</a:t>
            </a:r>
            <a:r>
              <a:rPr lang="en-US"/>
              <a:t> with accuracy. </a:t>
            </a:r>
            <a:endParaRPr lang="en-US" dirty="0"/>
          </a:p>
          <a:p>
            <a:pPr lvl="2"/>
            <a:r>
              <a:rPr lang="en-US" u="sng" dirty="0"/>
              <a:t>All classic ciphers depend on this.</a:t>
            </a:r>
          </a:p>
          <a:p>
            <a:pPr marL="457200" lvl="2" indent="0">
              <a:buNone/>
            </a:pPr>
            <a:endParaRPr lang="en-US" dirty="0"/>
          </a:p>
          <a:p>
            <a:r>
              <a:rPr lang="en-US" dirty="0"/>
              <a:t>This requirement limits the options that we can choose for ‘</a:t>
            </a:r>
            <a:r>
              <a:rPr lang="en-US" b="1" dirty="0"/>
              <a:t>a</a:t>
            </a:r>
            <a:r>
              <a:rPr lang="en-US" dirty="0"/>
              <a:t>’. </a:t>
            </a:r>
          </a:p>
          <a:p>
            <a:pPr marL="228600" lvl="1" indent="0">
              <a:buNone/>
            </a:pPr>
            <a:endParaRPr lang="en-US" dirty="0"/>
          </a:p>
        </p:txBody>
      </p:sp>
      <p:sp>
        <p:nvSpPr>
          <p:cNvPr id="5" name="TextBox 4">
            <a:extLst>
              <a:ext uri="{FF2B5EF4-FFF2-40B4-BE49-F238E27FC236}">
                <a16:creationId xmlns:a16="http://schemas.microsoft.com/office/drawing/2014/main" id="{4529AB96-32FD-ECF7-278C-D7966DF880BC}"/>
              </a:ext>
            </a:extLst>
          </p:cNvPr>
          <p:cNvSpPr txBox="1"/>
          <p:nvPr/>
        </p:nvSpPr>
        <p:spPr>
          <a:xfrm>
            <a:off x="1447800" y="6019800"/>
            <a:ext cx="8493760" cy="646331"/>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r>
              <a:rPr lang="en-US" b="1" u="sng">
                <a:solidFill>
                  <a:schemeClr val="bg1"/>
                </a:solidFill>
              </a:rPr>
              <a:t>Uniqueness Principle</a:t>
            </a:r>
            <a:r>
              <a:rPr lang="en-US" b="1">
                <a:solidFill>
                  <a:schemeClr val="bg1"/>
                </a:solidFill>
              </a:rPr>
              <a:t>: For </a:t>
            </a:r>
            <a:r>
              <a:rPr lang="en-US" b="1" dirty="0">
                <a:solidFill>
                  <a:schemeClr val="bg1"/>
                </a:solidFill>
              </a:rPr>
              <a:t>an encryption system to be decipherable any plaintext character P must lead to only ONE possible value for C</a:t>
            </a:r>
            <a:r>
              <a:rPr lang="en-US" b="1">
                <a:solidFill>
                  <a:schemeClr val="bg1"/>
                </a:solidFill>
              </a:rPr>
              <a:t>.     </a:t>
            </a:r>
            <a:endParaRPr lang="en-US" b="1" dirty="0">
              <a:solidFill>
                <a:schemeClr val="bg1"/>
              </a:solidFill>
            </a:endParaRPr>
          </a:p>
        </p:txBody>
      </p:sp>
    </p:spTree>
    <p:extLst>
      <p:ext uri="{BB962C8B-B14F-4D97-AF65-F5344CB8AC3E}">
        <p14:creationId xmlns:p14="http://schemas.microsoft.com/office/powerpoint/2010/main" val="3565725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CF1C3-C316-3186-78C0-B91BF1895C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141606-B66F-41CD-5C52-72C40C762039}"/>
              </a:ext>
            </a:extLst>
          </p:cNvPr>
          <p:cNvSpPr>
            <a:spLocks noGrp="1"/>
          </p:cNvSpPr>
          <p:nvPr>
            <p:ph type="title"/>
          </p:nvPr>
        </p:nvSpPr>
        <p:spPr/>
        <p:txBody>
          <a:bodyPr/>
          <a:lstStyle/>
          <a:p>
            <a:r>
              <a:rPr lang="en-US" dirty="0"/>
              <a:t>Affine Cipher: Collisions</a:t>
            </a:r>
          </a:p>
        </p:txBody>
      </p:sp>
      <p:sp>
        <p:nvSpPr>
          <p:cNvPr id="3" name="Content Placeholder 2">
            <a:extLst>
              <a:ext uri="{FF2B5EF4-FFF2-40B4-BE49-F238E27FC236}">
                <a16:creationId xmlns:a16="http://schemas.microsoft.com/office/drawing/2014/main" id="{40DE1657-8F20-867F-5775-0141712F699A}"/>
              </a:ext>
            </a:extLst>
          </p:cNvPr>
          <p:cNvSpPr>
            <a:spLocks noGrp="1"/>
          </p:cNvSpPr>
          <p:nvPr>
            <p:ph idx="1"/>
          </p:nvPr>
        </p:nvSpPr>
        <p:spPr>
          <a:xfrm>
            <a:off x="182880" y="990600"/>
            <a:ext cx="11704320" cy="5562600"/>
          </a:xfrm>
        </p:spPr>
        <p:txBody>
          <a:bodyPr>
            <a:normAutofit fontScale="92500" lnSpcReduction="20000"/>
          </a:bodyPr>
          <a:lstStyle/>
          <a:p>
            <a:r>
              <a:rPr lang="en-US" dirty="0"/>
              <a:t>Affine Encryption Formula:</a:t>
            </a:r>
          </a:p>
          <a:p>
            <a:pPr marL="228600" lvl="1" indent="0">
              <a:buNone/>
            </a:pPr>
            <a:r>
              <a:rPr lang="en-US" dirty="0"/>
              <a:t>		</a:t>
            </a:r>
            <a:r>
              <a:rPr lang="en-US" b="1" dirty="0"/>
              <a:t>	C = </a:t>
            </a:r>
            <a:r>
              <a:rPr lang="en-US" b="1" dirty="0" err="1"/>
              <a:t>aP</a:t>
            </a:r>
            <a:r>
              <a:rPr lang="en-US" b="1" dirty="0"/>
              <a:t> + b (mod 26)</a:t>
            </a:r>
          </a:p>
          <a:p>
            <a:r>
              <a:rPr lang="en-US" dirty="0"/>
              <a:t>When two (or more) different values for P can lead to the same C, i.e. when more than one plaintext character can lead to the </a:t>
            </a:r>
            <a:r>
              <a:rPr lang="en-US" u="sng" dirty="0"/>
              <a:t>same</a:t>
            </a:r>
            <a:r>
              <a:rPr lang="en-US" dirty="0"/>
              <a:t> ciphertext character, then </a:t>
            </a:r>
            <a:r>
              <a:rPr lang="en-US" u="sng" dirty="0"/>
              <a:t>the solution is not unique</a:t>
            </a:r>
            <a:r>
              <a:rPr lang="en-US" dirty="0"/>
              <a:t>. </a:t>
            </a:r>
          </a:p>
          <a:p>
            <a:pPr marL="0" indent="0">
              <a:buNone/>
            </a:pPr>
            <a:endParaRPr lang="en-US" dirty="0"/>
          </a:p>
          <a:p>
            <a:r>
              <a:rPr lang="en-US" b="1" dirty="0"/>
              <a:t>This means that our cipher can not be deciphered (or “reversed”) into a unique plaintext solution!</a:t>
            </a:r>
            <a:r>
              <a:rPr lang="en-US" dirty="0"/>
              <a:t> Imagine a situation in </a:t>
            </a:r>
            <a:r>
              <a:rPr lang="en-US"/>
              <a:t>which a given  ciphertext character </a:t>
            </a:r>
            <a:r>
              <a:rPr lang="en-US" dirty="0"/>
              <a:t>gave different plaintext characters as the solution. This would cause tremendous problems with decryption.</a:t>
            </a:r>
          </a:p>
          <a:p>
            <a:pPr marL="0" indent="0">
              <a:buNone/>
            </a:pPr>
            <a:endParaRPr lang="en-US" dirty="0"/>
          </a:p>
          <a:p>
            <a:r>
              <a:rPr lang="en-US" dirty="0"/>
              <a:t>Consider the key K: (2, 10).  Let’s encipher with the plaintext letter ‘B’, and then with the letter ‘O’</a:t>
            </a:r>
          </a:p>
          <a:p>
            <a:pPr lvl="2"/>
            <a:r>
              <a:rPr lang="en-US" dirty="0"/>
              <a:t>For B:  C = 2*1+10 </a:t>
            </a:r>
            <a:r>
              <a:rPr lang="en-US" dirty="0">
                <a:sym typeface="Wingdings" panose="05000000000000000000" pitchFamily="2" charset="2"/>
              </a:rPr>
              <a:t> 12  M</a:t>
            </a:r>
            <a:endParaRPr lang="en-US" dirty="0"/>
          </a:p>
          <a:p>
            <a:pPr lvl="2"/>
            <a:r>
              <a:rPr lang="en-US" dirty="0"/>
              <a:t>For O:  C = 2*14+10 </a:t>
            </a:r>
            <a:r>
              <a:rPr lang="en-US" dirty="0">
                <a:sym typeface="Wingdings" panose="05000000000000000000" pitchFamily="2" charset="2"/>
              </a:rPr>
              <a:t> 38 (mod 26)   12  M</a:t>
            </a:r>
          </a:p>
          <a:p>
            <a:pPr marL="457200" lvl="2" indent="0">
              <a:buNone/>
            </a:pPr>
            <a:endParaRPr lang="en-US" dirty="0">
              <a:sym typeface="Wingdings" panose="05000000000000000000" pitchFamily="2" charset="2"/>
            </a:endParaRPr>
          </a:p>
          <a:p>
            <a:pPr lvl="1"/>
            <a:r>
              <a:rPr lang="en-US" dirty="0"/>
              <a:t>So we see that we have a “</a:t>
            </a:r>
            <a:r>
              <a:rPr lang="en-US" b="1" dirty="0"/>
              <a:t>collision</a:t>
            </a:r>
            <a:r>
              <a:rPr lang="en-US" dirty="0"/>
              <a:t>”. That is, two different plaintext letters gave the same ciphertext letter. </a:t>
            </a:r>
          </a:p>
          <a:p>
            <a:pPr marL="228600" lvl="1" indent="0">
              <a:buNone/>
            </a:pPr>
            <a:endParaRPr lang="en-US" dirty="0"/>
          </a:p>
          <a:p>
            <a:pPr lvl="1"/>
            <a:r>
              <a:rPr lang="en-US" dirty="0"/>
              <a:t>This means that when deciphering, we will not encounter a unique solution.</a:t>
            </a:r>
          </a:p>
          <a:p>
            <a:pPr marL="228600" lvl="1" indent="0">
              <a:buNone/>
            </a:pPr>
            <a:endParaRPr lang="en-US" dirty="0"/>
          </a:p>
          <a:p>
            <a:pPr lvl="1"/>
            <a:r>
              <a:rPr lang="en-US" dirty="0"/>
              <a:t>The problem was our having chosen </a:t>
            </a:r>
            <a:r>
              <a:rPr lang="en-US" b="1" dirty="0"/>
              <a:t>a=</a:t>
            </a:r>
            <a:r>
              <a:rPr lang="en-US" b="1" u="sng" dirty="0"/>
              <a:t>2</a:t>
            </a:r>
            <a:r>
              <a:rPr lang="en-US" dirty="0"/>
              <a:t> for our multiplier. </a:t>
            </a:r>
          </a:p>
          <a:p>
            <a:pPr lvl="1"/>
            <a:endParaRPr lang="en-US" dirty="0"/>
          </a:p>
          <a:p>
            <a:pPr lvl="1"/>
            <a:r>
              <a:rPr lang="en-US" dirty="0"/>
              <a:t>We will next explore how to find acceptable values for </a:t>
            </a:r>
            <a:r>
              <a:rPr lang="en-US" b="1" dirty="0"/>
              <a:t>a</a:t>
            </a:r>
            <a:r>
              <a:rPr lang="en-US" dirty="0"/>
              <a:t>. </a:t>
            </a:r>
          </a:p>
          <a:p>
            <a:pPr lvl="2"/>
            <a:r>
              <a:rPr lang="en-US" dirty="0"/>
              <a:t>Sneak peek: It involves choosing an </a:t>
            </a:r>
            <a:r>
              <a:rPr lang="en-US" b="1" dirty="0"/>
              <a:t>a</a:t>
            </a:r>
            <a:r>
              <a:rPr lang="en-US" dirty="0"/>
              <a:t> for which the “coprime” of </a:t>
            </a:r>
            <a:r>
              <a:rPr lang="en-US" b="1" dirty="0"/>
              <a:t>a</a:t>
            </a:r>
            <a:r>
              <a:rPr lang="en-US" dirty="0"/>
              <a:t> and 26 is 1.  So let’s start by learning about “coprime” numbers. </a:t>
            </a:r>
          </a:p>
          <a:p>
            <a:pPr lvl="1"/>
            <a:endParaRPr lang="en-US" dirty="0"/>
          </a:p>
        </p:txBody>
      </p:sp>
    </p:spTree>
    <p:extLst>
      <p:ext uri="{BB962C8B-B14F-4D97-AF65-F5344CB8AC3E}">
        <p14:creationId xmlns:p14="http://schemas.microsoft.com/office/powerpoint/2010/main" val="33827156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388ADA-1E17-0181-81F3-AC6092719F1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4CAFFF-5E41-DF26-A535-7790C53DD866}"/>
              </a:ext>
            </a:extLst>
          </p:cNvPr>
          <p:cNvSpPr>
            <a:spLocks noGrp="1"/>
          </p:cNvSpPr>
          <p:nvPr>
            <p:ph type="ctrTitle"/>
          </p:nvPr>
        </p:nvSpPr>
        <p:spPr>
          <a:xfrm>
            <a:off x="228600" y="3352800"/>
            <a:ext cx="11734800" cy="1051295"/>
          </a:xfrm>
        </p:spPr>
        <p:txBody>
          <a:bodyPr anchor="b">
            <a:normAutofit fontScale="90000"/>
          </a:bodyPr>
          <a:lstStyle/>
          <a:p>
            <a:r>
              <a:rPr lang="en-US"/>
              <a:t>Coprime numbers</a:t>
            </a:r>
            <a:br>
              <a:rPr lang="en-US"/>
            </a:br>
            <a:r>
              <a:rPr lang="en-US"/>
              <a:t>&amp; </a:t>
            </a:r>
            <a:br>
              <a:rPr lang="en-US"/>
            </a:br>
            <a:r>
              <a:rPr lang="en-US"/>
              <a:t>greatest common denominator (gcd)</a:t>
            </a:r>
            <a:br>
              <a:rPr lang="en-US"/>
            </a:br>
            <a:r>
              <a:rPr lang="en-US"/>
              <a:t>&amp;</a:t>
            </a:r>
            <a:br>
              <a:rPr lang="en-US"/>
            </a:br>
            <a:r>
              <a:rPr lang="en-US"/>
              <a:t>multiplicative inverse</a:t>
            </a:r>
            <a:endParaRPr lang="en-US" dirty="0"/>
          </a:p>
        </p:txBody>
      </p:sp>
    </p:spTree>
    <p:extLst>
      <p:ext uri="{BB962C8B-B14F-4D97-AF65-F5344CB8AC3E}">
        <p14:creationId xmlns:p14="http://schemas.microsoft.com/office/powerpoint/2010/main" val="3631209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EE15-86DB-5079-089A-BE7D7D8C5457}"/>
              </a:ext>
            </a:extLst>
          </p:cNvPr>
          <p:cNvSpPr>
            <a:spLocks noGrp="1"/>
          </p:cNvSpPr>
          <p:nvPr>
            <p:ph type="title"/>
          </p:nvPr>
        </p:nvSpPr>
        <p:spPr>
          <a:xfrm>
            <a:off x="1682151" y="144027"/>
            <a:ext cx="6486954" cy="854077"/>
          </a:xfrm>
        </p:spPr>
        <p:txBody>
          <a:bodyPr anchor="t">
            <a:noAutofit/>
          </a:bodyPr>
          <a:lstStyle/>
          <a:p>
            <a:pPr algn="l"/>
            <a:r>
              <a:rPr lang="en-US" sz="3200"/>
              <a:t> - Not covered -- Prime Numbers and Key Generation</a:t>
            </a:r>
          </a:p>
        </p:txBody>
      </p:sp>
      <p:sp>
        <p:nvSpPr>
          <p:cNvPr id="4" name="Content Placeholder 3">
            <a:extLst>
              <a:ext uri="{FF2B5EF4-FFF2-40B4-BE49-F238E27FC236}">
                <a16:creationId xmlns:a16="http://schemas.microsoft.com/office/drawing/2014/main" id="{CD31185D-439F-7790-E214-DAAF672F0B12}"/>
              </a:ext>
            </a:extLst>
          </p:cNvPr>
          <p:cNvSpPr>
            <a:spLocks noGrp="1"/>
          </p:cNvSpPr>
          <p:nvPr>
            <p:ph sz="quarter" idx="19"/>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951203" y="998104"/>
            <a:ext cx="5419061" cy="4104692"/>
          </a:xfrm>
        </p:spPr>
        <p:txBody>
          <a:bodyPr>
            <a:noAutofit/>
          </a:bodyPr>
          <a:lstStyle/>
          <a:p>
            <a:pPr marL="0" lvl="1">
              <a:lnSpc>
                <a:spcPct val="110000"/>
              </a:lnSpc>
            </a:pPr>
            <a:r>
              <a:rPr lang="en-US" sz="1200" dirty="0"/>
              <a:t>Definition: Recall that a prime number (or simply, a “prime”) is a number greater than 1 that is not a product of any two smaller numbers. That is, it has exactly two divisors: 1 and itself. </a:t>
            </a:r>
          </a:p>
          <a:p>
            <a:pPr marL="214313" lvl="2" indent="-214313">
              <a:lnSpc>
                <a:spcPct val="110000"/>
              </a:lnSpc>
              <a:buFont typeface="Arial" panose="020B0604020202020204" pitchFamily="34" charset="0"/>
              <a:buChar char="•"/>
            </a:pPr>
            <a:r>
              <a:rPr lang="en-US" sz="1200" dirty="0"/>
              <a:t>Include: 3, 5, 7, 9, 11, 13, 17, etc. </a:t>
            </a:r>
          </a:p>
          <a:p>
            <a:pPr marL="214313" lvl="2" indent="-214313">
              <a:lnSpc>
                <a:spcPct val="110000"/>
              </a:lnSpc>
              <a:buFont typeface="Arial" panose="020B0604020202020204" pitchFamily="34" charset="0"/>
              <a:buChar char="•"/>
            </a:pPr>
            <a:r>
              <a:rPr lang="en-US" sz="1200" dirty="0"/>
              <a:t>Note that 1 is not technically a prime number because it does not have two divisors. </a:t>
            </a:r>
          </a:p>
          <a:p>
            <a:pPr>
              <a:lnSpc>
                <a:spcPct val="110000"/>
              </a:lnSpc>
              <a:spcBef>
                <a:spcPts val="1875"/>
              </a:spcBef>
            </a:pPr>
            <a:r>
              <a:rPr lang="en-US" sz="1200" b="1" dirty="0"/>
              <a:t>Role in Cryptography</a:t>
            </a:r>
          </a:p>
          <a:p>
            <a:pPr marL="0" lvl="1">
              <a:lnSpc>
                <a:spcPct val="110000"/>
              </a:lnSpc>
            </a:pPr>
            <a:r>
              <a:rPr lang="en-US" sz="1200" dirty="0"/>
              <a:t>Prime numbers are fundamental in cryptography, especially for generating secure keys in algorithms like RSA and DHKE. </a:t>
            </a:r>
          </a:p>
          <a:p>
            <a:pPr>
              <a:lnSpc>
                <a:spcPct val="110000"/>
              </a:lnSpc>
              <a:spcBef>
                <a:spcPts val="1875"/>
              </a:spcBef>
            </a:pPr>
            <a:r>
              <a:rPr lang="en-US" sz="1200" b="1" dirty="0"/>
              <a:t>Key Generation Process</a:t>
            </a:r>
          </a:p>
          <a:p>
            <a:pPr marL="0" lvl="1">
              <a:lnSpc>
                <a:spcPct val="110000"/>
              </a:lnSpc>
            </a:pPr>
            <a:r>
              <a:rPr lang="en-US" sz="1200" dirty="0"/>
              <a:t>Keys are created by multiplying two large primes to form a modulus used in public and private keys.</a:t>
            </a:r>
          </a:p>
          <a:p>
            <a:pPr>
              <a:lnSpc>
                <a:spcPct val="110000"/>
              </a:lnSpc>
              <a:spcBef>
                <a:spcPts val="1875"/>
              </a:spcBef>
            </a:pPr>
            <a:r>
              <a:rPr lang="en-US" sz="1200" b="1" dirty="0"/>
              <a:t>Security Through Factoring Difficulty</a:t>
            </a:r>
          </a:p>
          <a:p>
            <a:pPr marL="0" lvl="1">
              <a:lnSpc>
                <a:spcPct val="110000"/>
              </a:lnSpc>
            </a:pPr>
            <a:r>
              <a:rPr lang="en-US" sz="1200" dirty="0"/>
              <a:t>The difficulty of factoring large composite numbers protects private keys from unauthorized access.</a:t>
            </a:r>
          </a:p>
        </p:txBody>
      </p:sp>
      <p:pic>
        <p:nvPicPr>
          <p:cNvPr id="7170" name="Picture 2" descr="The Rhind Mathematical Papyrus">
            <a:extLst>
              <a:ext uri="{FF2B5EF4-FFF2-40B4-BE49-F238E27FC236}">
                <a16:creationId xmlns:a16="http://schemas.microsoft.com/office/drawing/2014/main" id="{92A3CC00-BA4A-52C6-9A39-8801C7B969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222" r="45725" b="2"/>
          <a:stretch>
            <a:fillRect/>
          </a:stretch>
        </p:blipFill>
        <p:spPr bwMode="auto">
          <a:xfrm>
            <a:off x="7650480" y="857252"/>
            <a:ext cx="3017520" cy="4514849"/>
          </a:xfrm>
          <a:prstGeom prst="rect">
            <a:avLst/>
          </a:prstGeom>
          <a:solidFill>
            <a:srgbClr val="FFFFFF"/>
          </a:solidFill>
        </p:spPr>
      </p:pic>
      <p:sp>
        <p:nvSpPr>
          <p:cNvPr id="7" name="TextBox 6">
            <a:extLst>
              <a:ext uri="{FF2B5EF4-FFF2-40B4-BE49-F238E27FC236}">
                <a16:creationId xmlns:a16="http://schemas.microsoft.com/office/drawing/2014/main" id="{D9DDA1AF-6D9A-729A-7742-4A36BFCF44AA}"/>
              </a:ext>
            </a:extLst>
          </p:cNvPr>
          <p:cNvSpPr txBox="1"/>
          <p:nvPr/>
        </p:nvSpPr>
        <p:spPr>
          <a:xfrm>
            <a:off x="8016240" y="5372100"/>
            <a:ext cx="2286000" cy="369332"/>
          </a:xfrm>
          <a:prstGeom prst="rect">
            <a:avLst/>
          </a:prstGeom>
          <a:noFill/>
        </p:spPr>
        <p:txBody>
          <a:bodyPr wrap="square" rtlCol="0">
            <a:spAutoFit/>
          </a:bodyPr>
          <a:lstStyle/>
          <a:p>
            <a:pPr defTabSz="457200"/>
            <a:r>
              <a:rPr lang="en-US" sz="900" i="1" dirty="0">
                <a:solidFill>
                  <a:prstClr val="black"/>
                </a:solidFill>
                <a:latin typeface="Calibri"/>
              </a:rPr>
              <a:t>The Rhind Mathematical Papyrus makes use of prime and composite numbers. </a:t>
            </a:r>
          </a:p>
        </p:txBody>
      </p:sp>
    </p:spTree>
    <p:extLst>
      <p:ext uri="{BB962C8B-B14F-4D97-AF65-F5344CB8AC3E}">
        <p14:creationId xmlns:p14="http://schemas.microsoft.com/office/powerpoint/2010/main" val="30486504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80AE5-86DB-6F4F-FB2B-05B13E41469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C059C0-23D4-57FC-8026-34EC6EC500F6}"/>
              </a:ext>
            </a:extLst>
          </p:cNvPr>
          <p:cNvSpPr>
            <a:spLocks noGrp="1"/>
          </p:cNvSpPr>
          <p:nvPr>
            <p:ph type="title"/>
          </p:nvPr>
        </p:nvSpPr>
        <p:spPr/>
        <p:txBody>
          <a:bodyPr/>
          <a:lstStyle/>
          <a:p>
            <a:r>
              <a:rPr lang="en-US" dirty="0"/>
              <a:t>Coprime Numbers</a:t>
            </a:r>
          </a:p>
        </p:txBody>
      </p:sp>
      <p:sp>
        <p:nvSpPr>
          <p:cNvPr id="3" name="Content Placeholder 2">
            <a:extLst>
              <a:ext uri="{FF2B5EF4-FFF2-40B4-BE49-F238E27FC236}">
                <a16:creationId xmlns:a16="http://schemas.microsoft.com/office/drawing/2014/main" id="{6AB0C743-3673-BFFD-CADF-E9ED8D956469}"/>
              </a:ext>
            </a:extLst>
          </p:cNvPr>
          <p:cNvSpPr>
            <a:spLocks noGrp="1"/>
          </p:cNvSpPr>
          <p:nvPr>
            <p:ph idx="1"/>
          </p:nvPr>
        </p:nvSpPr>
        <p:spPr>
          <a:xfrm>
            <a:off x="201272" y="741924"/>
            <a:ext cx="11457327" cy="5354075"/>
          </a:xfrm>
        </p:spPr>
        <p:txBody>
          <a:bodyPr>
            <a:normAutofit fontScale="92500" lnSpcReduction="10000"/>
          </a:bodyPr>
          <a:lstStyle/>
          <a:p>
            <a:r>
              <a:rPr lang="en-US" sz="1100" dirty="0"/>
              <a:t>The only way to ensure that we get a 1:1 map from a plaintext letter to a ciphertext letter (i.e. no collisions) is to choose a value for </a:t>
            </a:r>
            <a:r>
              <a:rPr lang="en-US" sz="1600" b="1" dirty="0">
                <a:latin typeface="Courier New" panose="02070309020205020404" pitchFamily="49" charset="0"/>
                <a:cs typeface="Courier New" panose="02070309020205020404" pitchFamily="49" charset="0"/>
              </a:rPr>
              <a:t>a</a:t>
            </a:r>
            <a:r>
              <a:rPr lang="en-US" sz="1100" dirty="0"/>
              <a:t> such that the greatest common divisor of </a:t>
            </a:r>
            <a:r>
              <a:rPr lang="en-US" sz="1100"/>
              <a:t>both </a:t>
            </a:r>
            <a:r>
              <a:rPr lang="en-US" sz="1600" b="1">
                <a:latin typeface="Courier New" panose="02070309020205020404" pitchFamily="49" charset="0"/>
                <a:cs typeface="Courier New" panose="02070309020205020404" pitchFamily="49" charset="0"/>
              </a:rPr>
              <a:t>a</a:t>
            </a:r>
            <a:r>
              <a:rPr lang="en-US" sz="1100"/>
              <a:t> </a:t>
            </a:r>
            <a:r>
              <a:rPr lang="en-US" sz="1100" dirty="0"/>
              <a:t>and 26 is </a:t>
            </a:r>
            <a:r>
              <a:rPr lang="en-US" sz="1100" u="sng" dirty="0"/>
              <a:t>1</a:t>
            </a:r>
            <a:r>
              <a:rPr lang="en-US" sz="1100" dirty="0"/>
              <a:t>. </a:t>
            </a:r>
          </a:p>
          <a:p>
            <a:pPr lvl="1"/>
            <a:r>
              <a:rPr lang="en-US" sz="1100" dirty="0">
                <a:solidFill>
                  <a:srgbClr val="C00000"/>
                </a:solidFill>
              </a:rPr>
              <a:t>Another way of saying this is that </a:t>
            </a:r>
            <a:r>
              <a:rPr lang="en-US" sz="1600" b="1" u="sng" dirty="0">
                <a:solidFill>
                  <a:srgbClr val="C00000"/>
                </a:solidFill>
              </a:rPr>
              <a:t>a</a:t>
            </a:r>
            <a:r>
              <a:rPr lang="en-US" sz="1100" u="sng" dirty="0">
                <a:solidFill>
                  <a:srgbClr val="C00000"/>
                </a:solidFill>
              </a:rPr>
              <a:t> and 26 must be coprime</a:t>
            </a:r>
            <a:r>
              <a:rPr lang="en-US" sz="1100" dirty="0">
                <a:solidFill>
                  <a:srgbClr val="C00000"/>
                </a:solidFill>
              </a:rPr>
              <a:t>.  (Or “relatively prime”). </a:t>
            </a:r>
          </a:p>
          <a:p>
            <a:r>
              <a:rPr lang="en-US" sz="1100" b="1" dirty="0"/>
              <a:t>Coprime: Two numbers are coprime if they have no common factors except 1. </a:t>
            </a:r>
          </a:p>
          <a:p>
            <a:pPr lvl="1"/>
            <a:r>
              <a:rPr lang="en-US" sz="1100" dirty="0"/>
              <a:t>A factor of a number is an integer that divides it exactly (i.e. no remainder</a:t>
            </a:r>
            <a:r>
              <a:rPr lang="en-US" sz="1100"/>
              <a:t>).  </a:t>
            </a:r>
          </a:p>
          <a:p>
            <a:pPr lvl="2"/>
            <a:r>
              <a:rPr lang="en-US" sz="1000"/>
              <a:t>For </a:t>
            </a:r>
            <a:r>
              <a:rPr lang="en-US" sz="1000" dirty="0"/>
              <a:t>example, factors of 12 are 1, 2, 3, 4</a:t>
            </a:r>
            <a:r>
              <a:rPr lang="en-US" sz="1000"/>
              <a:t>, 6, 12. </a:t>
            </a:r>
          </a:p>
          <a:p>
            <a:pPr lvl="2"/>
            <a:r>
              <a:rPr lang="en-US" sz="1000"/>
              <a:t>Factors of 14 are 1, 2, 7, 14</a:t>
            </a:r>
          </a:p>
          <a:p>
            <a:pPr lvl="2"/>
            <a:r>
              <a:rPr lang="en-US" sz="1000"/>
              <a:t>Factors of 21 are: 1, 3, 7, 21</a:t>
            </a:r>
            <a:endParaRPr lang="en-US" sz="1000" dirty="0"/>
          </a:p>
          <a:p>
            <a:r>
              <a:rPr lang="en-US" sz="1100" dirty="0"/>
              <a:t>Greatest Common Divisor (GCD): This is another way of referring to coprime. </a:t>
            </a:r>
          </a:p>
          <a:p>
            <a:pPr lvl="1"/>
            <a:r>
              <a:rPr lang="en-US" sz="1100" dirty="0"/>
              <a:t>To restate: Valid factors for ‘a’ require that </a:t>
            </a:r>
            <a:r>
              <a:rPr lang="en-US" sz="1100" b="1" u="sng" dirty="0" err="1">
                <a:latin typeface="Courier New" panose="02070309020205020404" pitchFamily="49" charset="0"/>
                <a:cs typeface="Courier New" panose="02070309020205020404" pitchFamily="49" charset="0"/>
              </a:rPr>
              <a:t>gcd</a:t>
            </a:r>
            <a:r>
              <a:rPr lang="en-US" sz="1100" b="1" u="sng" dirty="0">
                <a:latin typeface="Courier New" panose="02070309020205020404" pitchFamily="49" charset="0"/>
                <a:cs typeface="Courier New" panose="02070309020205020404" pitchFamily="49" charset="0"/>
              </a:rPr>
              <a:t>(a,26) = 1</a:t>
            </a:r>
            <a:r>
              <a:rPr lang="en-US" sz="1100" dirty="0"/>
              <a:t>. </a:t>
            </a:r>
          </a:p>
          <a:p>
            <a:pPr marL="228600" lvl="1" indent="0">
              <a:buNone/>
            </a:pPr>
            <a:endParaRPr lang="en-US" sz="1100" dirty="0"/>
          </a:p>
          <a:p>
            <a:pPr marL="228600" lvl="1" indent="0">
              <a:buNone/>
            </a:pPr>
            <a:r>
              <a:rPr lang="en-US" sz="1100" dirty="0"/>
              <a:t>Examples: </a:t>
            </a:r>
          </a:p>
          <a:p>
            <a:pPr lvl="1"/>
            <a:r>
              <a:rPr lang="en-US" sz="1100" dirty="0"/>
              <a:t>Are the numbers 12 and 16 coprime?</a:t>
            </a:r>
          </a:p>
          <a:p>
            <a:pPr lvl="2"/>
            <a:r>
              <a:rPr lang="en-US" sz="1100"/>
              <a:t>Recall: To be coprime, two numbers must have NO common factors except for 1. </a:t>
            </a:r>
          </a:p>
          <a:p>
            <a:pPr lvl="2"/>
            <a:r>
              <a:rPr lang="en-US" sz="1100"/>
              <a:t>No</a:t>
            </a:r>
            <a:r>
              <a:rPr lang="en-US" sz="1100" dirty="0"/>
              <a:t>. They share the factors 1, 2, and 4</a:t>
            </a:r>
            <a:r>
              <a:rPr lang="en-US" sz="1100"/>
              <a:t>.  </a:t>
            </a:r>
            <a:endParaRPr lang="en-US" sz="1100" dirty="0"/>
          </a:p>
          <a:p>
            <a:pPr lvl="1"/>
            <a:r>
              <a:rPr lang="en-US" sz="1100" dirty="0"/>
              <a:t>Are the numbers 12 and 15 coprime?</a:t>
            </a:r>
          </a:p>
          <a:p>
            <a:pPr lvl="2"/>
            <a:r>
              <a:rPr lang="en-US" sz="1100" dirty="0"/>
              <a:t>No. They share the factors 1 and 3.  Again: Two numbers are coprime if their only common factor is 1.</a:t>
            </a:r>
          </a:p>
          <a:p>
            <a:pPr lvl="1"/>
            <a:r>
              <a:rPr lang="en-US" sz="1100" dirty="0"/>
              <a:t>Suppose we are choosing a value for </a:t>
            </a:r>
            <a:r>
              <a:rPr lang="en-US" sz="1500" b="1" dirty="0"/>
              <a:t>a</a:t>
            </a:r>
            <a:r>
              <a:rPr lang="en-US" sz="1100" dirty="0"/>
              <a:t> in our Affine cipher, and we choose 2. Is a=2 a valid choice? </a:t>
            </a:r>
          </a:p>
          <a:p>
            <a:pPr lvl="2"/>
            <a:r>
              <a:rPr lang="en-US" sz="1100" dirty="0"/>
              <a:t>Recall that a and 26 must be coprime. So are 2 and 26 coprime?</a:t>
            </a:r>
          </a:p>
          <a:p>
            <a:pPr lvl="3"/>
            <a:r>
              <a:rPr lang="en-US" sz="1100" dirty="0"/>
              <a:t>No! They share 1 and 2.  </a:t>
            </a:r>
          </a:p>
          <a:p>
            <a:pPr lvl="2"/>
            <a:r>
              <a:rPr lang="en-US" sz="1100" dirty="0"/>
              <a:t>Suppose we are choosing a value for a in our Affine cipher, and we choose 5. Is a=5 a valid choice? </a:t>
            </a:r>
          </a:p>
          <a:p>
            <a:pPr lvl="3"/>
            <a:r>
              <a:rPr lang="en-US" sz="1100" dirty="0"/>
              <a:t>Yes, 5 and 26 are coprime as the only common factor they share is 1</a:t>
            </a:r>
            <a:r>
              <a:rPr lang="en-US" sz="1100"/>
              <a:t>. </a:t>
            </a:r>
            <a:endParaRPr lang="en-US" sz="1100" dirty="0"/>
          </a:p>
        </p:txBody>
      </p:sp>
      <p:sp>
        <p:nvSpPr>
          <p:cNvPr id="4" name="TextBox 3">
            <a:extLst>
              <a:ext uri="{FF2B5EF4-FFF2-40B4-BE49-F238E27FC236}">
                <a16:creationId xmlns:a16="http://schemas.microsoft.com/office/drawing/2014/main" id="{D7A1916D-DE53-2664-EE92-6C4BFA6E82D3}"/>
              </a:ext>
            </a:extLst>
          </p:cNvPr>
          <p:cNvSpPr txBox="1"/>
          <p:nvPr/>
        </p:nvSpPr>
        <p:spPr>
          <a:xfrm>
            <a:off x="1676400" y="6269212"/>
            <a:ext cx="8493760" cy="369332"/>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pPr algn="ctr"/>
            <a:r>
              <a:rPr lang="en-US" b="1" dirty="0">
                <a:solidFill>
                  <a:schemeClr val="bg1"/>
                </a:solidFill>
              </a:rPr>
              <a:t>Two numbers </a:t>
            </a:r>
            <a:r>
              <a:rPr lang="en-US" b="1">
                <a:solidFill>
                  <a:schemeClr val="bg1"/>
                </a:solidFill>
              </a:rPr>
              <a:t>are “coprime” if </a:t>
            </a:r>
            <a:r>
              <a:rPr lang="en-US" b="1" dirty="0">
                <a:solidFill>
                  <a:schemeClr val="bg1"/>
                </a:solidFill>
              </a:rPr>
              <a:t>they have no common factors except for “1”. </a:t>
            </a:r>
          </a:p>
        </p:txBody>
      </p:sp>
    </p:spTree>
    <p:extLst>
      <p:ext uri="{BB962C8B-B14F-4D97-AF65-F5344CB8AC3E}">
        <p14:creationId xmlns:p14="http://schemas.microsoft.com/office/powerpoint/2010/main" val="2647154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6643DF-74B9-2C54-01E2-5038FE2B29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E310DA-3E3E-C52E-F2A9-C86002E89EE7}"/>
              </a:ext>
            </a:extLst>
          </p:cNvPr>
          <p:cNvSpPr>
            <a:spLocks noGrp="1"/>
          </p:cNvSpPr>
          <p:nvPr>
            <p:ph type="title"/>
          </p:nvPr>
        </p:nvSpPr>
        <p:spPr/>
        <p:txBody>
          <a:bodyPr/>
          <a:lstStyle/>
          <a:p>
            <a:r>
              <a:rPr lang="en-US" dirty="0"/>
              <a:t>Exercise: Coprime Numbers</a:t>
            </a:r>
          </a:p>
        </p:txBody>
      </p:sp>
      <p:sp>
        <p:nvSpPr>
          <p:cNvPr id="3" name="Content Placeholder 2">
            <a:extLst>
              <a:ext uri="{FF2B5EF4-FFF2-40B4-BE49-F238E27FC236}">
                <a16:creationId xmlns:a16="http://schemas.microsoft.com/office/drawing/2014/main" id="{9720FF82-0643-197D-6716-EF047A4313AE}"/>
              </a:ext>
            </a:extLst>
          </p:cNvPr>
          <p:cNvSpPr>
            <a:spLocks noGrp="1"/>
          </p:cNvSpPr>
          <p:nvPr>
            <p:ph idx="1"/>
          </p:nvPr>
        </p:nvSpPr>
        <p:spPr>
          <a:xfrm>
            <a:off x="182880" y="838200"/>
            <a:ext cx="10835640" cy="5867400"/>
          </a:xfrm>
        </p:spPr>
        <p:txBody>
          <a:bodyPr/>
          <a:lstStyle/>
          <a:p>
            <a:r>
              <a:rPr lang="en-US" dirty="0"/>
              <a:t>Provide all factors of:</a:t>
            </a:r>
          </a:p>
          <a:p>
            <a:pPr lvl="1"/>
            <a:r>
              <a:rPr lang="en-US" dirty="0"/>
              <a:t>10</a:t>
            </a:r>
          </a:p>
          <a:p>
            <a:pPr lvl="2"/>
            <a:r>
              <a:rPr lang="en-US" dirty="0"/>
              <a:t>1, 2, 5, 10</a:t>
            </a:r>
          </a:p>
          <a:p>
            <a:pPr lvl="1"/>
            <a:r>
              <a:rPr lang="en-US" dirty="0"/>
              <a:t>9</a:t>
            </a:r>
          </a:p>
          <a:p>
            <a:pPr lvl="2"/>
            <a:r>
              <a:rPr lang="en-US" dirty="0"/>
              <a:t>1, 3, 9</a:t>
            </a:r>
          </a:p>
          <a:p>
            <a:pPr lvl="1"/>
            <a:r>
              <a:rPr lang="en-US" dirty="0"/>
              <a:t>8</a:t>
            </a:r>
          </a:p>
          <a:p>
            <a:pPr lvl="2"/>
            <a:r>
              <a:rPr lang="en-US" dirty="0"/>
              <a:t>1, 2, 4, 8</a:t>
            </a:r>
          </a:p>
          <a:p>
            <a:pPr lvl="1"/>
            <a:r>
              <a:rPr lang="en-US" dirty="0"/>
              <a:t>7</a:t>
            </a:r>
          </a:p>
          <a:p>
            <a:pPr lvl="2"/>
            <a:r>
              <a:rPr lang="en-US" dirty="0"/>
              <a:t>1, 7</a:t>
            </a:r>
          </a:p>
          <a:p>
            <a:pPr lvl="1"/>
            <a:r>
              <a:rPr lang="en-US" dirty="0"/>
              <a:t>26</a:t>
            </a:r>
          </a:p>
          <a:p>
            <a:pPr lvl="2"/>
            <a:r>
              <a:rPr lang="en-US" dirty="0"/>
              <a:t>1, 2, 13, 26</a:t>
            </a:r>
          </a:p>
          <a:p>
            <a:pPr marL="457200" lvl="2" indent="0">
              <a:buNone/>
            </a:pPr>
            <a:endParaRPr lang="en-US" dirty="0"/>
          </a:p>
          <a:p>
            <a:r>
              <a:rPr lang="en-US" dirty="0"/>
              <a:t>What is another way of referring </a:t>
            </a:r>
            <a:r>
              <a:rPr lang="en-US"/>
              <a:t>to “coprime” </a:t>
            </a:r>
            <a:r>
              <a:rPr lang="en-US" dirty="0"/>
              <a:t>numbers. Hint: On word in your answer will be “greatest”.</a:t>
            </a:r>
          </a:p>
          <a:p>
            <a:pPr lvl="2"/>
            <a:r>
              <a:rPr lang="en-US" dirty="0"/>
              <a:t>Two numbers are coprime if their greatest common divisor (GCD) is 1. </a:t>
            </a:r>
          </a:p>
          <a:p>
            <a:pPr marL="228600" lvl="1" indent="0">
              <a:buNone/>
            </a:pPr>
            <a:endParaRPr lang="en-US" dirty="0"/>
          </a:p>
          <a:p>
            <a:pPr lvl="1"/>
            <a:endParaRPr lang="en-US" dirty="0"/>
          </a:p>
        </p:txBody>
      </p:sp>
    </p:spTree>
    <p:extLst>
      <p:ext uri="{BB962C8B-B14F-4D97-AF65-F5344CB8AC3E}">
        <p14:creationId xmlns:p14="http://schemas.microsoft.com/office/powerpoint/2010/main" val="24965837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F65F9-7928-8AF3-6116-D6A30CA877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BDBCE8-0EBD-207C-1D7D-609AF7869B33}"/>
              </a:ext>
            </a:extLst>
          </p:cNvPr>
          <p:cNvSpPr>
            <a:spLocks noGrp="1"/>
          </p:cNvSpPr>
          <p:nvPr>
            <p:ph type="title"/>
          </p:nvPr>
        </p:nvSpPr>
        <p:spPr>
          <a:xfrm>
            <a:off x="182880" y="219456"/>
            <a:ext cx="8580120" cy="618744"/>
          </a:xfrm>
        </p:spPr>
        <p:txBody>
          <a:bodyPr/>
          <a:lstStyle/>
          <a:p>
            <a:r>
              <a:rPr lang="en-US" dirty="0"/>
              <a:t>Exercises: Coprime and Greatest Common Divisor</a:t>
            </a:r>
          </a:p>
        </p:txBody>
      </p:sp>
      <p:sp>
        <p:nvSpPr>
          <p:cNvPr id="3" name="Content Placeholder 2">
            <a:extLst>
              <a:ext uri="{FF2B5EF4-FFF2-40B4-BE49-F238E27FC236}">
                <a16:creationId xmlns:a16="http://schemas.microsoft.com/office/drawing/2014/main" id="{2BE5D042-9C7E-0065-3588-A16F00658BA5}"/>
              </a:ext>
            </a:extLst>
          </p:cNvPr>
          <p:cNvSpPr>
            <a:spLocks noGrp="1"/>
          </p:cNvSpPr>
          <p:nvPr>
            <p:ph idx="1"/>
          </p:nvPr>
        </p:nvSpPr>
        <p:spPr>
          <a:xfrm>
            <a:off x="-152400" y="720113"/>
            <a:ext cx="9753600" cy="5772912"/>
          </a:xfrm>
        </p:spPr>
        <p:txBody>
          <a:bodyPr>
            <a:noAutofit/>
          </a:bodyPr>
          <a:lstStyle/>
          <a:p>
            <a:pPr marL="228600" lvl="1" indent="0">
              <a:buNone/>
            </a:pPr>
            <a:r>
              <a:rPr lang="en-US" sz="1050" b="1" dirty="0"/>
              <a:t>What do we mean by the term coprime?</a:t>
            </a:r>
          </a:p>
          <a:p>
            <a:pPr marL="228600" lvl="1" indent="0">
              <a:buNone/>
            </a:pPr>
            <a:r>
              <a:rPr lang="en-US" sz="1050" b="1" dirty="0"/>
              <a:t>Answer</a:t>
            </a:r>
            <a:r>
              <a:rPr lang="en-US" sz="1050" dirty="0"/>
              <a:t>: Two integers are coprime if their greatest common divisor is 1. </a:t>
            </a:r>
          </a:p>
          <a:p>
            <a:pPr marL="228600" lvl="1" indent="0">
              <a:buNone/>
            </a:pPr>
            <a:endParaRPr lang="en-US" sz="1050" dirty="0"/>
          </a:p>
          <a:p>
            <a:pPr marL="228600" lvl="1" indent="0">
              <a:buNone/>
            </a:pPr>
            <a:r>
              <a:rPr lang="en-US" sz="1050" dirty="0"/>
              <a:t>For the following indicate if the numbers are coprime. In all cases, indicate their factors: </a:t>
            </a:r>
          </a:p>
          <a:p>
            <a:pPr lvl="1"/>
            <a:r>
              <a:rPr lang="en-US" sz="1050" b="1" dirty="0"/>
              <a:t>14 and 20</a:t>
            </a:r>
          </a:p>
          <a:p>
            <a:pPr lvl="2"/>
            <a:r>
              <a:rPr lang="en-US" sz="1050" dirty="0"/>
              <a:t>Not coprime. They share the factors 1, 2, and 4.  Recall that two numbers are coprime only if their greatest common </a:t>
            </a:r>
            <a:r>
              <a:rPr lang="en-US" sz="1050"/>
              <a:t>divisor (i.e. their greatest factor) is </a:t>
            </a:r>
            <a:r>
              <a:rPr lang="en-US" sz="1050" dirty="0"/>
              <a:t>1. </a:t>
            </a:r>
          </a:p>
          <a:p>
            <a:pPr lvl="1"/>
            <a:r>
              <a:rPr lang="en-US" sz="1050" b="1" dirty="0"/>
              <a:t>14 and 21</a:t>
            </a:r>
          </a:p>
          <a:p>
            <a:pPr lvl="2"/>
            <a:r>
              <a:rPr lang="en-US" sz="1050" dirty="0"/>
              <a:t>No. They share the factors 1 and 3.  Again: Two numbers are coprime if </a:t>
            </a:r>
            <a:r>
              <a:rPr lang="en-US" sz="1050"/>
              <a:t>their greatest common divisor (factor) is </a:t>
            </a:r>
            <a:r>
              <a:rPr lang="en-US" sz="1050" dirty="0"/>
              <a:t>1.</a:t>
            </a:r>
          </a:p>
          <a:p>
            <a:pPr marL="457200" lvl="2" indent="0">
              <a:buNone/>
            </a:pPr>
            <a:endParaRPr lang="en-US" sz="1050" dirty="0"/>
          </a:p>
          <a:p>
            <a:pPr lvl="1"/>
            <a:r>
              <a:rPr lang="en-US" sz="1050" b="1" dirty="0"/>
              <a:t>What is the </a:t>
            </a:r>
            <a:r>
              <a:rPr lang="en-US" sz="1050" b="1" dirty="0" err="1"/>
              <a:t>gcd</a:t>
            </a:r>
            <a:r>
              <a:rPr lang="en-US" sz="1050" b="1" dirty="0"/>
              <a:t>(16</a:t>
            </a:r>
            <a:r>
              <a:rPr lang="en-US" sz="1050" b="1"/>
              <a:t>, 24)?</a:t>
            </a:r>
            <a:endParaRPr lang="en-US" sz="1050" b="1" dirty="0"/>
          </a:p>
          <a:p>
            <a:pPr lvl="2"/>
            <a:r>
              <a:rPr lang="en-US" sz="1050" dirty="0"/>
              <a:t>Recall that GCD refers to </a:t>
            </a:r>
            <a:r>
              <a:rPr lang="en-US" sz="1050" u="sng" dirty="0"/>
              <a:t>greatest</a:t>
            </a:r>
            <a:r>
              <a:rPr lang="en-US" sz="1050" dirty="0"/>
              <a:t> common divisor. Since </a:t>
            </a:r>
            <a:r>
              <a:rPr lang="en-US" sz="1050"/>
              <a:t>the common factors </a:t>
            </a:r>
            <a:r>
              <a:rPr lang="en-US" sz="1050" dirty="0"/>
              <a:t>of 16 and 24 are: 1, 2, 4</a:t>
            </a:r>
            <a:r>
              <a:rPr lang="en-US" sz="1050"/>
              <a:t>, 8, </a:t>
            </a:r>
            <a:r>
              <a:rPr lang="en-US" sz="1050" dirty="0"/>
              <a:t>the greatest common divisor </a:t>
            </a:r>
            <a:r>
              <a:rPr lang="en-US" sz="1050"/>
              <a:t>is 8.  </a:t>
            </a:r>
            <a:endParaRPr lang="en-US" sz="1050" dirty="0"/>
          </a:p>
          <a:p>
            <a:pPr lvl="2"/>
            <a:r>
              <a:rPr lang="en-US" sz="1050" dirty="0"/>
              <a:t>i.e.  </a:t>
            </a:r>
            <a:r>
              <a:rPr lang="en-US" sz="1050" dirty="0" err="1">
                <a:latin typeface="Courier New" panose="02070309020205020404" pitchFamily="49" charset="0"/>
                <a:cs typeface="Courier New" panose="02070309020205020404" pitchFamily="49" charset="0"/>
              </a:rPr>
              <a:t>gcd</a:t>
            </a:r>
            <a:r>
              <a:rPr lang="en-US" sz="1050" dirty="0">
                <a:latin typeface="Courier New" panose="02070309020205020404" pitchFamily="49" charset="0"/>
                <a:cs typeface="Courier New" panose="02070309020205020404" pitchFamily="49" charset="0"/>
              </a:rPr>
              <a:t>(16,32) </a:t>
            </a:r>
            <a:r>
              <a:rPr lang="en-US" sz="1050">
                <a:latin typeface="Courier New" panose="02070309020205020404" pitchFamily="49" charset="0"/>
                <a:cs typeface="Courier New" panose="02070309020205020404" pitchFamily="49" charset="0"/>
              </a:rPr>
              <a:t>= 8</a:t>
            </a:r>
            <a:r>
              <a:rPr lang="en-US" sz="1050"/>
              <a:t>. </a:t>
            </a:r>
            <a:endParaRPr lang="en-US" sz="1050" dirty="0"/>
          </a:p>
          <a:p>
            <a:pPr lvl="1"/>
            <a:r>
              <a:rPr lang="en-US" sz="1050" b="1" dirty="0"/>
              <a:t>What is the GCD requirement for choosing a in an Affine cipher?</a:t>
            </a:r>
          </a:p>
          <a:p>
            <a:pPr lvl="2"/>
            <a:r>
              <a:rPr lang="en-US" sz="1050" dirty="0" err="1"/>
              <a:t>gcd</a:t>
            </a:r>
            <a:r>
              <a:rPr lang="en-US" sz="1050" dirty="0"/>
              <a:t>(a, 26) = </a:t>
            </a:r>
            <a:r>
              <a:rPr lang="en-US" sz="1050" dirty="0">
                <a:highlight>
                  <a:srgbClr val="FFFF00"/>
                </a:highlight>
              </a:rPr>
              <a:t>1</a:t>
            </a:r>
            <a:r>
              <a:rPr lang="en-US" sz="1050" dirty="0"/>
              <a:t>. </a:t>
            </a:r>
          </a:p>
          <a:p>
            <a:pPr lvl="1"/>
            <a:r>
              <a:rPr lang="en-US" sz="1050" b="1" dirty="0"/>
              <a:t>What is another way of stating:   </a:t>
            </a:r>
            <a:r>
              <a:rPr lang="en-US" sz="1050" b="1" i="1" dirty="0" err="1"/>
              <a:t>gcd</a:t>
            </a:r>
            <a:r>
              <a:rPr lang="en-US" sz="1050" b="1" i="1" dirty="0"/>
              <a:t>(a, b) must equal 1</a:t>
            </a:r>
            <a:r>
              <a:rPr lang="en-US" sz="1050" b="1" dirty="0"/>
              <a:t>? </a:t>
            </a:r>
          </a:p>
          <a:p>
            <a:pPr lvl="2"/>
            <a:r>
              <a:rPr lang="en-US" sz="1050" dirty="0"/>
              <a:t>The numbers a and b are </a:t>
            </a:r>
            <a:r>
              <a:rPr lang="en-US" sz="1050" u="sng" dirty="0"/>
              <a:t>coprime</a:t>
            </a:r>
            <a:r>
              <a:rPr lang="en-US" sz="1050" dirty="0"/>
              <a:t>.</a:t>
            </a:r>
          </a:p>
          <a:p>
            <a:pPr marL="457200" lvl="2" indent="0">
              <a:buNone/>
            </a:pPr>
            <a:endParaRPr lang="en-US" sz="1050" dirty="0"/>
          </a:p>
          <a:p>
            <a:pPr lvl="1"/>
            <a:r>
              <a:rPr lang="en-US" sz="1050" b="1" dirty="0"/>
              <a:t>Recall that when choosing a value for ‘a’ in an Affine cipher, a and 26 must be coprime. Suppose we choose 2. Are 2 and 26 coprime?</a:t>
            </a:r>
          </a:p>
          <a:p>
            <a:pPr lvl="3"/>
            <a:r>
              <a:rPr lang="en-US" sz="1050" dirty="0"/>
              <a:t>No! They share 1 and 2.  </a:t>
            </a:r>
          </a:p>
          <a:p>
            <a:pPr lvl="2"/>
            <a:r>
              <a:rPr lang="en-US" sz="1050" b="1" dirty="0"/>
              <a:t>What is </a:t>
            </a:r>
            <a:r>
              <a:rPr lang="en-US" sz="1050" b="1" dirty="0" err="1"/>
              <a:t>gcd</a:t>
            </a:r>
            <a:r>
              <a:rPr lang="en-US" sz="1050" b="1" dirty="0"/>
              <a:t>(4, 26)?  Is 4 a valid choice for ‘a’?</a:t>
            </a:r>
          </a:p>
          <a:p>
            <a:pPr lvl="3"/>
            <a:r>
              <a:rPr lang="en-US" sz="1050" dirty="0"/>
              <a:t>The factors are 1 and 2.  So </a:t>
            </a:r>
            <a:r>
              <a:rPr lang="en-US" sz="1050" dirty="0" err="1"/>
              <a:t>gcd</a:t>
            </a:r>
            <a:r>
              <a:rPr lang="en-US" sz="1050" dirty="0"/>
              <a:t>(4,26) = 2.  For a valid choice for ‘a’, the </a:t>
            </a:r>
            <a:r>
              <a:rPr lang="en-US" sz="1050" u="sng" dirty="0" err="1"/>
              <a:t>gcd</a:t>
            </a:r>
            <a:r>
              <a:rPr lang="en-US" sz="1050" u="sng" dirty="0"/>
              <a:t> must be 1</a:t>
            </a:r>
            <a:r>
              <a:rPr lang="en-US" sz="1050" dirty="0"/>
              <a:t>.  So 2 is not a valid value!</a:t>
            </a:r>
          </a:p>
          <a:p>
            <a:pPr lvl="2"/>
            <a:r>
              <a:rPr lang="en-US" sz="1050" b="1" dirty="0"/>
              <a:t>What is </a:t>
            </a:r>
            <a:r>
              <a:rPr lang="en-US" sz="1050" b="1" dirty="0" err="1"/>
              <a:t>gcd</a:t>
            </a:r>
            <a:r>
              <a:rPr lang="en-US" sz="1050" b="1" dirty="0"/>
              <a:t>(9, 26)?  Is 9 a valid choice for ‘a’?</a:t>
            </a:r>
          </a:p>
          <a:p>
            <a:pPr lvl="3"/>
            <a:r>
              <a:rPr lang="en-US" sz="1050" dirty="0"/>
              <a:t>The only factor is 1.  So this is a valid choice for a. </a:t>
            </a:r>
          </a:p>
        </p:txBody>
      </p:sp>
      <p:sp>
        <p:nvSpPr>
          <p:cNvPr id="5" name="TextBox 4">
            <a:extLst>
              <a:ext uri="{FF2B5EF4-FFF2-40B4-BE49-F238E27FC236}">
                <a16:creationId xmlns:a16="http://schemas.microsoft.com/office/drawing/2014/main" id="{70E05BC4-501C-F8EA-3D81-0D36C3610DF8}"/>
              </a:ext>
            </a:extLst>
          </p:cNvPr>
          <p:cNvSpPr txBox="1"/>
          <p:nvPr/>
        </p:nvSpPr>
        <p:spPr>
          <a:xfrm>
            <a:off x="9906000" y="1600200"/>
            <a:ext cx="1998980" cy="3970318"/>
          </a:xfrm>
          <a:prstGeom prst="rect">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wrap="square" rtlCol="0">
            <a:spAutoFit/>
          </a:bodyPr>
          <a:lstStyle/>
          <a:p>
            <a:r>
              <a:rPr lang="en-US" b="1" dirty="0">
                <a:solidFill>
                  <a:schemeClr val="bg1"/>
                </a:solidFill>
              </a:rPr>
              <a:t>I fully appreciate that these questions are phrased in different, and possibly even confusing ways. However, the concepts are terminology are important, so do review these a few times until you really get it. </a:t>
            </a:r>
          </a:p>
        </p:txBody>
      </p:sp>
    </p:spTree>
    <p:extLst>
      <p:ext uri="{BB962C8B-B14F-4D97-AF65-F5344CB8AC3E}">
        <p14:creationId xmlns:p14="http://schemas.microsoft.com/office/powerpoint/2010/main" val="3106982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
                                            <p:txEl>
                                              <p:pRg st="20" end="2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
                                            <p:txEl>
                                              <p:pRg st="21" end="2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
                                            <p:txEl>
                                              <p:pRg st="22" end="22"/>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95333-C536-036D-B504-BDD004FB22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2FFF27-42D9-E965-980A-2FE002265FD3}"/>
              </a:ext>
            </a:extLst>
          </p:cNvPr>
          <p:cNvSpPr>
            <a:spLocks noGrp="1"/>
          </p:cNvSpPr>
          <p:nvPr>
            <p:ph type="title"/>
          </p:nvPr>
        </p:nvSpPr>
        <p:spPr/>
        <p:txBody>
          <a:bodyPr/>
          <a:lstStyle/>
          <a:p>
            <a:r>
              <a:rPr lang="en-US" dirty="0"/>
              <a:t>Calculating the Keyspace for Affine Cipher</a:t>
            </a:r>
          </a:p>
        </p:txBody>
      </p:sp>
      <p:sp>
        <p:nvSpPr>
          <p:cNvPr id="3" name="Content Placeholder 2">
            <a:extLst>
              <a:ext uri="{FF2B5EF4-FFF2-40B4-BE49-F238E27FC236}">
                <a16:creationId xmlns:a16="http://schemas.microsoft.com/office/drawing/2014/main" id="{CD279070-EFFC-2A7C-7234-E73BCE3A4DED}"/>
              </a:ext>
            </a:extLst>
          </p:cNvPr>
          <p:cNvSpPr>
            <a:spLocks noGrp="1"/>
          </p:cNvSpPr>
          <p:nvPr>
            <p:ph idx="1"/>
          </p:nvPr>
        </p:nvSpPr>
        <p:spPr/>
        <p:txBody>
          <a:bodyPr>
            <a:normAutofit fontScale="85000" lnSpcReduction="20000"/>
          </a:bodyPr>
          <a:lstStyle/>
          <a:p>
            <a:r>
              <a:rPr lang="en-US" b="1" dirty="0"/>
              <a:t>b must be a value between 1 and 25</a:t>
            </a:r>
          </a:p>
          <a:p>
            <a:pPr lvl="1"/>
            <a:r>
              <a:rPr lang="en-US" dirty="0"/>
              <a:t>If b = 0, then there is no shift! </a:t>
            </a:r>
          </a:p>
          <a:p>
            <a:r>
              <a:rPr lang="en-US" b="1" dirty="0"/>
              <a:t>a must be coprime with 26</a:t>
            </a:r>
          </a:p>
          <a:p>
            <a:pPr lvl="1"/>
            <a:r>
              <a:rPr lang="en-US" dirty="0"/>
              <a:t>There are exactly 12 possibilities for a:  1, 3, 5, 7, 9, 11, 15, 17, 19, 21, 23, 25 </a:t>
            </a:r>
          </a:p>
          <a:p>
            <a:pPr lvl="1"/>
            <a:r>
              <a:rPr lang="en-US" dirty="0"/>
              <a:t>See “Euler’s totient function” below</a:t>
            </a:r>
          </a:p>
          <a:p>
            <a:r>
              <a:rPr lang="en-US" dirty="0"/>
              <a:t>So the keyspace K is:  K ∈ {a=1 &amp; b=1,  a=1 and b=2, a=1 and b=3……   a=2 and b=1, a=2 and b=2 …..   a=25 and b=25}</a:t>
            </a:r>
          </a:p>
          <a:p>
            <a:pPr lvl="1"/>
            <a:r>
              <a:rPr lang="en-US" dirty="0"/>
              <a:t>i.e. 12 * 26 = </a:t>
            </a:r>
            <a:r>
              <a:rPr lang="en-US" u="sng" dirty="0"/>
              <a:t>312</a:t>
            </a:r>
          </a:p>
          <a:p>
            <a:r>
              <a:rPr lang="en-US" dirty="0"/>
              <a:t>This is a very small keyspace! We would not want to use this for real-world encryption. </a:t>
            </a:r>
          </a:p>
          <a:p>
            <a:endParaRPr lang="en-US" dirty="0"/>
          </a:p>
          <a:p>
            <a:r>
              <a:rPr lang="en-US" dirty="0"/>
              <a:t>Euler’s totient function (for background reading only):</a:t>
            </a:r>
          </a:p>
          <a:p>
            <a:pPr lvl="1"/>
            <a:r>
              <a:rPr lang="en-US" dirty="0"/>
              <a:t>A concept in number theory that counts how many positive integers are coprime (or “relatively prime”) to some number ‘n’. It is represented as: </a:t>
            </a:r>
            <a:r>
              <a:rPr lang="el-GR" b="1" dirty="0"/>
              <a:t>φ(</a:t>
            </a:r>
            <a:r>
              <a:rPr lang="en-US" b="1" dirty="0"/>
              <a:t>n)</a:t>
            </a:r>
            <a:r>
              <a:rPr lang="en-US" dirty="0"/>
              <a:t> </a:t>
            </a:r>
          </a:p>
          <a:p>
            <a:pPr lvl="2"/>
            <a:r>
              <a:rPr lang="en-US" dirty="0"/>
              <a:t>Note: The totient function does not tell us </a:t>
            </a:r>
            <a:r>
              <a:rPr lang="en-US" i="1" dirty="0"/>
              <a:t>which </a:t>
            </a:r>
            <a:r>
              <a:rPr lang="en-US" dirty="0"/>
              <a:t>numbers – just how many.</a:t>
            </a:r>
          </a:p>
          <a:p>
            <a:pPr lvl="1"/>
            <a:endParaRPr lang="en-US" dirty="0"/>
          </a:p>
          <a:p>
            <a:pPr lvl="1"/>
            <a:r>
              <a:rPr lang="en-US" dirty="0"/>
              <a:t>For example, recall that in calculating the keyspace for the Affine Cipher, we needed to know how MANY numbers were coprime with 26 * the number of possible values for b. </a:t>
            </a:r>
          </a:p>
          <a:p>
            <a:pPr lvl="2"/>
            <a:r>
              <a:rPr lang="en-US" dirty="0"/>
              <a:t>b = 26</a:t>
            </a:r>
          </a:p>
          <a:p>
            <a:pPr lvl="2"/>
            <a:r>
              <a:rPr lang="en-US" dirty="0"/>
              <a:t>a = </a:t>
            </a:r>
            <a:r>
              <a:rPr lang="el-GR" b="1" dirty="0"/>
              <a:t>φ(</a:t>
            </a:r>
            <a:r>
              <a:rPr lang="en-US" b="1" dirty="0"/>
              <a:t>26)</a:t>
            </a:r>
            <a:r>
              <a:rPr lang="en-US" dirty="0"/>
              <a:t> = 12</a:t>
            </a:r>
          </a:p>
          <a:p>
            <a:pPr lvl="2"/>
            <a:r>
              <a:rPr lang="en-US" dirty="0"/>
              <a:t>So we can now calculate the size of the keyspace:  12*26 = 312</a:t>
            </a:r>
          </a:p>
          <a:p>
            <a:pPr marL="228600" lvl="1" indent="0">
              <a:buNone/>
            </a:pPr>
            <a:endParaRPr lang="en-US" dirty="0"/>
          </a:p>
          <a:p>
            <a:pPr lvl="1"/>
            <a:endParaRPr lang="en-US" dirty="0"/>
          </a:p>
        </p:txBody>
      </p:sp>
    </p:spTree>
    <p:extLst>
      <p:ext uri="{BB962C8B-B14F-4D97-AF65-F5344CB8AC3E}">
        <p14:creationId xmlns:p14="http://schemas.microsoft.com/office/powerpoint/2010/main" val="1852668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50401-4E26-6CCD-CBA0-BDE618A3AC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C05274-10FC-00E2-D726-F114FFC34FEB}"/>
              </a:ext>
            </a:extLst>
          </p:cNvPr>
          <p:cNvSpPr>
            <a:spLocks noGrp="1"/>
          </p:cNvSpPr>
          <p:nvPr>
            <p:ph type="title"/>
          </p:nvPr>
        </p:nvSpPr>
        <p:spPr/>
        <p:txBody>
          <a:bodyPr/>
          <a:lstStyle/>
          <a:p>
            <a:r>
              <a:rPr lang="en-US" dirty="0"/>
              <a:t>Affine Cipher: Decryption</a:t>
            </a:r>
          </a:p>
        </p:txBody>
      </p:sp>
      <p:sp>
        <p:nvSpPr>
          <p:cNvPr id="3" name="Content Placeholder 2">
            <a:extLst>
              <a:ext uri="{FF2B5EF4-FFF2-40B4-BE49-F238E27FC236}">
                <a16:creationId xmlns:a16="http://schemas.microsoft.com/office/drawing/2014/main" id="{19A0D116-C89E-8CCF-81AA-DF6F5D4E25A0}"/>
              </a:ext>
            </a:extLst>
          </p:cNvPr>
          <p:cNvSpPr>
            <a:spLocks noGrp="1"/>
          </p:cNvSpPr>
          <p:nvPr>
            <p:ph idx="1"/>
          </p:nvPr>
        </p:nvSpPr>
        <p:spPr>
          <a:xfrm>
            <a:off x="182880" y="1183206"/>
            <a:ext cx="11323320" cy="5088672"/>
          </a:xfrm>
        </p:spPr>
        <p:txBody>
          <a:bodyPr/>
          <a:lstStyle/>
          <a:p>
            <a:r>
              <a:rPr lang="en-US" dirty="0"/>
              <a:t>Affine Cipher </a:t>
            </a:r>
            <a:r>
              <a:rPr lang="en-US" b="1" dirty="0"/>
              <a:t>encryption</a:t>
            </a:r>
            <a:r>
              <a:rPr lang="en-US" dirty="0"/>
              <a:t> formula:</a:t>
            </a:r>
          </a:p>
          <a:p>
            <a:pPr marL="228600" lvl="1" indent="0">
              <a:buNone/>
            </a:pPr>
            <a:r>
              <a:rPr lang="en-US" dirty="0"/>
              <a:t>	</a:t>
            </a:r>
            <a:r>
              <a:rPr lang="en-US" sz="1600" b="1" dirty="0">
                <a:latin typeface="Courier New" panose="02070309020205020404" pitchFamily="49" charset="0"/>
                <a:cs typeface="Courier New" panose="02070309020205020404" pitchFamily="49" charset="0"/>
              </a:rPr>
              <a:t>C = </a:t>
            </a:r>
            <a:r>
              <a:rPr lang="en-US" sz="1600" b="1" dirty="0" err="1">
                <a:latin typeface="Courier New" panose="02070309020205020404" pitchFamily="49" charset="0"/>
                <a:cs typeface="Courier New" panose="02070309020205020404" pitchFamily="49" charset="0"/>
              </a:rPr>
              <a:t>aP</a:t>
            </a:r>
            <a:r>
              <a:rPr lang="en-US" sz="1600" b="1" dirty="0">
                <a:latin typeface="Courier New" panose="02070309020205020404" pitchFamily="49" charset="0"/>
                <a:cs typeface="Courier New" panose="02070309020205020404" pitchFamily="49" charset="0"/>
              </a:rPr>
              <a:t> </a:t>
            </a:r>
            <a:r>
              <a:rPr lang="en-US" sz="1600" b="1">
                <a:latin typeface="Courier New" panose="02070309020205020404" pitchFamily="49" charset="0"/>
                <a:cs typeface="Courier New" panose="02070309020205020404" pitchFamily="49" charset="0"/>
              </a:rPr>
              <a:t>+ b (mod 26)</a:t>
            </a:r>
            <a:endParaRPr lang="en-US" sz="1600" b="1" dirty="0">
              <a:latin typeface="Courier New" panose="02070309020205020404" pitchFamily="49" charset="0"/>
              <a:cs typeface="Courier New" panose="02070309020205020404" pitchFamily="49" charset="0"/>
            </a:endParaRPr>
          </a:p>
          <a:p>
            <a:r>
              <a:rPr lang="en-US" dirty="0"/>
              <a:t>The formula for </a:t>
            </a:r>
            <a:r>
              <a:rPr lang="en-US" b="1" dirty="0"/>
              <a:t>decryption</a:t>
            </a:r>
            <a:r>
              <a:rPr lang="en-US" dirty="0"/>
              <a:t> is:</a:t>
            </a:r>
          </a:p>
          <a:p>
            <a:pPr marL="228600" lvl="1" indent="0">
              <a:buNone/>
            </a:pPr>
            <a:r>
              <a:rPr lang="en-US" dirty="0"/>
              <a:t>	</a:t>
            </a:r>
            <a:r>
              <a:rPr lang="en-US" sz="1800" b="1" dirty="0">
                <a:latin typeface="Courier New" panose="02070309020205020404" pitchFamily="49" charset="0"/>
                <a:cs typeface="Courier New" panose="02070309020205020404" pitchFamily="49" charset="0"/>
              </a:rPr>
              <a:t>P = a</a:t>
            </a:r>
            <a:r>
              <a:rPr lang="en-US" sz="1800" b="1" baseline="30000" dirty="0">
                <a:latin typeface="Courier New" panose="02070309020205020404" pitchFamily="49" charset="0"/>
                <a:cs typeface="Courier New" panose="02070309020205020404" pitchFamily="49" charset="0"/>
              </a:rPr>
              <a:t>-1</a:t>
            </a:r>
            <a:r>
              <a:rPr lang="en-US" sz="1800" b="1" dirty="0">
                <a:latin typeface="Courier New" panose="02070309020205020404" pitchFamily="49" charset="0"/>
                <a:cs typeface="Courier New" panose="02070309020205020404" pitchFamily="49" charset="0"/>
              </a:rPr>
              <a:t>(C - b)   (mod 26) </a:t>
            </a:r>
          </a:p>
          <a:p>
            <a:r>
              <a:rPr lang="en-US" dirty="0"/>
              <a:t>The </a:t>
            </a:r>
            <a:r>
              <a:rPr lang="en-US"/>
              <a:t>term  </a:t>
            </a:r>
            <a:r>
              <a:rPr lang="en-US" sz="2400" b="1">
                <a:highlight>
                  <a:srgbClr val="FFFF00"/>
                </a:highlight>
                <a:latin typeface="Courier New" panose="02070309020205020404" pitchFamily="49" charset="0"/>
                <a:cs typeface="Courier New" panose="02070309020205020404" pitchFamily="49" charset="0"/>
              </a:rPr>
              <a:t>a</a:t>
            </a:r>
            <a:r>
              <a:rPr lang="en-US" sz="2000" b="1" baseline="30000">
                <a:highlight>
                  <a:srgbClr val="FFFF00"/>
                </a:highlight>
              </a:rPr>
              <a:t>-1</a:t>
            </a:r>
            <a:r>
              <a:rPr lang="en-US"/>
              <a:t> </a:t>
            </a:r>
            <a:r>
              <a:rPr lang="en-US" dirty="0"/>
              <a:t>is called the “</a:t>
            </a:r>
            <a:r>
              <a:rPr lang="en-US" u="sng" dirty="0"/>
              <a:t>multiplicative inverse</a:t>
            </a:r>
            <a:r>
              <a:rPr lang="en-US" dirty="0"/>
              <a:t>” </a:t>
            </a:r>
            <a:r>
              <a:rPr lang="en-US"/>
              <a:t>of </a:t>
            </a:r>
            <a:r>
              <a:rPr lang="en-US" sz="1800" b="1">
                <a:latin typeface="Courier New" panose="02070309020205020404" pitchFamily="49" charset="0"/>
                <a:cs typeface="Courier New" panose="02070309020205020404" pitchFamily="49" charset="0"/>
              </a:rPr>
              <a:t>a </a:t>
            </a:r>
            <a:r>
              <a:rPr lang="en-US" sz="1800"/>
              <a:t>  </a:t>
            </a:r>
            <a:endParaRPr lang="en-US" dirty="0"/>
          </a:p>
          <a:p>
            <a:r>
              <a:rPr lang="en-US" b="1" dirty="0"/>
              <a:t>Multiplicative Inverse</a:t>
            </a:r>
            <a:r>
              <a:rPr lang="en-US" dirty="0"/>
              <a:t>:  The multiplicative inverse of some </a:t>
            </a:r>
            <a:r>
              <a:rPr lang="en-US"/>
              <a:t>value ‘</a:t>
            </a:r>
            <a:r>
              <a:rPr lang="en-US" sz="1800" b="1">
                <a:latin typeface="Courier New" panose="02070309020205020404" pitchFamily="49" charset="0"/>
                <a:cs typeface="Courier New" panose="02070309020205020404" pitchFamily="49" charset="0"/>
              </a:rPr>
              <a:t>a</a:t>
            </a:r>
            <a:r>
              <a:rPr lang="en-US"/>
              <a:t>’, </a:t>
            </a:r>
            <a:r>
              <a:rPr lang="en-US" dirty="0"/>
              <a:t>is the number that gives us 1 when multiplied </a:t>
            </a:r>
            <a:r>
              <a:rPr lang="en-US"/>
              <a:t>by </a:t>
            </a:r>
            <a:r>
              <a:rPr lang="en-US" sz="1800" b="1">
                <a:latin typeface="Courier New" panose="02070309020205020404" pitchFamily="49" charset="0"/>
                <a:cs typeface="Courier New" panose="02070309020205020404" pitchFamily="49" charset="0"/>
              </a:rPr>
              <a:t>a</a:t>
            </a:r>
            <a:r>
              <a:rPr lang="en-US"/>
              <a:t> </a:t>
            </a:r>
            <a:r>
              <a:rPr lang="en-US" dirty="0"/>
              <a:t>(mod 26).</a:t>
            </a:r>
          </a:p>
          <a:p>
            <a:pPr lvl="1"/>
            <a:r>
              <a:rPr lang="en-US" dirty="0"/>
              <a:t>Note that you DO need to know this term and have a (basic) understanding of what it means. However, never fear -- we will discuss it together. </a:t>
            </a:r>
          </a:p>
          <a:p>
            <a:pPr lvl="1"/>
            <a:r>
              <a:rPr lang="en-US">
                <a:highlight>
                  <a:srgbClr val="FFFF00"/>
                </a:highlight>
              </a:rPr>
              <a:t>Do NOT rephrase </a:t>
            </a:r>
            <a:r>
              <a:rPr lang="en-US" sz="2000" b="1">
                <a:highlight>
                  <a:srgbClr val="FFFF00"/>
                </a:highlight>
                <a:latin typeface="Courier New" panose="02070309020205020404" pitchFamily="49" charset="0"/>
                <a:cs typeface="Courier New" panose="02070309020205020404" pitchFamily="49" charset="0"/>
              </a:rPr>
              <a:t>a</a:t>
            </a:r>
            <a:r>
              <a:rPr lang="en-US" b="1" baseline="30000">
                <a:highlight>
                  <a:srgbClr val="FFFF00"/>
                </a:highlight>
              </a:rPr>
              <a:t>-1</a:t>
            </a:r>
            <a:r>
              <a:rPr lang="en-US">
                <a:highlight>
                  <a:srgbClr val="FFFF00"/>
                </a:highlight>
              </a:rPr>
              <a:t> as  </a:t>
            </a:r>
            <a:r>
              <a:rPr lang="en-US" b="1">
                <a:highlight>
                  <a:srgbClr val="FFFF00"/>
                </a:highlight>
              </a:rPr>
              <a:t>1/</a:t>
            </a:r>
            <a:r>
              <a:rPr lang="en-US" sz="1800" b="1">
                <a:highlight>
                  <a:srgbClr val="FFFF00"/>
                </a:highlight>
                <a:latin typeface="Courier New" panose="02070309020205020404" pitchFamily="49" charset="0"/>
                <a:cs typeface="Courier New" panose="02070309020205020404" pitchFamily="49" charset="0"/>
              </a:rPr>
              <a:t>a</a:t>
            </a:r>
            <a:r>
              <a:rPr lang="en-US">
                <a:highlight>
                  <a:srgbClr val="FFFF00"/>
                </a:highlight>
              </a:rPr>
              <a:t>.   </a:t>
            </a:r>
            <a:r>
              <a:rPr lang="en-US" dirty="0">
                <a:highlight>
                  <a:srgbClr val="FFFF00"/>
                </a:highlight>
              </a:rPr>
              <a:t>In the context of modular arithmetic, </a:t>
            </a:r>
            <a:r>
              <a:rPr lang="en-US">
                <a:highlight>
                  <a:srgbClr val="FFFF00"/>
                </a:highlight>
              </a:rPr>
              <a:t>it works differently. </a:t>
            </a:r>
            <a:endParaRPr lang="en-US" dirty="0">
              <a:highlight>
                <a:srgbClr val="FFFF00"/>
              </a:highlight>
            </a:endParaRPr>
          </a:p>
          <a:p>
            <a:pPr lvl="1"/>
            <a:r>
              <a:rPr lang="en-US" dirty="0"/>
              <a:t>In modular arithmetic, this expression means that we need to find some number </a:t>
            </a:r>
            <a:r>
              <a:rPr lang="en-US" sz="1800" b="1" dirty="0">
                <a:latin typeface="Courier New" panose="02070309020205020404" pitchFamily="49" charset="0"/>
                <a:cs typeface="Courier New" panose="02070309020205020404" pitchFamily="49" charset="0"/>
              </a:rPr>
              <a:t>x</a:t>
            </a:r>
            <a:r>
              <a:rPr lang="en-US" dirty="0"/>
              <a:t> such that  </a:t>
            </a:r>
            <a:r>
              <a:rPr lang="en-US" sz="1800" b="1" dirty="0">
                <a:latin typeface="Courier New" panose="02070309020205020404" pitchFamily="49" charset="0"/>
                <a:cs typeface="Courier New" panose="02070309020205020404" pitchFamily="49" charset="0"/>
              </a:rPr>
              <a:t>a*x</a:t>
            </a:r>
            <a:r>
              <a:rPr lang="en-US" dirty="0"/>
              <a:t> ≡ 1 (mod 26)</a:t>
            </a:r>
          </a:p>
          <a:p>
            <a:pPr lvl="2"/>
            <a:r>
              <a:rPr lang="en-US" dirty="0"/>
              <a:t>There IS a slight difference between = and ≡  .  We will discuss it later. Don’t worry about it just yet. Treat it as “=“.</a:t>
            </a:r>
          </a:p>
          <a:p>
            <a:pPr lvl="2"/>
            <a:r>
              <a:rPr lang="en-US" dirty="0"/>
              <a:t>In other words, we need to find some value for </a:t>
            </a:r>
            <a:r>
              <a:rPr lang="en-US" sz="1800" b="1" dirty="0">
                <a:latin typeface="Courier New" panose="02070309020205020404" pitchFamily="49" charset="0"/>
                <a:cs typeface="Courier New" panose="02070309020205020404" pitchFamily="49" charset="0"/>
              </a:rPr>
              <a:t>x</a:t>
            </a:r>
            <a:r>
              <a:rPr lang="en-US" dirty="0"/>
              <a:t> so that when we multiply it </a:t>
            </a:r>
            <a:r>
              <a:rPr lang="en-US"/>
              <a:t>by ‘</a:t>
            </a:r>
            <a:r>
              <a:rPr lang="en-US" sz="1800" b="1">
                <a:latin typeface="Courier New" panose="02070309020205020404" pitchFamily="49" charset="0"/>
                <a:cs typeface="Courier New" panose="02070309020205020404" pitchFamily="49" charset="0"/>
              </a:rPr>
              <a:t>a</a:t>
            </a:r>
            <a:r>
              <a:rPr lang="en-US"/>
              <a:t>’ </a:t>
            </a:r>
            <a:r>
              <a:rPr lang="en-US" dirty="0"/>
              <a:t>and take mod 26, we get a value of 1. </a:t>
            </a:r>
          </a:p>
          <a:p>
            <a:pPr lvl="2"/>
            <a:r>
              <a:rPr lang="en-US"/>
              <a:t>Good News!!!  You </a:t>
            </a:r>
            <a:r>
              <a:rPr lang="en-US" dirty="0"/>
              <a:t>do NOT have to do the math for this. Instead we will use the “Mod 26 Multiplication Table”. </a:t>
            </a:r>
          </a:p>
          <a:p>
            <a:endParaRPr lang="en-US" dirty="0"/>
          </a:p>
        </p:txBody>
      </p:sp>
    </p:spTree>
    <p:extLst>
      <p:ext uri="{BB962C8B-B14F-4D97-AF65-F5344CB8AC3E}">
        <p14:creationId xmlns:p14="http://schemas.microsoft.com/office/powerpoint/2010/main" val="2236699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DE39CD-55D3-D247-5DC9-48F2D1116833}"/>
              </a:ext>
            </a:extLst>
          </p:cNvPr>
          <p:cNvSpPr>
            <a:spLocks noGrp="1"/>
          </p:cNvSpPr>
          <p:nvPr>
            <p:ph type="title"/>
          </p:nvPr>
        </p:nvSpPr>
        <p:spPr>
          <a:xfrm>
            <a:off x="640080" y="325369"/>
            <a:ext cx="4368602" cy="1956841"/>
          </a:xfrm>
        </p:spPr>
        <p:txBody>
          <a:bodyPr anchor="b">
            <a:normAutofit/>
          </a:bodyPr>
          <a:lstStyle/>
          <a:p>
            <a:r>
              <a:rPr lang="en-US" sz="5400"/>
              <a:t>Lecture Objectives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54CDCDA-1AB7-16D1-E293-D43DDC8E2FEC}"/>
              </a:ext>
            </a:extLst>
          </p:cNvPr>
          <p:cNvSpPr>
            <a:spLocks noGrp="1"/>
          </p:cNvSpPr>
          <p:nvPr>
            <p:ph idx="1"/>
          </p:nvPr>
        </p:nvSpPr>
        <p:spPr>
          <a:xfrm>
            <a:off x="381000" y="2872899"/>
            <a:ext cx="4502669" cy="3320668"/>
          </a:xfrm>
        </p:spPr>
        <p:txBody>
          <a:bodyPr>
            <a:normAutofit/>
          </a:bodyPr>
          <a:lstStyle/>
          <a:p>
            <a:r>
              <a:rPr lang="en-US" sz="2200"/>
              <a:t>Understand and apply the concepts of multiplicative inverse, coprime numbers, greatest common denominator</a:t>
            </a:r>
          </a:p>
          <a:p>
            <a:r>
              <a:rPr lang="en-US" sz="2200"/>
              <a:t>Encrypt and decrypt Affine ciphers given a key</a:t>
            </a:r>
          </a:p>
          <a:p>
            <a:r>
              <a:rPr lang="en-US" sz="2200"/>
              <a:t>Crack an Affine cipher given a crib </a:t>
            </a:r>
          </a:p>
          <a:p>
            <a:endParaRPr lang="en-US" sz="2200"/>
          </a:p>
          <a:p>
            <a:pPr lvl="1"/>
            <a:endParaRPr lang="en-US" sz="2200"/>
          </a:p>
        </p:txBody>
      </p:sp>
      <p:pic>
        <p:nvPicPr>
          <p:cNvPr id="5" name="Picture 4" descr="A cartoon of a person sitting at a desk with a computer and a person standing behind her&#10;&#10;AI-generated content may be incorrect.">
            <a:extLst>
              <a:ext uri="{FF2B5EF4-FFF2-40B4-BE49-F238E27FC236}">
                <a16:creationId xmlns:a16="http://schemas.microsoft.com/office/drawing/2014/main" id="{B9678A79-66C5-99BF-1A62-2D34336C2FBF}"/>
              </a:ext>
            </a:extLst>
          </p:cNvPr>
          <p:cNvPicPr>
            <a:picLocks noChangeAspect="1"/>
          </p:cNvPicPr>
          <p:nvPr/>
        </p:nvPicPr>
        <p:blipFill>
          <a:blip r:embed="rId2">
            <a:extLst>
              <a:ext uri="{28A0092B-C50C-407E-A947-70E740481C1C}">
                <a14:useLocalDpi xmlns:a14="http://schemas.microsoft.com/office/drawing/2010/main" val="0"/>
              </a:ext>
            </a:extLst>
          </a:blip>
          <a:srcRect b="303"/>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618096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C6EA9-BD88-E387-CC76-F62939FACE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E161B0-D543-0683-7DB7-46B0F288C588}"/>
              </a:ext>
            </a:extLst>
          </p:cNvPr>
          <p:cNvSpPr>
            <a:spLocks noGrp="1"/>
          </p:cNvSpPr>
          <p:nvPr>
            <p:ph type="title"/>
          </p:nvPr>
        </p:nvSpPr>
        <p:spPr/>
        <p:txBody>
          <a:bodyPr/>
          <a:lstStyle/>
          <a:p>
            <a:r>
              <a:rPr lang="en-US"/>
              <a:t>Multiplicative Inverse: What it is, and How to Do It</a:t>
            </a:r>
            <a:endParaRPr lang="en-US" dirty="0"/>
          </a:p>
        </p:txBody>
      </p:sp>
      <p:sp>
        <p:nvSpPr>
          <p:cNvPr id="3" name="Content Placeholder 2">
            <a:extLst>
              <a:ext uri="{FF2B5EF4-FFF2-40B4-BE49-F238E27FC236}">
                <a16:creationId xmlns:a16="http://schemas.microsoft.com/office/drawing/2014/main" id="{69C2F855-529E-626A-37C2-D9128BDEDD85}"/>
              </a:ext>
            </a:extLst>
          </p:cNvPr>
          <p:cNvSpPr>
            <a:spLocks noGrp="1"/>
          </p:cNvSpPr>
          <p:nvPr>
            <p:ph idx="1"/>
          </p:nvPr>
        </p:nvSpPr>
        <p:spPr>
          <a:xfrm>
            <a:off x="182880" y="704088"/>
            <a:ext cx="11323320" cy="5934456"/>
          </a:xfrm>
        </p:spPr>
        <p:txBody>
          <a:bodyPr>
            <a:normAutofit/>
          </a:bodyPr>
          <a:lstStyle/>
          <a:p>
            <a:pPr marL="0" indent="0">
              <a:buNone/>
            </a:pPr>
            <a:endParaRPr lang="en-US" sz="1600" i="1"/>
          </a:p>
          <a:p>
            <a:pPr marL="0" indent="0">
              <a:buNone/>
            </a:pPr>
            <a:r>
              <a:rPr lang="en-US" sz="1600" i="1"/>
              <a:t>PSA:</a:t>
            </a:r>
          </a:p>
          <a:p>
            <a:pPr marL="0" indent="0">
              <a:buNone/>
            </a:pPr>
            <a:r>
              <a:rPr lang="en-US" sz="1600" i="1"/>
              <a:t>Coming up are a few busy-looking slides. But the truth is that the concepts are quite basic. The length of the slides is due to the fact that I am going to walk through the steps very slowly and systematically. </a:t>
            </a:r>
          </a:p>
          <a:p>
            <a:pPr marL="0" indent="0">
              <a:buNone/>
            </a:pPr>
            <a:r>
              <a:rPr lang="en-US" sz="1600" i="1"/>
              <a:t>You may need to go through the slides a few times to get very comfortable with the overall concept, but I promise you that it is not that difficult!  It just takes a little bit of time. (Not much time – but you do have to remain focused!)</a:t>
            </a:r>
          </a:p>
        </p:txBody>
      </p:sp>
    </p:spTree>
    <p:extLst>
      <p:ext uri="{BB962C8B-B14F-4D97-AF65-F5344CB8AC3E}">
        <p14:creationId xmlns:p14="http://schemas.microsoft.com/office/powerpoint/2010/main" val="3744658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BE96AE-0DED-E94A-9F2A-785D705265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BB11A3-F054-705D-B928-B3B0BA5B6157}"/>
              </a:ext>
            </a:extLst>
          </p:cNvPr>
          <p:cNvSpPr>
            <a:spLocks noGrp="1"/>
          </p:cNvSpPr>
          <p:nvPr>
            <p:ph type="title"/>
          </p:nvPr>
        </p:nvSpPr>
        <p:spPr/>
        <p:txBody>
          <a:bodyPr/>
          <a:lstStyle/>
          <a:p>
            <a:r>
              <a:rPr lang="en-US"/>
              <a:t>Multiplicative Inverse: What it is, and How to Do It</a:t>
            </a:r>
            <a:endParaRPr lang="en-US" dirty="0"/>
          </a:p>
        </p:txBody>
      </p:sp>
      <p:sp>
        <p:nvSpPr>
          <p:cNvPr id="3" name="Content Placeholder 2">
            <a:extLst>
              <a:ext uri="{FF2B5EF4-FFF2-40B4-BE49-F238E27FC236}">
                <a16:creationId xmlns:a16="http://schemas.microsoft.com/office/drawing/2014/main" id="{8FF9B2A1-0782-5397-3D8E-5D13102A493E}"/>
              </a:ext>
            </a:extLst>
          </p:cNvPr>
          <p:cNvSpPr>
            <a:spLocks noGrp="1"/>
          </p:cNvSpPr>
          <p:nvPr>
            <p:ph idx="1"/>
          </p:nvPr>
        </p:nvSpPr>
        <p:spPr>
          <a:xfrm>
            <a:off x="182880" y="704088"/>
            <a:ext cx="11323320" cy="5934456"/>
          </a:xfrm>
        </p:spPr>
        <p:txBody>
          <a:bodyPr>
            <a:normAutofit/>
          </a:bodyPr>
          <a:lstStyle/>
          <a:p>
            <a:r>
              <a:rPr lang="en-US" sz="1100"/>
              <a:t>Affine Cipher </a:t>
            </a:r>
            <a:r>
              <a:rPr lang="en-US" sz="1100" b="1"/>
              <a:t>encryption</a:t>
            </a:r>
            <a:r>
              <a:rPr lang="en-US" sz="1100"/>
              <a:t> formula:</a:t>
            </a:r>
          </a:p>
          <a:p>
            <a:pPr marL="228600" lvl="1" indent="0">
              <a:buNone/>
            </a:pPr>
            <a:r>
              <a:rPr lang="en-US" sz="1100"/>
              <a:t>	</a:t>
            </a:r>
            <a:r>
              <a:rPr lang="en-US" b="1">
                <a:latin typeface="Courier New" panose="02070309020205020404" pitchFamily="49" charset="0"/>
                <a:cs typeface="Courier New" panose="02070309020205020404" pitchFamily="49" charset="0"/>
              </a:rPr>
              <a:t>C = aP + b</a:t>
            </a:r>
          </a:p>
          <a:p>
            <a:r>
              <a:rPr lang="en-US" sz="1100"/>
              <a:t>To decrypt, we must solve for P. </a:t>
            </a:r>
          </a:p>
          <a:p>
            <a:pPr marL="228600" lvl="1" indent="0">
              <a:lnSpc>
                <a:spcPct val="130000"/>
              </a:lnSpc>
              <a:buNone/>
            </a:pPr>
            <a:r>
              <a:rPr lang="en-US" sz="1800"/>
              <a:t>	</a:t>
            </a:r>
            <a:r>
              <a:rPr lang="en-US" b="1">
                <a:latin typeface="Courier New" panose="02070309020205020404" pitchFamily="49" charset="0"/>
                <a:cs typeface="Courier New" panose="02070309020205020404" pitchFamily="49" charset="0"/>
              </a:rPr>
              <a:t> aP = (C-b)</a:t>
            </a:r>
            <a:endParaRPr lang="en-US" sz="1100"/>
          </a:p>
          <a:p>
            <a:pPr marL="0" indent="0">
              <a:buNone/>
            </a:pPr>
            <a:r>
              <a:rPr lang="en-US" sz="1200"/>
              <a:t>Now the trick is to get rid of the “a”.  You might be tempted to divide by “a” on both sides as is done in high-school math. So let’s review that:</a:t>
            </a:r>
          </a:p>
          <a:p>
            <a:pPr marL="228600" lvl="1" indent="0">
              <a:buNone/>
            </a:pPr>
            <a:endParaRPr lang="en-US" sz="1100"/>
          </a:p>
          <a:p>
            <a:pPr marL="0" indent="0">
              <a:buNone/>
            </a:pPr>
            <a:r>
              <a:rPr lang="en-US" sz="1100"/>
              <a:t>How do we solve for P in the following equation?    </a:t>
            </a:r>
            <a:r>
              <a:rPr lang="en-US" b="1" i="1">
                <a:latin typeface="Courier New" panose="02070309020205020404" pitchFamily="49" charset="0"/>
                <a:cs typeface="Courier New" panose="02070309020205020404" pitchFamily="49" charset="0"/>
              </a:rPr>
              <a:t>aP = (C-b) </a:t>
            </a:r>
            <a:r>
              <a:rPr lang="en-US" b="1">
                <a:latin typeface="Courier New" panose="02070309020205020404" pitchFamily="49" charset="0"/>
                <a:cs typeface="Courier New" panose="02070309020205020404" pitchFamily="49" charset="0"/>
              </a:rPr>
              <a:t> </a:t>
            </a:r>
            <a:endParaRPr lang="en-US" sz="1100" b="1" u="sng">
              <a:latin typeface="Courier New" panose="02070309020205020404" pitchFamily="49" charset="0"/>
              <a:cs typeface="Courier New" panose="02070309020205020404" pitchFamily="49" charset="0"/>
            </a:endParaRPr>
          </a:p>
          <a:p>
            <a:pPr>
              <a:buFontTx/>
              <a:buChar char="-"/>
            </a:pPr>
            <a:r>
              <a:rPr lang="en-US" sz="1100" b="1"/>
              <a:t>Answer:    </a:t>
            </a:r>
            <a:r>
              <a:rPr lang="en-US" sz="1100"/>
              <a:t>Divide both sides by ‘a’.   aP</a:t>
            </a:r>
            <a:r>
              <a:rPr lang="en-US" sz="1100">
                <a:solidFill>
                  <a:srgbClr val="FF0000"/>
                </a:solidFill>
              </a:rPr>
              <a:t>/a</a:t>
            </a:r>
            <a:r>
              <a:rPr lang="en-US" sz="1100"/>
              <a:t> =  (C-b) / a </a:t>
            </a:r>
            <a:r>
              <a:rPr lang="en-US" sz="1100">
                <a:sym typeface="Wingdings" panose="05000000000000000000" pitchFamily="2" charset="2"/>
              </a:rPr>
              <a:t>  P = (C-b) </a:t>
            </a:r>
            <a:r>
              <a:rPr lang="en-US" sz="1100">
                <a:solidFill>
                  <a:srgbClr val="FF0000"/>
                </a:solidFill>
                <a:sym typeface="Wingdings" panose="05000000000000000000" pitchFamily="2" charset="2"/>
              </a:rPr>
              <a:t>/ a</a:t>
            </a:r>
          </a:p>
          <a:p>
            <a:pPr lvl="1">
              <a:buFontTx/>
              <a:buChar char="-"/>
            </a:pPr>
            <a:r>
              <a:rPr lang="en-US" sz="1100">
                <a:sym typeface="Wingdings" panose="05000000000000000000" pitchFamily="2" charset="2"/>
              </a:rPr>
              <a:t>This gets rid of the “a*P so we are left with:  P = (C-b)/a</a:t>
            </a:r>
          </a:p>
          <a:p>
            <a:pPr>
              <a:buFontTx/>
              <a:buChar char="-"/>
            </a:pPr>
            <a:r>
              <a:rPr lang="en-US" sz="1100">
                <a:sym typeface="Wingdings" panose="05000000000000000000" pitchFamily="2" charset="2"/>
              </a:rPr>
              <a:t>Example:  If  a=7, solve the formula for P:  </a:t>
            </a:r>
          </a:p>
          <a:p>
            <a:pPr lvl="1">
              <a:buFontTx/>
              <a:buChar char="-"/>
            </a:pPr>
            <a:r>
              <a:rPr lang="en-US" sz="1100">
                <a:sym typeface="Wingdings" panose="05000000000000000000" pitchFamily="2" charset="2"/>
              </a:rPr>
              <a:t>Answer: If we have the formula   7P = (C-b)  Then to get rid of the “a” (the 7), we multiply both sides by 1/7:   7*P</a:t>
            </a:r>
            <a:r>
              <a:rPr lang="en-US" sz="1100">
                <a:solidFill>
                  <a:srgbClr val="FF0000"/>
                </a:solidFill>
                <a:sym typeface="Wingdings" panose="05000000000000000000" pitchFamily="2" charset="2"/>
              </a:rPr>
              <a:t>/7</a:t>
            </a:r>
            <a:r>
              <a:rPr lang="en-US" sz="1100">
                <a:sym typeface="Wingdings" panose="05000000000000000000" pitchFamily="2" charset="2"/>
              </a:rPr>
              <a:t> = (C-b)</a:t>
            </a:r>
            <a:r>
              <a:rPr lang="en-US" sz="1100">
                <a:solidFill>
                  <a:srgbClr val="FF0000"/>
                </a:solidFill>
                <a:sym typeface="Wingdings" panose="05000000000000000000" pitchFamily="2" charset="2"/>
              </a:rPr>
              <a:t>/7</a:t>
            </a:r>
            <a:r>
              <a:rPr lang="en-US" sz="1100">
                <a:sym typeface="Wingdings" panose="05000000000000000000" pitchFamily="2" charset="2"/>
              </a:rPr>
              <a:t> </a:t>
            </a:r>
          </a:p>
          <a:p>
            <a:pPr>
              <a:buFontTx/>
              <a:buChar char="-"/>
            </a:pPr>
            <a:r>
              <a:rPr lang="en-US" sz="1100">
                <a:sym typeface="Wingdings" panose="05000000000000000000" pitchFamily="2" charset="2"/>
              </a:rPr>
              <a:t>Example: If a=13, solve the formula for P:</a:t>
            </a:r>
          </a:p>
          <a:p>
            <a:pPr lvl="1">
              <a:buFontTx/>
              <a:buChar char="-"/>
            </a:pPr>
            <a:r>
              <a:rPr lang="en-US" sz="1100">
                <a:sym typeface="Wingdings" panose="05000000000000000000" pitchFamily="2" charset="2"/>
              </a:rPr>
              <a:t>Answer: If we have the formula   13P = (C-b)  Then to get rid of the “a” (the 13), we multiply both sides by 1/7:   7*P</a:t>
            </a:r>
            <a:r>
              <a:rPr lang="en-US" sz="1100">
                <a:solidFill>
                  <a:srgbClr val="FF0000"/>
                </a:solidFill>
                <a:sym typeface="Wingdings" panose="05000000000000000000" pitchFamily="2" charset="2"/>
              </a:rPr>
              <a:t>/13</a:t>
            </a:r>
            <a:r>
              <a:rPr lang="en-US" sz="1100">
                <a:sym typeface="Wingdings" panose="05000000000000000000" pitchFamily="2" charset="2"/>
              </a:rPr>
              <a:t> = (C-b)</a:t>
            </a:r>
            <a:r>
              <a:rPr lang="en-US" sz="1100">
                <a:solidFill>
                  <a:srgbClr val="FF0000"/>
                </a:solidFill>
                <a:sym typeface="Wingdings" panose="05000000000000000000" pitchFamily="2" charset="2"/>
              </a:rPr>
              <a:t>/13</a:t>
            </a:r>
          </a:p>
          <a:p>
            <a:pPr marL="0" indent="0">
              <a:buNone/>
            </a:pPr>
            <a:endParaRPr lang="en-US" sz="1100">
              <a:sym typeface="Wingdings" panose="05000000000000000000" pitchFamily="2" charset="2"/>
            </a:endParaRPr>
          </a:p>
          <a:p>
            <a:pPr marL="0" indent="0">
              <a:buNone/>
            </a:pPr>
            <a:r>
              <a:rPr lang="en-US" sz="1100">
                <a:sym typeface="Wingdings" panose="05000000000000000000" pitchFamily="2" charset="2"/>
              </a:rPr>
              <a:t>BUT WE HAVE A PROBLEM…..   </a:t>
            </a:r>
            <a:r>
              <a:rPr lang="en-US" sz="1100" b="1" i="1">
                <a:sym typeface="Wingdings" panose="05000000000000000000" pitchFamily="2" charset="2"/>
              </a:rPr>
              <a:t>We must limit urselves to integers!</a:t>
            </a:r>
            <a:r>
              <a:rPr lang="en-US" sz="1100">
                <a:sym typeface="Wingdings" panose="05000000000000000000" pitchFamily="2" charset="2"/>
              </a:rPr>
              <a:t> That is, no fractions. </a:t>
            </a:r>
          </a:p>
          <a:p>
            <a:pPr marL="228600" lvl="1" indent="0">
              <a:buNone/>
            </a:pPr>
            <a:endParaRPr lang="en-US" sz="800"/>
          </a:p>
          <a:p>
            <a:pPr marL="0" indent="0">
              <a:buNone/>
            </a:pPr>
            <a:r>
              <a:rPr lang="en-US" sz="1200"/>
              <a:t>No doubt you are wondering why this is the case, but I’m afraid we are not going to get into it here as it would require getting a bit into the weeds with our modular arithmetic. Suffice to say, that because we are dealing with modular arithmetic, some additional constraints apply. In  this situation, we can not deal with fractions. </a:t>
            </a:r>
            <a:r>
              <a:rPr lang="en-US" sz="1200" u="sng"/>
              <a:t>We must confine ourselves to integers, and keep them only as a numerator</a:t>
            </a:r>
            <a:r>
              <a:rPr lang="en-US" sz="1200"/>
              <a:t>. </a:t>
            </a:r>
          </a:p>
        </p:txBody>
      </p:sp>
    </p:spTree>
    <p:extLst>
      <p:ext uri="{BB962C8B-B14F-4D97-AF65-F5344CB8AC3E}">
        <p14:creationId xmlns:p14="http://schemas.microsoft.com/office/powerpoint/2010/main" val="4130168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893E2-2B1C-1849-7E9F-55E7F32115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3D75D4-9CE3-12D3-825A-035FA6F08196}"/>
              </a:ext>
            </a:extLst>
          </p:cNvPr>
          <p:cNvSpPr>
            <a:spLocks noGrp="1"/>
          </p:cNvSpPr>
          <p:nvPr>
            <p:ph type="title"/>
          </p:nvPr>
        </p:nvSpPr>
        <p:spPr>
          <a:xfrm>
            <a:off x="182880" y="219456"/>
            <a:ext cx="8351520" cy="969264"/>
          </a:xfrm>
        </p:spPr>
        <p:txBody>
          <a:bodyPr/>
          <a:lstStyle/>
          <a:p>
            <a:r>
              <a:rPr lang="en-US"/>
              <a:t>Multiplicative Inverse: What it is, and How to Do It</a:t>
            </a:r>
            <a:endParaRPr lang="en-US" dirty="0"/>
          </a:p>
        </p:txBody>
      </p:sp>
      <p:sp>
        <p:nvSpPr>
          <p:cNvPr id="3" name="Content Placeholder 2">
            <a:extLst>
              <a:ext uri="{FF2B5EF4-FFF2-40B4-BE49-F238E27FC236}">
                <a16:creationId xmlns:a16="http://schemas.microsoft.com/office/drawing/2014/main" id="{2E2A4DF3-30E9-3012-4915-4576613FCF33}"/>
              </a:ext>
            </a:extLst>
          </p:cNvPr>
          <p:cNvSpPr>
            <a:spLocks noGrp="1"/>
          </p:cNvSpPr>
          <p:nvPr>
            <p:ph idx="1"/>
          </p:nvPr>
        </p:nvSpPr>
        <p:spPr>
          <a:xfrm>
            <a:off x="182880" y="704088"/>
            <a:ext cx="11094720" cy="5934456"/>
          </a:xfrm>
        </p:spPr>
        <p:txBody>
          <a:bodyPr>
            <a:normAutofit/>
          </a:bodyPr>
          <a:lstStyle/>
          <a:p>
            <a:r>
              <a:rPr lang="en-US" sz="1200"/>
              <a:t>Affine Cipher </a:t>
            </a:r>
            <a:r>
              <a:rPr lang="en-US" sz="1200" b="1"/>
              <a:t>encryption</a:t>
            </a:r>
            <a:r>
              <a:rPr lang="en-US" sz="1200"/>
              <a:t> formula:</a:t>
            </a:r>
          </a:p>
          <a:p>
            <a:pPr marL="228600" lvl="1" indent="0">
              <a:buNone/>
            </a:pPr>
            <a:r>
              <a:rPr lang="en-US" sz="1200"/>
              <a:t>	C = aP + b</a:t>
            </a:r>
          </a:p>
          <a:p>
            <a:r>
              <a:rPr lang="en-US" sz="1200"/>
              <a:t>To </a:t>
            </a:r>
            <a:r>
              <a:rPr lang="en-US" sz="1200" u="sng"/>
              <a:t>de</a:t>
            </a:r>
            <a:r>
              <a:rPr lang="en-US" sz="1200"/>
              <a:t>crypt, we must solve for P. </a:t>
            </a:r>
          </a:p>
          <a:p>
            <a:pPr marL="0" indent="0">
              <a:buNone/>
            </a:pPr>
            <a:r>
              <a:rPr lang="en-US" sz="2000"/>
              <a:t>	</a:t>
            </a:r>
            <a:r>
              <a:rPr lang="en-US" sz="2000" b="1">
                <a:latin typeface="Courier New" panose="02070309020205020404" pitchFamily="49" charset="0"/>
                <a:cs typeface="Courier New" panose="02070309020205020404" pitchFamily="49" charset="0"/>
              </a:rPr>
              <a:t> </a:t>
            </a:r>
            <a:r>
              <a:rPr lang="en-US" sz="1600" b="1">
                <a:latin typeface="Courier New" panose="02070309020205020404" pitchFamily="49" charset="0"/>
                <a:cs typeface="Courier New" panose="02070309020205020404" pitchFamily="49" charset="0"/>
              </a:rPr>
              <a:t>aP = (C-b)</a:t>
            </a:r>
            <a:endParaRPr lang="en-US" sz="1600" u="sng"/>
          </a:p>
          <a:p>
            <a:pPr marL="228600" lvl="1" indent="0">
              <a:buNone/>
            </a:pPr>
            <a:r>
              <a:rPr lang="en-US" sz="1200"/>
              <a:t>Once again: How do we get rid of the “a”? Recall that we can not divide by a since we are not allowed to use division. We must confine ourselves to integer numbers, and keep those integers in the numerator. In other words, we can not “divide” by anything! </a:t>
            </a:r>
          </a:p>
          <a:p>
            <a:pPr marL="228600" lvl="1" indent="0">
              <a:buNone/>
            </a:pPr>
            <a:endParaRPr lang="en-US" sz="1200"/>
          </a:p>
          <a:p>
            <a:pPr marL="228600" lvl="1" indent="0">
              <a:buNone/>
            </a:pPr>
            <a:r>
              <a:rPr lang="en-US" sz="1200"/>
              <a:t>So the new queston becomes:  Is there some </a:t>
            </a:r>
            <a:r>
              <a:rPr lang="en-US" sz="1200" u="sng"/>
              <a:t>integer</a:t>
            </a:r>
            <a:r>
              <a:rPr lang="en-US" sz="1200"/>
              <a:t> number that I can MULTIPLY  to “a” to convert that “a”  into a 1?  If so, that gets rid of the “a” on the left-hand side of the equation. </a:t>
            </a:r>
          </a:p>
          <a:p>
            <a:pPr marL="228600" lvl="1" indent="0">
              <a:buNone/>
            </a:pPr>
            <a:r>
              <a:rPr lang="en-US" sz="1200"/>
              <a:t>Do note that would also have to multiply the </a:t>
            </a:r>
            <a:r>
              <a:rPr lang="en-US" sz="1200" u="sng"/>
              <a:t>right</a:t>
            </a:r>
            <a:r>
              <a:rPr lang="en-US" sz="1200"/>
              <a:t> side of the equation by that same number.</a:t>
            </a:r>
          </a:p>
          <a:p>
            <a:pPr marL="228600" lvl="1" indent="0">
              <a:buNone/>
            </a:pPr>
            <a:endParaRPr lang="en-US" sz="1200"/>
          </a:p>
          <a:p>
            <a:pPr marL="228600" lvl="1" indent="0">
              <a:buNone/>
            </a:pPr>
            <a:r>
              <a:rPr lang="en-US" sz="1200"/>
              <a:t>In other words:    </a:t>
            </a:r>
            <a:r>
              <a:rPr lang="en-US" b="1">
                <a:latin typeface="Courier New" panose="02070309020205020404" pitchFamily="49" charset="0"/>
                <a:cs typeface="Courier New" panose="02070309020205020404" pitchFamily="49" charset="0"/>
              </a:rPr>
              <a:t>(</a:t>
            </a:r>
            <a:r>
              <a:rPr lang="en-US" b="1">
                <a:solidFill>
                  <a:srgbClr val="C00000"/>
                </a:solidFill>
                <a:latin typeface="Courier New" panose="02070309020205020404" pitchFamily="49" charset="0"/>
                <a:cs typeface="Courier New" panose="02070309020205020404" pitchFamily="49" charset="0"/>
              </a:rPr>
              <a:t>????</a:t>
            </a:r>
            <a:r>
              <a:rPr lang="en-US" b="1">
                <a:latin typeface="Courier New" panose="02070309020205020404" pitchFamily="49" charset="0"/>
                <a:cs typeface="Courier New" panose="02070309020205020404" pitchFamily="49" charset="0"/>
              </a:rPr>
              <a:t> * a)P = </a:t>
            </a:r>
            <a:r>
              <a:rPr lang="en-US" b="1">
                <a:solidFill>
                  <a:srgbClr val="C00000"/>
                </a:solidFill>
                <a:latin typeface="Courier New" panose="02070309020205020404" pitchFamily="49" charset="0"/>
                <a:cs typeface="Courier New" panose="02070309020205020404" pitchFamily="49" charset="0"/>
              </a:rPr>
              <a:t>?????</a:t>
            </a:r>
            <a:r>
              <a:rPr lang="en-US" b="1">
                <a:latin typeface="Courier New" panose="02070309020205020404" pitchFamily="49" charset="0"/>
                <a:cs typeface="Courier New" panose="02070309020205020404" pitchFamily="49" charset="0"/>
              </a:rPr>
              <a:t> (C-b)</a:t>
            </a:r>
          </a:p>
          <a:p>
            <a:pPr marL="228600" lvl="1" indent="0">
              <a:buNone/>
            </a:pPr>
            <a:r>
              <a:rPr lang="en-US" sz="1200"/>
              <a:t>Okay, that’s not mathematically elegant. Recall that we 1)want an integer, and 2)need to keep it on the numerator. So let’s call this a-1</a:t>
            </a:r>
          </a:p>
          <a:p>
            <a:pPr marL="228600" lvl="1" indent="0">
              <a:buNone/>
            </a:pPr>
            <a:r>
              <a:rPr lang="en-US" sz="1200"/>
              <a:t>So now we have: </a:t>
            </a:r>
            <a:r>
              <a:rPr lang="en-US" sz="1600" b="1"/>
              <a:t>(</a:t>
            </a:r>
            <a:r>
              <a:rPr lang="en-US" sz="1600" b="1">
                <a:solidFill>
                  <a:srgbClr val="C00000"/>
                </a:solidFill>
              </a:rPr>
              <a:t>a</a:t>
            </a:r>
            <a:r>
              <a:rPr lang="en-US" sz="1600" b="1" baseline="30000">
                <a:solidFill>
                  <a:srgbClr val="C00000"/>
                </a:solidFill>
              </a:rPr>
              <a:t>-1</a:t>
            </a:r>
            <a:r>
              <a:rPr lang="en-US" sz="1600" b="1">
                <a:solidFill>
                  <a:srgbClr val="C00000"/>
                </a:solidFill>
              </a:rPr>
              <a:t> </a:t>
            </a:r>
            <a:r>
              <a:rPr lang="en-US" sz="1600" b="1"/>
              <a:t>* </a:t>
            </a:r>
            <a:r>
              <a:rPr lang="en-US" sz="1600" b="1">
                <a:latin typeface="Courier New" panose="02070309020205020404" pitchFamily="49" charset="0"/>
                <a:cs typeface="Courier New" panose="02070309020205020404" pitchFamily="49" charset="0"/>
              </a:rPr>
              <a:t>a)P = </a:t>
            </a:r>
            <a:r>
              <a:rPr lang="en-US" sz="1600" b="1">
                <a:solidFill>
                  <a:srgbClr val="C00000"/>
                </a:solidFill>
              </a:rPr>
              <a:t>a</a:t>
            </a:r>
            <a:r>
              <a:rPr lang="en-US" sz="1600" b="1" baseline="30000">
                <a:solidFill>
                  <a:srgbClr val="C00000"/>
                </a:solidFill>
              </a:rPr>
              <a:t>-1</a:t>
            </a:r>
            <a:r>
              <a:rPr lang="en-US" sz="1600" b="1">
                <a:latin typeface="Courier New" panose="02070309020205020404" pitchFamily="49" charset="0"/>
                <a:cs typeface="Courier New" panose="02070309020205020404" pitchFamily="49" charset="0"/>
              </a:rPr>
              <a:t> (C-b)</a:t>
            </a:r>
            <a:endParaRPr lang="en-US" sz="1200"/>
          </a:p>
          <a:p>
            <a:r>
              <a:rPr lang="en-US" sz="1200"/>
              <a:t>The term  </a:t>
            </a:r>
            <a:r>
              <a:rPr lang="en-US" sz="1600" b="1">
                <a:highlight>
                  <a:srgbClr val="FFFF00"/>
                </a:highlight>
              </a:rPr>
              <a:t>a</a:t>
            </a:r>
            <a:r>
              <a:rPr lang="en-US" sz="1600" b="1" baseline="30000">
                <a:highlight>
                  <a:srgbClr val="FFFF00"/>
                </a:highlight>
              </a:rPr>
              <a:t>-1</a:t>
            </a:r>
            <a:r>
              <a:rPr lang="en-US" sz="1200"/>
              <a:t> is called the “</a:t>
            </a:r>
            <a:r>
              <a:rPr lang="en-US" sz="1200" u="sng"/>
              <a:t>multiplicative inverse</a:t>
            </a:r>
            <a:r>
              <a:rPr lang="en-US" sz="1200"/>
              <a:t>” of a.  </a:t>
            </a:r>
          </a:p>
          <a:p>
            <a:pPr lvl="1"/>
            <a:r>
              <a:rPr lang="en-US" sz="1200"/>
              <a:t>By “multiplicative inverse” we are saying that we want an inverse of value for “a” such that when we multiply this value by “a” we get 1.  </a:t>
            </a:r>
          </a:p>
          <a:p>
            <a:pPr lvl="2"/>
            <a:r>
              <a:rPr lang="en-US" sz="1200"/>
              <a:t>If we were allowed fractions, the inverse would simply be 1/a.  </a:t>
            </a:r>
          </a:p>
          <a:p>
            <a:pPr lvl="2"/>
            <a:r>
              <a:rPr lang="en-US" sz="1200"/>
              <a:t>But we aren’t!  It must be in the NUMERATOR.  It must also be an integer. </a:t>
            </a:r>
          </a:p>
          <a:p>
            <a:pPr lvl="1"/>
            <a:r>
              <a:rPr lang="en-US" sz="1200"/>
              <a:t>The good news is that in this case, the fact that we are working with modular numbers makes it pretty easy. </a:t>
            </a:r>
          </a:p>
        </p:txBody>
      </p:sp>
    </p:spTree>
    <p:extLst>
      <p:ext uri="{BB962C8B-B14F-4D97-AF65-F5344CB8AC3E}">
        <p14:creationId xmlns:p14="http://schemas.microsoft.com/office/powerpoint/2010/main" val="42424932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C93576-60B6-842F-B4B5-7DA9CD0FBD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0F52C1-98FF-ECAD-96B9-20821A3D5479}"/>
              </a:ext>
            </a:extLst>
          </p:cNvPr>
          <p:cNvSpPr>
            <a:spLocks noGrp="1"/>
          </p:cNvSpPr>
          <p:nvPr>
            <p:ph type="title"/>
          </p:nvPr>
        </p:nvSpPr>
        <p:spPr>
          <a:xfrm>
            <a:off x="182880" y="219456"/>
            <a:ext cx="8351520" cy="969264"/>
          </a:xfrm>
        </p:spPr>
        <p:txBody>
          <a:bodyPr/>
          <a:lstStyle/>
          <a:p>
            <a:r>
              <a:rPr lang="en-US"/>
              <a:t>Multiplicative Inverse: What it is, and How to Do It</a:t>
            </a:r>
            <a:endParaRPr lang="en-US" dirty="0"/>
          </a:p>
        </p:txBody>
      </p:sp>
      <p:sp>
        <p:nvSpPr>
          <p:cNvPr id="3" name="Content Placeholder 2">
            <a:extLst>
              <a:ext uri="{FF2B5EF4-FFF2-40B4-BE49-F238E27FC236}">
                <a16:creationId xmlns:a16="http://schemas.microsoft.com/office/drawing/2014/main" id="{C30EC015-9046-F2A3-8739-16BED5B9355E}"/>
              </a:ext>
            </a:extLst>
          </p:cNvPr>
          <p:cNvSpPr>
            <a:spLocks noGrp="1"/>
          </p:cNvSpPr>
          <p:nvPr>
            <p:ph idx="1"/>
          </p:nvPr>
        </p:nvSpPr>
        <p:spPr>
          <a:xfrm>
            <a:off x="182880" y="704088"/>
            <a:ext cx="11094720" cy="5934456"/>
          </a:xfrm>
        </p:spPr>
        <p:txBody>
          <a:bodyPr>
            <a:normAutofit fontScale="92500" lnSpcReduction="10000"/>
          </a:bodyPr>
          <a:lstStyle/>
          <a:p>
            <a:pPr marL="228600" lvl="1" indent="0">
              <a:buNone/>
            </a:pPr>
            <a:r>
              <a:rPr lang="en-US" sz="1200"/>
              <a:t>So now we have: </a:t>
            </a:r>
            <a:r>
              <a:rPr lang="en-US" sz="1600" b="1"/>
              <a:t>(</a:t>
            </a:r>
            <a:r>
              <a:rPr lang="en-US" sz="1600" b="1">
                <a:solidFill>
                  <a:srgbClr val="C00000"/>
                </a:solidFill>
              </a:rPr>
              <a:t>a</a:t>
            </a:r>
            <a:r>
              <a:rPr lang="en-US" sz="1600" b="1" baseline="30000">
                <a:solidFill>
                  <a:srgbClr val="C00000"/>
                </a:solidFill>
              </a:rPr>
              <a:t>-1</a:t>
            </a:r>
            <a:r>
              <a:rPr lang="en-US" sz="1600" b="1">
                <a:solidFill>
                  <a:srgbClr val="C00000"/>
                </a:solidFill>
              </a:rPr>
              <a:t> </a:t>
            </a:r>
            <a:r>
              <a:rPr lang="en-US" sz="1600" b="1"/>
              <a:t>* </a:t>
            </a:r>
            <a:r>
              <a:rPr lang="en-US" sz="1600" b="1">
                <a:latin typeface="Courier New" panose="02070309020205020404" pitchFamily="49" charset="0"/>
                <a:cs typeface="Courier New" panose="02070309020205020404" pitchFamily="49" charset="0"/>
              </a:rPr>
              <a:t>a)P = </a:t>
            </a:r>
            <a:r>
              <a:rPr lang="en-US" sz="1600" b="1">
                <a:solidFill>
                  <a:srgbClr val="C00000"/>
                </a:solidFill>
              </a:rPr>
              <a:t>a</a:t>
            </a:r>
            <a:r>
              <a:rPr lang="en-US" sz="1600" b="1" baseline="30000">
                <a:solidFill>
                  <a:srgbClr val="C00000"/>
                </a:solidFill>
              </a:rPr>
              <a:t>-1</a:t>
            </a:r>
            <a:r>
              <a:rPr lang="en-US" sz="1600" b="1">
                <a:latin typeface="Courier New" panose="02070309020205020404" pitchFamily="49" charset="0"/>
                <a:cs typeface="Courier New" panose="02070309020205020404" pitchFamily="49" charset="0"/>
              </a:rPr>
              <a:t> (C-b)</a:t>
            </a:r>
            <a:endParaRPr lang="en-US" sz="1200"/>
          </a:p>
          <a:p>
            <a:r>
              <a:rPr lang="en-US" sz="1200"/>
              <a:t>The term  </a:t>
            </a:r>
            <a:r>
              <a:rPr lang="en-US" sz="1600" b="1">
                <a:highlight>
                  <a:srgbClr val="FFFF00"/>
                </a:highlight>
              </a:rPr>
              <a:t>a</a:t>
            </a:r>
            <a:r>
              <a:rPr lang="en-US" sz="1600" b="1" baseline="30000">
                <a:highlight>
                  <a:srgbClr val="FFFF00"/>
                </a:highlight>
              </a:rPr>
              <a:t>-1</a:t>
            </a:r>
            <a:r>
              <a:rPr lang="en-US" sz="1200"/>
              <a:t> is called the “</a:t>
            </a:r>
            <a:r>
              <a:rPr lang="en-US" sz="1200" u="sng"/>
              <a:t>multiplicative inverse</a:t>
            </a:r>
            <a:r>
              <a:rPr lang="en-US" sz="1200"/>
              <a:t>” of a.  </a:t>
            </a:r>
          </a:p>
          <a:p>
            <a:pPr lvl="1"/>
            <a:r>
              <a:rPr lang="en-US" sz="1200"/>
              <a:t>The good news is that in this case, the fact that we are working with modular numbers makes it pretty easy. </a:t>
            </a:r>
          </a:p>
          <a:p>
            <a:pPr lvl="1"/>
            <a:endParaRPr lang="en-US" sz="1200"/>
          </a:p>
          <a:p>
            <a:pPr marL="0" indent="0">
              <a:buNone/>
            </a:pPr>
            <a:r>
              <a:rPr lang="en-US" sz="1200"/>
              <a:t>Recall that our formulas all are intended to work with mod-26.  So our formula should properly be written as: </a:t>
            </a:r>
          </a:p>
          <a:p>
            <a:pPr marL="0" indent="0">
              <a:buNone/>
            </a:pPr>
            <a:r>
              <a:rPr lang="en-US" sz="1050"/>
              <a:t>	 </a:t>
            </a:r>
            <a:r>
              <a:rPr lang="en-US" sz="1200" b="1"/>
              <a:t>(</a:t>
            </a:r>
            <a:r>
              <a:rPr lang="en-US" sz="1200" b="1">
                <a:solidFill>
                  <a:srgbClr val="C00000"/>
                </a:solidFill>
              </a:rPr>
              <a:t>a</a:t>
            </a:r>
            <a:r>
              <a:rPr lang="en-US" sz="1200" b="1" baseline="30000">
                <a:solidFill>
                  <a:srgbClr val="C00000"/>
                </a:solidFill>
              </a:rPr>
              <a:t>-1</a:t>
            </a:r>
            <a:r>
              <a:rPr lang="en-US" sz="1200" b="1">
                <a:solidFill>
                  <a:srgbClr val="C00000"/>
                </a:solidFill>
              </a:rPr>
              <a:t> </a:t>
            </a:r>
            <a:r>
              <a:rPr lang="en-US" sz="1200" b="1"/>
              <a:t>* </a:t>
            </a:r>
            <a:r>
              <a:rPr lang="en-US" sz="1200" b="1">
                <a:latin typeface="Courier New" panose="02070309020205020404" pitchFamily="49" charset="0"/>
                <a:cs typeface="Courier New" panose="02070309020205020404" pitchFamily="49" charset="0"/>
              </a:rPr>
              <a:t>a)P = </a:t>
            </a:r>
            <a:r>
              <a:rPr lang="en-US" sz="1200" b="1">
                <a:solidFill>
                  <a:srgbClr val="C00000"/>
                </a:solidFill>
              </a:rPr>
              <a:t>a</a:t>
            </a:r>
            <a:r>
              <a:rPr lang="en-US" sz="1200" b="1" baseline="30000">
                <a:solidFill>
                  <a:srgbClr val="C00000"/>
                </a:solidFill>
              </a:rPr>
              <a:t>-1</a:t>
            </a:r>
            <a:r>
              <a:rPr lang="en-US" sz="1200" b="1">
                <a:latin typeface="Courier New" panose="02070309020205020404" pitchFamily="49" charset="0"/>
                <a:cs typeface="Courier New" panose="02070309020205020404" pitchFamily="49" charset="0"/>
              </a:rPr>
              <a:t> (C-b)  mod26</a:t>
            </a:r>
            <a:endParaRPr lang="en-US" sz="1050"/>
          </a:p>
          <a:p>
            <a:pPr marL="0" indent="0">
              <a:buNone/>
            </a:pPr>
            <a:r>
              <a:rPr lang="en-US" sz="1200"/>
              <a:t>So now that we recall that we are working with mod-26, let’s do a couple of mod-26 problems:</a:t>
            </a:r>
          </a:p>
          <a:p>
            <a:pPr marL="0" indent="0">
              <a:buNone/>
            </a:pPr>
            <a:r>
              <a:rPr lang="en-US" sz="1200"/>
              <a:t>Suppose that a=7:</a:t>
            </a:r>
          </a:p>
          <a:p>
            <a:pPr>
              <a:buFontTx/>
              <a:buChar char="-"/>
            </a:pPr>
            <a:r>
              <a:rPr lang="en-US" sz="1200"/>
              <a:t>What is a*2 mod 26?  </a:t>
            </a:r>
            <a:r>
              <a:rPr lang="en-US" sz="1200">
                <a:sym typeface="Wingdings" panose="05000000000000000000" pitchFamily="2" charset="2"/>
              </a:rPr>
              <a:t>  Answer: 14 mod 26 = 14</a:t>
            </a:r>
          </a:p>
          <a:p>
            <a:pPr>
              <a:buFontTx/>
              <a:buChar char="-"/>
            </a:pPr>
            <a:r>
              <a:rPr lang="en-US" sz="1200"/>
              <a:t>What is a*3 mod 26?  </a:t>
            </a:r>
            <a:r>
              <a:rPr lang="en-US" sz="1200">
                <a:sym typeface="Wingdings" panose="05000000000000000000" pitchFamily="2" charset="2"/>
              </a:rPr>
              <a:t>  Answer: 21 mod 26 = 21</a:t>
            </a:r>
          </a:p>
          <a:p>
            <a:pPr>
              <a:buFontTx/>
              <a:buChar char="-"/>
            </a:pPr>
            <a:r>
              <a:rPr lang="en-US" sz="1200"/>
              <a:t>What is a*4 mod 26?  </a:t>
            </a:r>
            <a:r>
              <a:rPr lang="en-US" sz="1200">
                <a:sym typeface="Wingdings" panose="05000000000000000000" pitchFamily="2" charset="2"/>
              </a:rPr>
              <a:t>  Answer: 28 mod 26 =2</a:t>
            </a:r>
          </a:p>
          <a:p>
            <a:pPr>
              <a:buFontTx/>
              <a:buChar char="-"/>
            </a:pPr>
            <a:r>
              <a:rPr lang="en-US" sz="1200"/>
              <a:t>What is a*5 mod 26?  </a:t>
            </a:r>
            <a:r>
              <a:rPr lang="en-US" sz="1200">
                <a:sym typeface="Wingdings" panose="05000000000000000000" pitchFamily="2" charset="2"/>
              </a:rPr>
              <a:t>  Answer: 35 mod 26 = 11</a:t>
            </a:r>
          </a:p>
          <a:p>
            <a:pPr>
              <a:buFontTx/>
              <a:buChar char="-"/>
            </a:pPr>
            <a:r>
              <a:rPr lang="en-US" sz="1200">
                <a:sym typeface="Wingdings" panose="05000000000000000000" pitchFamily="2" charset="2"/>
              </a:rPr>
              <a:t>What is a*15 mod 26  Answer: 105 mod 26 = 1</a:t>
            </a:r>
          </a:p>
          <a:p>
            <a:pPr>
              <a:buFontTx/>
              <a:buChar char="-"/>
            </a:pPr>
            <a:endParaRPr lang="en-US" sz="1200">
              <a:sym typeface="Wingdings" panose="05000000000000000000" pitchFamily="2" charset="2"/>
            </a:endParaRPr>
          </a:p>
          <a:p>
            <a:pPr marL="0" indent="0">
              <a:buNone/>
            </a:pPr>
            <a:r>
              <a:rPr lang="en-US" sz="1200">
                <a:sym typeface="Wingdings" panose="05000000000000000000" pitchFamily="2" charset="2"/>
              </a:rPr>
              <a:t>REMEMBER OUR QUESTION: What value can we multiply by </a:t>
            </a:r>
            <a:r>
              <a:rPr lang="en-US" sz="1200">
                <a:highlight>
                  <a:srgbClr val="FFFF00"/>
                </a:highlight>
                <a:sym typeface="Wingdings" panose="05000000000000000000" pitchFamily="2" charset="2"/>
              </a:rPr>
              <a:t>a (mod26) </a:t>
            </a:r>
            <a:r>
              <a:rPr lang="en-US" sz="1200">
                <a:sym typeface="Wingdings" panose="05000000000000000000" pitchFamily="2" charset="2"/>
              </a:rPr>
              <a:t>such that the product is 1?  Well if </a:t>
            </a:r>
            <a:r>
              <a:rPr lang="en-US" sz="1200">
                <a:highlight>
                  <a:srgbClr val="FFFF00"/>
                </a:highlight>
                <a:sym typeface="Wingdings" panose="05000000000000000000" pitchFamily="2" charset="2"/>
              </a:rPr>
              <a:t>a=7</a:t>
            </a:r>
            <a:r>
              <a:rPr lang="en-US" sz="1200">
                <a:sym typeface="Wingdings" panose="05000000000000000000" pitchFamily="2" charset="2"/>
              </a:rPr>
              <a:t>, then if we multiply 15 and do mod 26, we will indeed get a </a:t>
            </a:r>
            <a:r>
              <a:rPr lang="en-US" sz="1200">
                <a:highlight>
                  <a:srgbClr val="FFFF00"/>
                </a:highlight>
                <a:sym typeface="Wingdings" panose="05000000000000000000" pitchFamily="2" charset="2"/>
              </a:rPr>
              <a:t>1</a:t>
            </a:r>
            <a:r>
              <a:rPr lang="en-US" sz="1200">
                <a:sym typeface="Wingdings" panose="05000000000000000000" pitchFamily="2" charset="2"/>
              </a:rPr>
              <a:t>. In other words, </a:t>
            </a:r>
            <a:r>
              <a:rPr lang="en-US" sz="1200" u="sng">
                <a:sym typeface="Wingdings" panose="05000000000000000000" pitchFamily="2" charset="2"/>
              </a:rPr>
              <a:t>the multiplicative inverse of 7 is </a:t>
            </a:r>
            <a:r>
              <a:rPr lang="en-US" sz="1200" b="1" u="sng">
                <a:sym typeface="Wingdings" panose="05000000000000000000" pitchFamily="2" charset="2"/>
              </a:rPr>
              <a:t>15</a:t>
            </a:r>
            <a:r>
              <a:rPr lang="en-US" sz="1200">
                <a:sym typeface="Wingdings" panose="05000000000000000000" pitchFamily="2" charset="2"/>
              </a:rPr>
              <a:t>. </a:t>
            </a:r>
          </a:p>
          <a:p>
            <a:pPr marL="0" indent="0">
              <a:buNone/>
            </a:pPr>
            <a:r>
              <a:rPr lang="en-US" sz="1200">
                <a:sym typeface="Wingdings" panose="05000000000000000000" pitchFamily="2" charset="2"/>
              </a:rPr>
              <a:t>To bring it back to our original formula:  aP = (C-b)    if we multiply BOTH sides by the multiplicative inverse of a,  i.e. a-1,  we end up with:</a:t>
            </a:r>
          </a:p>
          <a:p>
            <a:pPr marL="0" indent="0">
              <a:buNone/>
            </a:pPr>
            <a:r>
              <a:rPr lang="en-US" sz="1050"/>
              <a:t> </a:t>
            </a:r>
            <a:r>
              <a:rPr lang="en-US" sz="1200" b="1"/>
              <a:t>(</a:t>
            </a:r>
            <a:r>
              <a:rPr lang="en-US" sz="1200" b="1">
                <a:latin typeface="Courier New" panose="02070309020205020404" pitchFamily="49" charset="0"/>
                <a:cs typeface="Courier New" panose="02070309020205020404" pitchFamily="49" charset="0"/>
              </a:rPr>
              <a:t>15*7)P = 15(C-b)  mod26   </a:t>
            </a:r>
            <a:r>
              <a:rPr lang="en-US" sz="1200" b="1">
                <a:latin typeface="Courier New" panose="02070309020205020404" pitchFamily="49" charset="0"/>
                <a:cs typeface="Courier New" panose="02070309020205020404" pitchFamily="49" charset="0"/>
                <a:sym typeface="Wingdings" panose="05000000000000000000" pitchFamily="2" charset="2"/>
              </a:rPr>
              <a:t> </a:t>
            </a:r>
            <a:r>
              <a:rPr lang="en-US" sz="1200" b="1">
                <a:solidFill>
                  <a:srgbClr val="C00000"/>
                </a:solidFill>
                <a:latin typeface="Courier New" panose="02070309020205020404" pitchFamily="49" charset="0"/>
                <a:cs typeface="Courier New" panose="02070309020205020404" pitchFamily="49" charset="0"/>
                <a:sym typeface="Wingdings" panose="05000000000000000000" pitchFamily="2" charset="2"/>
              </a:rPr>
              <a:t>15*7(mod26)</a:t>
            </a:r>
            <a:r>
              <a:rPr lang="en-US" sz="1200" b="1">
                <a:latin typeface="Courier New" panose="02070309020205020404" pitchFamily="49" charset="0"/>
                <a:cs typeface="Courier New" panose="02070309020205020404" pitchFamily="49" charset="0"/>
                <a:sym typeface="Wingdings" panose="05000000000000000000" pitchFamily="2" charset="2"/>
              </a:rPr>
              <a:t> = 1, so we are left with:</a:t>
            </a:r>
            <a:endParaRPr lang="en-US" sz="1050"/>
          </a:p>
          <a:p>
            <a:pPr marL="0" indent="0">
              <a:buNone/>
            </a:pPr>
            <a:r>
              <a:rPr lang="en-US" sz="1300" b="1">
                <a:latin typeface="Courier New" panose="02070309020205020404" pitchFamily="49" charset="0"/>
                <a:cs typeface="Courier New" panose="02070309020205020404" pitchFamily="49" charset="0"/>
              </a:rPr>
              <a:t>P = </a:t>
            </a:r>
            <a:r>
              <a:rPr lang="en-US" sz="1300" b="1">
                <a:solidFill>
                  <a:srgbClr val="C00000"/>
                </a:solidFill>
              </a:rPr>
              <a:t>15</a:t>
            </a:r>
            <a:r>
              <a:rPr lang="en-US" sz="1300" b="1">
                <a:latin typeface="Courier New" panose="02070309020205020404" pitchFamily="49" charset="0"/>
                <a:cs typeface="Courier New" panose="02070309020205020404" pitchFamily="49" charset="0"/>
              </a:rPr>
              <a:t> *(C-b)  mod26  </a:t>
            </a:r>
            <a:r>
              <a:rPr lang="en-US" sz="1300" b="1">
                <a:latin typeface="Courier New" panose="02070309020205020404" pitchFamily="49" charset="0"/>
                <a:cs typeface="Courier New" panose="02070309020205020404" pitchFamily="49" charset="0"/>
                <a:sym typeface="Wingdings" panose="05000000000000000000" pitchFamily="2" charset="2"/>
              </a:rPr>
              <a:t> </a:t>
            </a:r>
            <a:r>
              <a:rPr lang="en-US" sz="1100" i="1" u="sng">
                <a:sym typeface="Wingdings" panose="05000000000000000000" pitchFamily="2" charset="2"/>
              </a:rPr>
              <a:t>THIS IS OUR DECRYPTION FORMULA!</a:t>
            </a:r>
            <a:endParaRPr lang="en-US" sz="1100" i="1" u="sng"/>
          </a:p>
          <a:p>
            <a:pPr marL="0" indent="0">
              <a:buNone/>
            </a:pPr>
            <a:endParaRPr lang="en-US" sz="1050"/>
          </a:p>
          <a:p>
            <a:pPr marL="0" indent="0">
              <a:buNone/>
            </a:pPr>
            <a:endParaRPr lang="en-US" sz="1200">
              <a:sym typeface="Wingdings" panose="05000000000000000000" pitchFamily="2" charset="2"/>
            </a:endParaRPr>
          </a:p>
          <a:p>
            <a:pPr>
              <a:buFontTx/>
              <a:buChar char="-"/>
            </a:pPr>
            <a:endParaRPr lang="en-US" sz="1200">
              <a:sym typeface="Wingdings" panose="05000000000000000000" pitchFamily="2" charset="2"/>
            </a:endParaRPr>
          </a:p>
          <a:p>
            <a:pPr>
              <a:buFontTx/>
              <a:buChar char="-"/>
            </a:pPr>
            <a:endParaRPr lang="en-US" sz="1200"/>
          </a:p>
          <a:p>
            <a:pPr marL="0" indent="0">
              <a:buNone/>
            </a:pPr>
            <a:endParaRPr lang="en-US" sz="1200"/>
          </a:p>
        </p:txBody>
      </p:sp>
    </p:spTree>
    <p:extLst>
      <p:ext uri="{BB962C8B-B14F-4D97-AF65-F5344CB8AC3E}">
        <p14:creationId xmlns:p14="http://schemas.microsoft.com/office/powerpoint/2010/main" val="3050859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1F87FD-B57D-43CB-0472-B559E175EE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FE854C-99B0-A1DA-0B11-AFD98AF1D820}"/>
              </a:ext>
            </a:extLst>
          </p:cNvPr>
          <p:cNvSpPr>
            <a:spLocks noGrp="1"/>
          </p:cNvSpPr>
          <p:nvPr>
            <p:ph type="title"/>
          </p:nvPr>
        </p:nvSpPr>
        <p:spPr>
          <a:xfrm>
            <a:off x="182880" y="219456"/>
            <a:ext cx="8351520" cy="969264"/>
          </a:xfrm>
        </p:spPr>
        <p:txBody>
          <a:bodyPr/>
          <a:lstStyle/>
          <a:p>
            <a:r>
              <a:rPr lang="en-US"/>
              <a:t>Multiplicative Inverse: What it is, and How to Do It</a:t>
            </a:r>
            <a:endParaRPr lang="en-US" dirty="0"/>
          </a:p>
        </p:txBody>
      </p:sp>
      <p:sp>
        <p:nvSpPr>
          <p:cNvPr id="3" name="Content Placeholder 2">
            <a:extLst>
              <a:ext uri="{FF2B5EF4-FFF2-40B4-BE49-F238E27FC236}">
                <a16:creationId xmlns:a16="http://schemas.microsoft.com/office/drawing/2014/main" id="{E7F2D83A-9572-205F-3733-C6A96F0EB4B0}"/>
              </a:ext>
            </a:extLst>
          </p:cNvPr>
          <p:cNvSpPr>
            <a:spLocks noGrp="1"/>
          </p:cNvSpPr>
          <p:nvPr>
            <p:ph idx="1"/>
          </p:nvPr>
        </p:nvSpPr>
        <p:spPr>
          <a:xfrm>
            <a:off x="182880" y="704088"/>
            <a:ext cx="11094720" cy="5934456"/>
          </a:xfrm>
        </p:spPr>
        <p:txBody>
          <a:bodyPr>
            <a:normAutofit/>
          </a:bodyPr>
          <a:lstStyle/>
          <a:p>
            <a:pPr marL="0" indent="0">
              <a:buNone/>
            </a:pPr>
            <a:r>
              <a:rPr lang="en-US" sz="1600" b="1"/>
              <a:t>Example: </a:t>
            </a:r>
            <a:r>
              <a:rPr lang="en-US" sz="1200"/>
              <a:t>Given a key of (15, 23), determine the decryption formula for the Affine cipher.</a:t>
            </a:r>
          </a:p>
          <a:p>
            <a:r>
              <a:rPr lang="en-US" sz="1200"/>
              <a:t>Affine Cipher </a:t>
            </a:r>
            <a:r>
              <a:rPr lang="en-US" sz="1200" b="1"/>
              <a:t>encryption</a:t>
            </a:r>
            <a:r>
              <a:rPr lang="en-US" sz="1200"/>
              <a:t> formula:</a:t>
            </a:r>
          </a:p>
          <a:p>
            <a:pPr marL="228600" lvl="1" indent="0">
              <a:buNone/>
            </a:pPr>
            <a:r>
              <a:rPr lang="en-US" sz="1200"/>
              <a:t>	C = aP + b mod26</a:t>
            </a:r>
          </a:p>
          <a:p>
            <a:r>
              <a:rPr lang="en-US" sz="1200"/>
              <a:t>To ecrypt, we must solve for P. </a:t>
            </a:r>
          </a:p>
          <a:p>
            <a:pPr marL="0" indent="0">
              <a:buNone/>
            </a:pPr>
            <a:r>
              <a:rPr lang="en-US" sz="2000"/>
              <a:t>	</a:t>
            </a:r>
            <a:r>
              <a:rPr lang="en-US" sz="1600" b="1">
                <a:latin typeface="Courier New" panose="02070309020205020404" pitchFamily="49" charset="0"/>
                <a:cs typeface="Courier New" panose="02070309020205020404" pitchFamily="49" charset="0"/>
              </a:rPr>
              <a:t> </a:t>
            </a:r>
            <a:r>
              <a:rPr lang="en-US" sz="1200" b="1">
                <a:latin typeface="Courier New" panose="02070309020205020404" pitchFamily="49" charset="0"/>
                <a:cs typeface="Courier New" panose="02070309020205020404" pitchFamily="49" charset="0"/>
              </a:rPr>
              <a:t>aP = (C-b) mod26</a:t>
            </a:r>
            <a:endParaRPr lang="en-US" sz="1200" u="sng"/>
          </a:p>
          <a:p>
            <a:pPr marL="0" indent="0">
              <a:buNone/>
            </a:pPr>
            <a:r>
              <a:rPr lang="en-US" sz="1200"/>
              <a:t>To get rid of the ‘a’, we must multiply both sides by a</a:t>
            </a:r>
            <a:r>
              <a:rPr lang="en-US" sz="1200" baseline="30000"/>
              <a:t>-1</a:t>
            </a:r>
            <a:r>
              <a:rPr lang="en-US" sz="1200"/>
              <a:t> (the multiplicative inverse):</a:t>
            </a:r>
          </a:p>
          <a:p>
            <a:pPr marL="0" indent="0">
              <a:buNone/>
            </a:pPr>
            <a:r>
              <a:rPr lang="en-US" sz="1800"/>
              <a:t>	</a:t>
            </a:r>
            <a:r>
              <a:rPr lang="en-US" sz="1800" b="1">
                <a:latin typeface="Courier New" panose="02070309020205020404" pitchFamily="49" charset="0"/>
                <a:cs typeface="Courier New" panose="02070309020205020404" pitchFamily="49" charset="0"/>
              </a:rPr>
              <a:t> </a:t>
            </a:r>
            <a:r>
              <a:rPr lang="en-US" b="1">
                <a:latin typeface="Courier New" panose="02070309020205020404" pitchFamily="49" charset="0"/>
                <a:cs typeface="Courier New" panose="02070309020205020404" pitchFamily="49" charset="0"/>
              </a:rPr>
              <a:t>a</a:t>
            </a:r>
            <a:r>
              <a:rPr lang="en-US" b="1" baseline="30000">
                <a:latin typeface="Courier New" panose="02070309020205020404" pitchFamily="49" charset="0"/>
                <a:cs typeface="Courier New" panose="02070309020205020404" pitchFamily="49" charset="0"/>
              </a:rPr>
              <a:t>-1</a:t>
            </a:r>
            <a:r>
              <a:rPr lang="en-US" b="1">
                <a:latin typeface="Courier New" panose="02070309020205020404" pitchFamily="49" charset="0"/>
                <a:cs typeface="Courier New" panose="02070309020205020404" pitchFamily="49" charset="0"/>
              </a:rPr>
              <a:t>*aP = a</a:t>
            </a:r>
            <a:r>
              <a:rPr lang="en-US" b="1" baseline="30000">
                <a:latin typeface="Courier New" panose="02070309020205020404" pitchFamily="49" charset="0"/>
                <a:cs typeface="Courier New" panose="02070309020205020404" pitchFamily="49" charset="0"/>
              </a:rPr>
              <a:t>-1</a:t>
            </a:r>
            <a:r>
              <a:rPr lang="en-US" b="1">
                <a:latin typeface="Courier New" panose="02070309020205020404" pitchFamily="49" charset="0"/>
                <a:cs typeface="Courier New" panose="02070309020205020404" pitchFamily="49" charset="0"/>
              </a:rPr>
              <a:t>*(C-b) mod26</a:t>
            </a:r>
            <a:endParaRPr lang="en-US" u="sng"/>
          </a:p>
          <a:p>
            <a:pPr marL="0" indent="0">
              <a:buNone/>
            </a:pPr>
            <a:r>
              <a:rPr lang="en-US" sz="1200"/>
              <a:t>So if a=15, what is a</a:t>
            </a:r>
            <a:r>
              <a:rPr lang="en-US" sz="1200" baseline="30000"/>
              <a:t>-1</a:t>
            </a:r>
            <a:r>
              <a:rPr lang="en-US" sz="1200"/>
              <a:t>?  Recall that the multiplicative inverse is the number is asking: “What number do we multiply by such that the product is ONE?”</a:t>
            </a:r>
          </a:p>
          <a:p>
            <a:pPr>
              <a:buFontTx/>
              <a:buChar char="-"/>
            </a:pPr>
            <a:r>
              <a:rPr lang="en-US" sz="1200"/>
              <a:t>What is a*1 mod 26?  </a:t>
            </a:r>
            <a:r>
              <a:rPr lang="en-US" sz="1200">
                <a:sym typeface="Wingdings" panose="05000000000000000000" pitchFamily="2" charset="2"/>
              </a:rPr>
              <a:t>  Answer: 15 mod 26 = 15</a:t>
            </a:r>
          </a:p>
          <a:p>
            <a:pPr>
              <a:buFontTx/>
              <a:buChar char="-"/>
            </a:pPr>
            <a:r>
              <a:rPr lang="en-US" sz="1200"/>
              <a:t>What is a*2 mod 26?  </a:t>
            </a:r>
            <a:r>
              <a:rPr lang="en-US" sz="1200">
                <a:sym typeface="Wingdings" panose="05000000000000000000" pitchFamily="2" charset="2"/>
              </a:rPr>
              <a:t>  Answer: 30 mod 26 = 4</a:t>
            </a:r>
          </a:p>
          <a:p>
            <a:pPr>
              <a:buFontTx/>
              <a:buChar char="-"/>
            </a:pPr>
            <a:r>
              <a:rPr lang="en-US" sz="1200"/>
              <a:t>What is a*3 mod 26?  </a:t>
            </a:r>
            <a:r>
              <a:rPr lang="en-US" sz="1200">
                <a:sym typeface="Wingdings" panose="05000000000000000000" pitchFamily="2" charset="2"/>
              </a:rPr>
              <a:t>  Answer: 45 mod 26 = 19</a:t>
            </a:r>
          </a:p>
          <a:p>
            <a:pPr>
              <a:buFontTx/>
              <a:buChar char="-"/>
            </a:pPr>
            <a:r>
              <a:rPr lang="en-US" sz="1200"/>
              <a:t>What is a*4 mod 26?  </a:t>
            </a:r>
            <a:r>
              <a:rPr lang="en-US" sz="1200">
                <a:sym typeface="Wingdings" panose="05000000000000000000" pitchFamily="2" charset="2"/>
              </a:rPr>
              <a:t>  Answer: 60 mod 26 =8</a:t>
            </a:r>
          </a:p>
          <a:p>
            <a:pPr>
              <a:buFontTx/>
              <a:buChar char="-"/>
            </a:pPr>
            <a:r>
              <a:rPr lang="en-US" sz="1200"/>
              <a:t>What is a*5 mod 26?  </a:t>
            </a:r>
            <a:r>
              <a:rPr lang="en-US" sz="1200">
                <a:sym typeface="Wingdings" panose="05000000000000000000" pitchFamily="2" charset="2"/>
              </a:rPr>
              <a:t>  Answer: 75 mod 26 = 23</a:t>
            </a:r>
          </a:p>
          <a:p>
            <a:pPr>
              <a:buFontTx/>
              <a:buChar char="-"/>
            </a:pPr>
            <a:r>
              <a:rPr lang="en-US" sz="1200">
                <a:sym typeface="Wingdings" panose="05000000000000000000" pitchFamily="2" charset="2"/>
              </a:rPr>
              <a:t>What is a*6 mod 26  Answer: 90 mod 26 = 12</a:t>
            </a:r>
          </a:p>
          <a:p>
            <a:pPr>
              <a:buFontTx/>
              <a:buChar char="-"/>
            </a:pPr>
            <a:r>
              <a:rPr lang="en-US" sz="1200">
                <a:sym typeface="Wingdings" panose="05000000000000000000" pitchFamily="2" charset="2"/>
              </a:rPr>
              <a:t>What is a*7 mod 26  Answer: 105 mod 26 = 1    We have FOUND the number that when multiplied by a (i.e. 15)  mod26  results in </a:t>
            </a:r>
            <a:r>
              <a:rPr lang="en-US" sz="1200" u="sng">
                <a:sym typeface="Wingdings" panose="05000000000000000000" pitchFamily="2" charset="2"/>
              </a:rPr>
              <a:t>1</a:t>
            </a:r>
            <a:r>
              <a:rPr lang="en-US" sz="1200">
                <a:sym typeface="Wingdings" panose="05000000000000000000" pitchFamily="2" charset="2"/>
              </a:rPr>
              <a:t>. </a:t>
            </a:r>
          </a:p>
          <a:p>
            <a:pPr marL="0" indent="0">
              <a:buNone/>
            </a:pPr>
            <a:r>
              <a:rPr lang="en-US" sz="1200">
                <a:sym typeface="Wingdings" panose="05000000000000000000" pitchFamily="2" charset="2"/>
              </a:rPr>
              <a:t>So given the key:  (15,23)  the formula for decryption is:  </a:t>
            </a:r>
            <a:r>
              <a:rPr lang="en-US" sz="1200" b="1">
                <a:sym typeface="Wingdings" panose="05000000000000000000" pitchFamily="2" charset="2"/>
              </a:rPr>
              <a:t>P = </a:t>
            </a:r>
            <a:r>
              <a:rPr lang="en-US" sz="1200" b="1" u="sng">
                <a:solidFill>
                  <a:srgbClr val="C00000"/>
                </a:solidFill>
                <a:sym typeface="Wingdings" panose="05000000000000000000" pitchFamily="2" charset="2"/>
              </a:rPr>
              <a:t>7</a:t>
            </a:r>
            <a:r>
              <a:rPr lang="en-US" sz="1200" b="1">
                <a:sym typeface="Wingdings" panose="05000000000000000000" pitchFamily="2" charset="2"/>
              </a:rPr>
              <a:t>*(C-23)   mod26</a:t>
            </a:r>
          </a:p>
          <a:p>
            <a:pPr>
              <a:buFontTx/>
              <a:buChar char="-"/>
            </a:pPr>
            <a:endParaRPr lang="en-US" sz="1200">
              <a:sym typeface="Wingdings" panose="05000000000000000000" pitchFamily="2" charset="2"/>
            </a:endParaRPr>
          </a:p>
          <a:p>
            <a:pPr marL="0" indent="0">
              <a:buNone/>
            </a:pPr>
            <a:endParaRPr lang="en-US" sz="1200"/>
          </a:p>
          <a:p>
            <a:pPr marL="0" indent="0">
              <a:buNone/>
            </a:pPr>
            <a:endParaRPr lang="en-US" sz="1200"/>
          </a:p>
          <a:p>
            <a:pPr marL="0" indent="0">
              <a:buNone/>
            </a:pPr>
            <a:endParaRPr lang="en-US" sz="1200"/>
          </a:p>
          <a:p>
            <a:pPr marL="0" indent="0">
              <a:buNone/>
            </a:pPr>
            <a:endParaRPr lang="en-US" sz="1200"/>
          </a:p>
          <a:p>
            <a:pPr marL="0" indent="0">
              <a:buNone/>
            </a:pPr>
            <a:endParaRPr lang="en-US" sz="1200"/>
          </a:p>
        </p:txBody>
      </p:sp>
    </p:spTree>
    <p:extLst>
      <p:ext uri="{BB962C8B-B14F-4D97-AF65-F5344CB8AC3E}">
        <p14:creationId xmlns:p14="http://schemas.microsoft.com/office/powerpoint/2010/main" val="1751919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243793-FD9B-26B8-B747-EDB6F9AF69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2AD0B5-DC4C-0531-BEC3-BEEC27E39983}"/>
              </a:ext>
            </a:extLst>
          </p:cNvPr>
          <p:cNvSpPr>
            <a:spLocks noGrp="1"/>
          </p:cNvSpPr>
          <p:nvPr>
            <p:ph type="title"/>
          </p:nvPr>
        </p:nvSpPr>
        <p:spPr>
          <a:xfrm>
            <a:off x="182880" y="219456"/>
            <a:ext cx="8351520" cy="969264"/>
          </a:xfrm>
        </p:spPr>
        <p:txBody>
          <a:bodyPr/>
          <a:lstStyle/>
          <a:p>
            <a:r>
              <a:rPr lang="en-US"/>
              <a:t>Multiplicative Inverse: What it is, and How to Do It</a:t>
            </a:r>
            <a:endParaRPr lang="en-US" dirty="0"/>
          </a:p>
        </p:txBody>
      </p:sp>
      <p:sp>
        <p:nvSpPr>
          <p:cNvPr id="3" name="Content Placeholder 2">
            <a:extLst>
              <a:ext uri="{FF2B5EF4-FFF2-40B4-BE49-F238E27FC236}">
                <a16:creationId xmlns:a16="http://schemas.microsoft.com/office/drawing/2014/main" id="{48413897-DB6A-FF0C-6A65-D5000D7E5811}"/>
              </a:ext>
            </a:extLst>
          </p:cNvPr>
          <p:cNvSpPr>
            <a:spLocks noGrp="1"/>
          </p:cNvSpPr>
          <p:nvPr>
            <p:ph idx="1"/>
          </p:nvPr>
        </p:nvSpPr>
        <p:spPr>
          <a:xfrm>
            <a:off x="182880" y="704088"/>
            <a:ext cx="11094720" cy="5934456"/>
          </a:xfrm>
        </p:spPr>
        <p:txBody>
          <a:bodyPr>
            <a:normAutofit/>
          </a:bodyPr>
          <a:lstStyle/>
          <a:p>
            <a:pPr marL="0" indent="0">
              <a:buNone/>
            </a:pPr>
            <a:r>
              <a:rPr lang="en-US" sz="1600" b="1"/>
              <a:t>Example: </a:t>
            </a:r>
            <a:r>
              <a:rPr lang="en-US" sz="1200"/>
              <a:t>Given a key of (9, 16), determine the decryption formula for the Affine cipher.</a:t>
            </a:r>
          </a:p>
          <a:p>
            <a:r>
              <a:rPr lang="en-US" sz="1200"/>
              <a:t>Affine Cipher </a:t>
            </a:r>
            <a:r>
              <a:rPr lang="en-US" sz="1200" b="1"/>
              <a:t>encryption</a:t>
            </a:r>
            <a:r>
              <a:rPr lang="en-US" sz="1200"/>
              <a:t> formula:</a:t>
            </a:r>
          </a:p>
          <a:p>
            <a:pPr marL="228600" lvl="1" indent="0">
              <a:buNone/>
            </a:pPr>
            <a:r>
              <a:rPr lang="en-US" sz="1200"/>
              <a:t>	C = aP + b mod26</a:t>
            </a:r>
          </a:p>
          <a:p>
            <a:r>
              <a:rPr lang="en-US" sz="1200"/>
              <a:t>To ecrypt, we must solve for P. </a:t>
            </a:r>
          </a:p>
          <a:p>
            <a:pPr marL="0" indent="0">
              <a:buNone/>
            </a:pPr>
            <a:r>
              <a:rPr lang="en-US" sz="2000"/>
              <a:t>	</a:t>
            </a:r>
            <a:r>
              <a:rPr lang="en-US" sz="1600" b="1">
                <a:latin typeface="Courier New" panose="02070309020205020404" pitchFamily="49" charset="0"/>
                <a:cs typeface="Courier New" panose="02070309020205020404" pitchFamily="49" charset="0"/>
              </a:rPr>
              <a:t> </a:t>
            </a:r>
            <a:r>
              <a:rPr lang="en-US" sz="1200" b="1">
                <a:latin typeface="Courier New" panose="02070309020205020404" pitchFamily="49" charset="0"/>
                <a:cs typeface="Courier New" panose="02070309020205020404" pitchFamily="49" charset="0"/>
              </a:rPr>
              <a:t>aP = (C-b) mod26</a:t>
            </a:r>
            <a:endParaRPr lang="en-US" sz="1200" u="sng"/>
          </a:p>
          <a:p>
            <a:pPr marL="0" indent="0">
              <a:buNone/>
            </a:pPr>
            <a:r>
              <a:rPr lang="en-US" sz="1200"/>
              <a:t>To get rid of the ‘a’, we must multiply both sides by a</a:t>
            </a:r>
            <a:r>
              <a:rPr lang="en-US" sz="1200" baseline="30000"/>
              <a:t>-1</a:t>
            </a:r>
            <a:r>
              <a:rPr lang="en-US" sz="1200"/>
              <a:t> (the multiplicative inverse):</a:t>
            </a:r>
          </a:p>
          <a:p>
            <a:pPr marL="0" indent="0">
              <a:buNone/>
            </a:pPr>
            <a:r>
              <a:rPr lang="en-US" sz="1800"/>
              <a:t>	</a:t>
            </a:r>
            <a:r>
              <a:rPr lang="en-US" sz="1800" b="1">
                <a:latin typeface="Courier New" panose="02070309020205020404" pitchFamily="49" charset="0"/>
                <a:cs typeface="Courier New" panose="02070309020205020404" pitchFamily="49" charset="0"/>
              </a:rPr>
              <a:t> </a:t>
            </a:r>
            <a:r>
              <a:rPr lang="en-US" b="1">
                <a:latin typeface="Courier New" panose="02070309020205020404" pitchFamily="49" charset="0"/>
                <a:cs typeface="Courier New" panose="02070309020205020404" pitchFamily="49" charset="0"/>
              </a:rPr>
              <a:t>a</a:t>
            </a:r>
            <a:r>
              <a:rPr lang="en-US" b="1" baseline="30000">
                <a:latin typeface="Courier New" panose="02070309020205020404" pitchFamily="49" charset="0"/>
                <a:cs typeface="Courier New" panose="02070309020205020404" pitchFamily="49" charset="0"/>
              </a:rPr>
              <a:t>-1</a:t>
            </a:r>
            <a:r>
              <a:rPr lang="en-US" b="1">
                <a:latin typeface="Courier New" panose="02070309020205020404" pitchFamily="49" charset="0"/>
                <a:cs typeface="Courier New" panose="02070309020205020404" pitchFamily="49" charset="0"/>
              </a:rPr>
              <a:t>*aP = a</a:t>
            </a:r>
            <a:r>
              <a:rPr lang="en-US" b="1" baseline="30000">
                <a:latin typeface="Courier New" panose="02070309020205020404" pitchFamily="49" charset="0"/>
                <a:cs typeface="Courier New" panose="02070309020205020404" pitchFamily="49" charset="0"/>
              </a:rPr>
              <a:t>-1</a:t>
            </a:r>
            <a:r>
              <a:rPr lang="en-US" b="1">
                <a:latin typeface="Courier New" panose="02070309020205020404" pitchFamily="49" charset="0"/>
                <a:cs typeface="Courier New" panose="02070309020205020404" pitchFamily="49" charset="0"/>
              </a:rPr>
              <a:t>*(C-b) mod26</a:t>
            </a:r>
            <a:endParaRPr lang="en-US" u="sng"/>
          </a:p>
          <a:p>
            <a:pPr marL="0" indent="0">
              <a:buNone/>
            </a:pPr>
            <a:r>
              <a:rPr lang="en-US" sz="1200"/>
              <a:t>So if a=</a:t>
            </a:r>
            <a:r>
              <a:rPr lang="en-US" sz="1200">
                <a:highlight>
                  <a:srgbClr val="FFFF00"/>
                </a:highlight>
              </a:rPr>
              <a:t>9</a:t>
            </a:r>
            <a:r>
              <a:rPr lang="en-US" sz="1200"/>
              <a:t>, what is a</a:t>
            </a:r>
            <a:r>
              <a:rPr lang="en-US" sz="1200" baseline="30000"/>
              <a:t>-1</a:t>
            </a:r>
            <a:r>
              <a:rPr lang="en-US" sz="1200"/>
              <a:t>?  </a:t>
            </a:r>
          </a:p>
          <a:p>
            <a:pPr>
              <a:buFontTx/>
              <a:buChar char="-"/>
            </a:pPr>
            <a:r>
              <a:rPr lang="en-US" sz="1200"/>
              <a:t>What is a*1 mod 26?  </a:t>
            </a:r>
            <a:r>
              <a:rPr lang="en-US" sz="1200">
                <a:sym typeface="Wingdings" panose="05000000000000000000" pitchFamily="2" charset="2"/>
              </a:rPr>
              <a:t>  Answer: 9 mod 26 = 9</a:t>
            </a:r>
          </a:p>
          <a:p>
            <a:pPr>
              <a:buFontTx/>
              <a:buChar char="-"/>
            </a:pPr>
            <a:r>
              <a:rPr lang="en-US" sz="1200"/>
              <a:t>What is a*2 mod 26?  </a:t>
            </a:r>
            <a:r>
              <a:rPr lang="en-US" sz="1200">
                <a:sym typeface="Wingdings" panose="05000000000000000000" pitchFamily="2" charset="2"/>
              </a:rPr>
              <a:t>  Answer: 18 mod 26 = 2</a:t>
            </a:r>
          </a:p>
          <a:p>
            <a:pPr>
              <a:buFontTx/>
              <a:buChar char="-"/>
            </a:pPr>
            <a:r>
              <a:rPr lang="en-US" sz="1200"/>
              <a:t>What is a*3 mod 26?  </a:t>
            </a:r>
            <a:r>
              <a:rPr lang="en-US" sz="1200">
                <a:sym typeface="Wingdings" panose="05000000000000000000" pitchFamily="2" charset="2"/>
              </a:rPr>
              <a:t>  Answer: 27 mod 26 = 1     We have FOUND the number that when multiplied by a (i.e. 3)  mod26  results in </a:t>
            </a:r>
            <a:r>
              <a:rPr lang="en-US" sz="1200" u="sng">
                <a:sym typeface="Wingdings" panose="05000000000000000000" pitchFamily="2" charset="2"/>
              </a:rPr>
              <a:t>1</a:t>
            </a:r>
            <a:r>
              <a:rPr lang="en-US" sz="1200">
                <a:sym typeface="Wingdings" panose="05000000000000000000" pitchFamily="2" charset="2"/>
              </a:rPr>
              <a:t>. </a:t>
            </a:r>
          </a:p>
          <a:p>
            <a:pPr marL="0" indent="0">
              <a:buNone/>
            </a:pPr>
            <a:r>
              <a:rPr lang="en-US" sz="1200">
                <a:sym typeface="Wingdings" panose="05000000000000000000" pitchFamily="2" charset="2"/>
              </a:rPr>
              <a:t>So given the key (9,16), the formula for decryption is:  </a:t>
            </a:r>
            <a:r>
              <a:rPr lang="en-US" sz="1200" b="1">
                <a:sym typeface="Wingdings" panose="05000000000000000000" pitchFamily="2" charset="2"/>
              </a:rPr>
              <a:t>P = </a:t>
            </a:r>
            <a:r>
              <a:rPr lang="en-US" sz="1200" b="1" u="sng">
                <a:solidFill>
                  <a:srgbClr val="C00000"/>
                </a:solidFill>
                <a:sym typeface="Wingdings" panose="05000000000000000000" pitchFamily="2" charset="2"/>
              </a:rPr>
              <a:t>3</a:t>
            </a:r>
            <a:r>
              <a:rPr lang="en-US" sz="1200" b="1">
                <a:sym typeface="Wingdings" panose="05000000000000000000" pitchFamily="2" charset="2"/>
              </a:rPr>
              <a:t>*(C-16)   mod26</a:t>
            </a:r>
          </a:p>
          <a:p>
            <a:pPr marL="0" indent="0">
              <a:buNone/>
            </a:pPr>
            <a:endParaRPr lang="en-US" sz="1200"/>
          </a:p>
          <a:p>
            <a:pPr marL="0" indent="0">
              <a:buNone/>
            </a:pPr>
            <a:endParaRPr lang="en-US" sz="1200"/>
          </a:p>
          <a:p>
            <a:pPr marL="0" indent="0">
              <a:buNone/>
            </a:pPr>
            <a:endParaRPr lang="en-US" sz="1200"/>
          </a:p>
          <a:p>
            <a:pPr marL="0" indent="0">
              <a:buNone/>
            </a:pPr>
            <a:endParaRPr lang="en-US" sz="1200"/>
          </a:p>
        </p:txBody>
      </p:sp>
    </p:spTree>
    <p:extLst>
      <p:ext uri="{BB962C8B-B14F-4D97-AF65-F5344CB8AC3E}">
        <p14:creationId xmlns:p14="http://schemas.microsoft.com/office/powerpoint/2010/main" val="72177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130169-BC70-F7E4-B701-D6D1B73ECAE5}"/>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6D650B-1416-D134-2C44-128473F45DAC}"/>
              </a:ext>
            </a:extLst>
          </p:cNvPr>
          <p:cNvSpPr>
            <a:spLocks noGrp="1"/>
          </p:cNvSpPr>
          <p:nvPr>
            <p:ph idx="1"/>
          </p:nvPr>
        </p:nvSpPr>
        <p:spPr>
          <a:xfrm>
            <a:off x="152400" y="685800"/>
            <a:ext cx="11740013" cy="3081598"/>
          </a:xfrm>
        </p:spPr>
        <p:txBody>
          <a:bodyPr>
            <a:normAutofit/>
          </a:bodyPr>
          <a:lstStyle/>
          <a:p>
            <a:pPr marL="0" indent="0">
              <a:buNone/>
            </a:pPr>
            <a:r>
              <a:rPr lang="en-US" sz="1200"/>
              <a:t>Rather than painstakingly going through all the multiplication values until we find a 1, we can use our “Mod26 multiplication table” PDF document as follows:</a:t>
            </a:r>
          </a:p>
          <a:p>
            <a:pPr marL="0" indent="0">
              <a:buNone/>
            </a:pPr>
            <a:r>
              <a:rPr lang="en-US" sz="1600"/>
              <a:t>Example</a:t>
            </a:r>
            <a:r>
              <a:rPr lang="en-US" sz="1600" dirty="0"/>
              <a:t>:</a:t>
            </a:r>
          </a:p>
          <a:p>
            <a:r>
              <a:rPr lang="en-US" sz="1200" dirty="0"/>
              <a:t>Suppose that a=11. What is the multiplicative inverse of a?  i.e. What is a</a:t>
            </a:r>
            <a:r>
              <a:rPr lang="en-US" sz="1200" baseline="30000" dirty="0"/>
              <a:t>-1</a:t>
            </a:r>
            <a:r>
              <a:rPr lang="en-US" sz="1200" dirty="0"/>
              <a:t>?</a:t>
            </a:r>
          </a:p>
          <a:p>
            <a:pPr lvl="1"/>
            <a:r>
              <a:rPr lang="en-US" sz="1200" dirty="0"/>
              <a:t>Use the Mod 26 Multiplication Table</a:t>
            </a:r>
            <a:r>
              <a:rPr lang="en-US" sz="1200"/>
              <a:t>, go </a:t>
            </a:r>
            <a:r>
              <a:rPr lang="en-US" sz="1200" dirty="0"/>
              <a:t>down the first row of numbers until you find 11.  Note that 11*0 mod 26 = 0.  11*1 mod 26 = 11, 11*2 mod 26 = 22, 11*3 mod 26 = 7.  Continue until you find a number such that 11*?? mod 26 = 1.   This happens at 19. </a:t>
            </a:r>
          </a:p>
          <a:p>
            <a:pPr lvl="1"/>
            <a:r>
              <a:rPr lang="en-US" sz="1200" dirty="0"/>
              <a:t>So 11</a:t>
            </a:r>
            <a:r>
              <a:rPr lang="en-US" sz="1200" baseline="30000" dirty="0"/>
              <a:t>-1</a:t>
            </a:r>
            <a:r>
              <a:rPr lang="en-US" sz="1200" dirty="0"/>
              <a:t> = 19. </a:t>
            </a:r>
          </a:p>
          <a:p>
            <a:pPr marL="0" indent="0">
              <a:buNone/>
            </a:pPr>
            <a:r>
              <a:rPr lang="en-US" sz="1200" b="1" dirty="0"/>
              <a:t>Exercise: </a:t>
            </a:r>
            <a:r>
              <a:rPr lang="en-US" sz="1200" dirty="0"/>
              <a:t>Suppose a=3. What is the multiplicative inverse of a?</a:t>
            </a:r>
          </a:p>
          <a:p>
            <a:pPr lvl="1"/>
            <a:r>
              <a:rPr lang="en-US" sz="1200" dirty="0"/>
              <a:t>Answer: Beginning at the row labeled 3, note </a:t>
            </a:r>
            <a:r>
              <a:rPr lang="en-US" sz="1200"/>
              <a:t>that 3*0 mod 26=0, 3*1 mod 26=3</a:t>
            </a:r>
            <a:r>
              <a:rPr lang="en-US" sz="1200" dirty="0"/>
              <a:t>, </a:t>
            </a:r>
            <a:r>
              <a:rPr lang="en-US" sz="1200" dirty="0" err="1"/>
              <a:t>etc</a:t>
            </a:r>
            <a:r>
              <a:rPr lang="en-US" sz="1200" dirty="0"/>
              <a:t> etc.  However, when we reach 9, we see </a:t>
            </a:r>
            <a:r>
              <a:rPr lang="en-US" sz="1200"/>
              <a:t>that 3*9 mod 26=1. Therefore the “multiplicative inverse” of 3 is 9. i.e. 3</a:t>
            </a:r>
            <a:r>
              <a:rPr lang="en-US" sz="1200" baseline="30000"/>
              <a:t>-1</a:t>
            </a:r>
            <a:r>
              <a:rPr lang="en-US" sz="1200"/>
              <a:t> </a:t>
            </a:r>
            <a:r>
              <a:rPr lang="en-US" sz="1200" dirty="0"/>
              <a:t>= </a:t>
            </a:r>
            <a:r>
              <a:rPr lang="en-US" sz="1200" u="sng" dirty="0"/>
              <a:t>9</a:t>
            </a:r>
            <a:r>
              <a:rPr lang="en-US" sz="1200"/>
              <a:t>.  Rephrased: If a = 3, then a</a:t>
            </a:r>
            <a:r>
              <a:rPr lang="en-US" sz="1200" baseline="30000"/>
              <a:t>-1</a:t>
            </a:r>
            <a:r>
              <a:rPr lang="en-US" sz="1200"/>
              <a:t> = 9. </a:t>
            </a:r>
            <a:endParaRPr lang="en-US" sz="1200" dirty="0"/>
          </a:p>
        </p:txBody>
      </p:sp>
      <p:pic>
        <p:nvPicPr>
          <p:cNvPr id="5" name="Picture 4">
            <a:extLst>
              <a:ext uri="{FF2B5EF4-FFF2-40B4-BE49-F238E27FC236}">
                <a16:creationId xmlns:a16="http://schemas.microsoft.com/office/drawing/2014/main" id="{134AD9C5-F268-1C1E-E19C-404BFEC73D2C}"/>
              </a:ext>
            </a:extLst>
          </p:cNvPr>
          <p:cNvPicPr>
            <a:picLocks noChangeAspect="1"/>
          </p:cNvPicPr>
          <p:nvPr/>
        </p:nvPicPr>
        <p:blipFill>
          <a:blip r:embed="rId3"/>
          <a:stretch>
            <a:fillRect/>
          </a:stretch>
        </p:blipFill>
        <p:spPr>
          <a:xfrm>
            <a:off x="1676400" y="3505130"/>
            <a:ext cx="8188695" cy="3081598"/>
          </a:xfrm>
          <a:prstGeom prst="rect">
            <a:avLst/>
          </a:prstGeom>
        </p:spPr>
      </p:pic>
      <p:cxnSp>
        <p:nvCxnSpPr>
          <p:cNvPr id="7" name="Straight Arrow Connector 6">
            <a:extLst>
              <a:ext uri="{FF2B5EF4-FFF2-40B4-BE49-F238E27FC236}">
                <a16:creationId xmlns:a16="http://schemas.microsoft.com/office/drawing/2014/main" id="{E72DE306-6B6D-BACD-5887-CC7F38C3A8B5}"/>
              </a:ext>
            </a:extLst>
          </p:cNvPr>
          <p:cNvCxnSpPr/>
          <p:nvPr/>
        </p:nvCxnSpPr>
        <p:spPr>
          <a:xfrm>
            <a:off x="1808419" y="3576123"/>
            <a:ext cx="0" cy="2362270"/>
          </a:xfrm>
          <a:prstGeom prst="straightConnector1">
            <a:avLst/>
          </a:prstGeom>
          <a:ln w="476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816DA039-7DD0-505C-9011-D7793DC0D196}"/>
              </a:ext>
            </a:extLst>
          </p:cNvPr>
          <p:cNvCxnSpPr>
            <a:cxnSpLocks/>
          </p:cNvCxnSpPr>
          <p:nvPr/>
        </p:nvCxnSpPr>
        <p:spPr>
          <a:xfrm>
            <a:off x="2057400" y="5994556"/>
            <a:ext cx="7239000" cy="0"/>
          </a:xfrm>
          <a:prstGeom prst="straightConnector1">
            <a:avLst/>
          </a:prstGeom>
          <a:ln w="476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4F68D4D1-349F-25E1-8882-5662759D53F2}"/>
              </a:ext>
            </a:extLst>
          </p:cNvPr>
          <p:cNvCxnSpPr>
            <a:cxnSpLocks/>
          </p:cNvCxnSpPr>
          <p:nvPr/>
        </p:nvCxnSpPr>
        <p:spPr>
          <a:xfrm flipH="1">
            <a:off x="9484095" y="3352870"/>
            <a:ext cx="574305" cy="152260"/>
          </a:xfrm>
          <a:prstGeom prst="straightConnector1">
            <a:avLst/>
          </a:prstGeom>
          <a:ln w="47625"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 name="Title 1">
            <a:extLst>
              <a:ext uri="{FF2B5EF4-FFF2-40B4-BE49-F238E27FC236}">
                <a16:creationId xmlns:a16="http://schemas.microsoft.com/office/drawing/2014/main" id="{3EADCAAC-594E-7863-3DF3-4114506BBAFE}"/>
              </a:ext>
            </a:extLst>
          </p:cNvPr>
          <p:cNvSpPr>
            <a:spLocks noGrp="1"/>
          </p:cNvSpPr>
          <p:nvPr>
            <p:ph type="title"/>
          </p:nvPr>
        </p:nvSpPr>
        <p:spPr>
          <a:xfrm>
            <a:off x="3197793" y="185474"/>
            <a:ext cx="5796413" cy="424196"/>
          </a:xfrm>
        </p:spPr>
        <p:style>
          <a:lnRef idx="1">
            <a:schemeClr val="dk1"/>
          </a:lnRef>
          <a:fillRef idx="2">
            <a:schemeClr val="dk1"/>
          </a:fillRef>
          <a:effectRef idx="1">
            <a:schemeClr val="dk1"/>
          </a:effectRef>
          <a:fontRef idx="minor">
            <a:schemeClr val="dk1"/>
          </a:fontRef>
        </p:style>
        <p:txBody>
          <a:bodyPr>
            <a:normAutofit fontScale="90000"/>
          </a:bodyPr>
          <a:lstStyle/>
          <a:p>
            <a:pPr algn="ctr"/>
            <a:r>
              <a:rPr lang="en-US"/>
              <a:t>Multiplicative Inverse – Using a Table</a:t>
            </a:r>
            <a:endParaRPr lang="en-US" dirty="0"/>
          </a:p>
        </p:txBody>
      </p:sp>
    </p:spTree>
    <p:extLst>
      <p:ext uri="{BB962C8B-B14F-4D97-AF65-F5344CB8AC3E}">
        <p14:creationId xmlns:p14="http://schemas.microsoft.com/office/powerpoint/2010/main" val="175539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nodeType="afterEffect">
                                  <p:stCondLst>
                                    <p:cond delay="100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0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0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A420E-9594-F504-87DD-BD5AD91FF18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28266D-2967-48B3-7392-C8FFD3FBF22E}"/>
              </a:ext>
            </a:extLst>
          </p:cNvPr>
          <p:cNvSpPr>
            <a:spLocks noGrp="1"/>
          </p:cNvSpPr>
          <p:nvPr>
            <p:ph type="title"/>
          </p:nvPr>
        </p:nvSpPr>
        <p:spPr>
          <a:xfrm>
            <a:off x="182880" y="219456"/>
            <a:ext cx="8351520" cy="484632"/>
          </a:xfrm>
        </p:spPr>
        <p:txBody>
          <a:bodyPr/>
          <a:lstStyle/>
          <a:p>
            <a:r>
              <a:rPr lang="en-US"/>
              <a:t>Exercise: Multiplicative Inverse </a:t>
            </a:r>
            <a:endParaRPr lang="en-US" dirty="0"/>
          </a:p>
        </p:txBody>
      </p:sp>
      <p:sp>
        <p:nvSpPr>
          <p:cNvPr id="3" name="Content Placeholder 2">
            <a:extLst>
              <a:ext uri="{FF2B5EF4-FFF2-40B4-BE49-F238E27FC236}">
                <a16:creationId xmlns:a16="http://schemas.microsoft.com/office/drawing/2014/main" id="{4353B174-C42B-1405-C36C-4C06A94E9C8C}"/>
              </a:ext>
            </a:extLst>
          </p:cNvPr>
          <p:cNvSpPr>
            <a:spLocks noGrp="1"/>
          </p:cNvSpPr>
          <p:nvPr>
            <p:ph idx="1"/>
          </p:nvPr>
        </p:nvSpPr>
        <p:spPr>
          <a:xfrm>
            <a:off x="182880" y="704088"/>
            <a:ext cx="11094720" cy="5934456"/>
          </a:xfrm>
        </p:spPr>
        <p:txBody>
          <a:bodyPr>
            <a:normAutofit/>
          </a:bodyPr>
          <a:lstStyle/>
          <a:p>
            <a:pPr marL="0" indent="0">
              <a:buNone/>
            </a:pPr>
            <a:r>
              <a:rPr lang="en-US" sz="1600" b="1"/>
              <a:t>Example: </a:t>
            </a:r>
            <a:r>
              <a:rPr lang="en-US" sz="1200"/>
              <a:t>Given a key of (23, 5), determine the decryption formula for the Affine cipher. Use your mod26 table to save you a bunch of tiresome calculations! </a:t>
            </a:r>
          </a:p>
          <a:p>
            <a:r>
              <a:rPr lang="en-US" sz="1200"/>
              <a:t>Affine Cipher </a:t>
            </a:r>
            <a:r>
              <a:rPr lang="en-US" sz="1200" b="1"/>
              <a:t>encryption</a:t>
            </a:r>
            <a:r>
              <a:rPr lang="en-US" sz="1200"/>
              <a:t> formula:</a:t>
            </a:r>
          </a:p>
          <a:p>
            <a:pPr marL="228600" lvl="1" indent="0">
              <a:buNone/>
            </a:pPr>
            <a:r>
              <a:rPr lang="en-US" sz="1200"/>
              <a:t>	C = aP + b mod26</a:t>
            </a:r>
          </a:p>
          <a:p>
            <a:r>
              <a:rPr lang="en-US" sz="1200"/>
              <a:t>To decrypt, we must solve for P. </a:t>
            </a:r>
          </a:p>
          <a:p>
            <a:pPr marL="0" indent="0">
              <a:buNone/>
            </a:pPr>
            <a:r>
              <a:rPr lang="en-US" sz="2000"/>
              <a:t>	</a:t>
            </a:r>
            <a:r>
              <a:rPr lang="en-US" sz="1600" b="1">
                <a:latin typeface="Courier New" panose="02070309020205020404" pitchFamily="49" charset="0"/>
                <a:cs typeface="Courier New" panose="02070309020205020404" pitchFamily="49" charset="0"/>
              </a:rPr>
              <a:t> </a:t>
            </a:r>
            <a:r>
              <a:rPr lang="en-US" sz="1200" b="1">
                <a:latin typeface="Courier New" panose="02070309020205020404" pitchFamily="49" charset="0"/>
                <a:cs typeface="Courier New" panose="02070309020205020404" pitchFamily="49" charset="0"/>
              </a:rPr>
              <a:t>aP = (C-b) mod26</a:t>
            </a:r>
            <a:endParaRPr lang="en-US" sz="1200" u="sng"/>
          </a:p>
          <a:p>
            <a:pPr marL="0" indent="0">
              <a:buNone/>
            </a:pPr>
            <a:r>
              <a:rPr lang="en-US" sz="1200"/>
              <a:t>Find the multiplicative inverse of a (i.e. 23) using the table.  </a:t>
            </a:r>
          </a:p>
          <a:p>
            <a:pPr marL="0" indent="0">
              <a:buNone/>
            </a:pPr>
            <a:r>
              <a:rPr lang="en-US" sz="1200"/>
              <a:t>For the row “23”, we see that 23*0 mod 26=0,  23*1 mod 26=23, 23*2 mod 26=20 etc etc until we find that 23*</a:t>
            </a:r>
            <a:r>
              <a:rPr lang="en-US" sz="1200" b="1">
                <a:solidFill>
                  <a:srgbClr val="C00000"/>
                </a:solidFill>
              </a:rPr>
              <a:t>17</a:t>
            </a:r>
            <a:r>
              <a:rPr lang="en-US" sz="1200"/>
              <a:t> mod 26 = 1. </a:t>
            </a:r>
          </a:p>
          <a:p>
            <a:pPr marL="0" indent="0">
              <a:buNone/>
            </a:pPr>
            <a:r>
              <a:rPr lang="en-US" sz="1200">
                <a:sym typeface="Wingdings" panose="05000000000000000000" pitchFamily="2" charset="2"/>
              </a:rPr>
              <a:t>So </a:t>
            </a:r>
            <a:r>
              <a:rPr lang="en-US" sz="1200" b="1" u="sng">
                <a:sym typeface="Wingdings" panose="05000000000000000000" pitchFamily="2" charset="2"/>
              </a:rPr>
              <a:t>a</a:t>
            </a:r>
            <a:r>
              <a:rPr lang="en-US" sz="1200" b="1" u="sng" baseline="30000">
                <a:sym typeface="Wingdings" panose="05000000000000000000" pitchFamily="2" charset="2"/>
              </a:rPr>
              <a:t>-1</a:t>
            </a:r>
            <a:r>
              <a:rPr lang="en-US" sz="1200" b="1" u="sng">
                <a:sym typeface="Wingdings" panose="05000000000000000000" pitchFamily="2" charset="2"/>
              </a:rPr>
              <a:t> = 17</a:t>
            </a:r>
            <a:r>
              <a:rPr lang="en-US" sz="1200">
                <a:sym typeface="Wingdings" panose="05000000000000000000" pitchFamily="2" charset="2"/>
              </a:rPr>
              <a:t>.  Therefore, given the key (23, 5), the formula for decryption is:  </a:t>
            </a:r>
            <a:r>
              <a:rPr lang="en-US" sz="1200" b="1">
                <a:sym typeface="Wingdings" panose="05000000000000000000" pitchFamily="2" charset="2"/>
              </a:rPr>
              <a:t>P = </a:t>
            </a:r>
            <a:r>
              <a:rPr lang="en-US" sz="1200" b="1" u="sng">
                <a:solidFill>
                  <a:srgbClr val="C00000"/>
                </a:solidFill>
                <a:sym typeface="Wingdings" panose="05000000000000000000" pitchFamily="2" charset="2"/>
              </a:rPr>
              <a:t>17</a:t>
            </a:r>
            <a:r>
              <a:rPr lang="en-US" sz="1200" b="1">
                <a:sym typeface="Wingdings" panose="05000000000000000000" pitchFamily="2" charset="2"/>
              </a:rPr>
              <a:t>*(C-5)   mod26</a:t>
            </a:r>
          </a:p>
          <a:p>
            <a:pPr marL="0" indent="0">
              <a:buNone/>
            </a:pPr>
            <a:endParaRPr lang="en-US" sz="1200"/>
          </a:p>
          <a:p>
            <a:pPr marL="0" indent="0">
              <a:buNone/>
            </a:pPr>
            <a:endParaRPr lang="en-US" sz="1200"/>
          </a:p>
          <a:p>
            <a:pPr marL="0" indent="0">
              <a:buNone/>
            </a:pPr>
            <a:endParaRPr lang="en-US" sz="1200"/>
          </a:p>
          <a:p>
            <a:pPr marL="0" indent="0">
              <a:buNone/>
            </a:pPr>
            <a:endParaRPr lang="en-US" sz="1200"/>
          </a:p>
        </p:txBody>
      </p:sp>
    </p:spTree>
    <p:extLst>
      <p:ext uri="{BB962C8B-B14F-4D97-AF65-F5344CB8AC3E}">
        <p14:creationId xmlns:p14="http://schemas.microsoft.com/office/powerpoint/2010/main" val="3489168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CB30D-1057-5917-D0CC-2D982EF1E9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259F1F-80F1-9080-8C6B-6AEDBBBD721F}"/>
              </a:ext>
            </a:extLst>
          </p:cNvPr>
          <p:cNvSpPr>
            <a:spLocks noGrp="1"/>
          </p:cNvSpPr>
          <p:nvPr>
            <p:ph type="ctrTitle"/>
          </p:nvPr>
        </p:nvSpPr>
        <p:spPr>
          <a:xfrm>
            <a:off x="228600" y="2667000"/>
            <a:ext cx="11734800" cy="1051295"/>
          </a:xfrm>
        </p:spPr>
        <p:txBody>
          <a:bodyPr anchor="b">
            <a:normAutofit/>
          </a:bodyPr>
          <a:lstStyle/>
          <a:p>
            <a:r>
              <a:rPr lang="en-US"/>
              <a:t>Affine cipher: cryptanalysis</a:t>
            </a:r>
            <a:endParaRPr lang="en-US" dirty="0"/>
          </a:p>
        </p:txBody>
      </p:sp>
    </p:spTree>
    <p:extLst>
      <p:ext uri="{BB962C8B-B14F-4D97-AF65-F5344CB8AC3E}">
        <p14:creationId xmlns:p14="http://schemas.microsoft.com/office/powerpoint/2010/main" val="10837471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63925-3949-F58F-BE4B-D218044377C4}"/>
              </a:ext>
            </a:extLst>
          </p:cNvPr>
          <p:cNvSpPr>
            <a:spLocks noGrp="1"/>
          </p:cNvSpPr>
          <p:nvPr>
            <p:ph type="title"/>
          </p:nvPr>
        </p:nvSpPr>
        <p:spPr>
          <a:xfrm>
            <a:off x="182880" y="219456"/>
            <a:ext cx="10835640" cy="618744"/>
          </a:xfrm>
        </p:spPr>
        <p:txBody>
          <a:bodyPr/>
          <a:lstStyle/>
          <a:p>
            <a:r>
              <a:rPr lang="en-US" dirty="0"/>
              <a:t>Example: Affine cipher </a:t>
            </a:r>
            <a:r>
              <a:rPr lang="en-US"/>
              <a:t>– Decryption</a:t>
            </a:r>
            <a:endParaRPr lang="en-US" dirty="0"/>
          </a:p>
        </p:txBody>
      </p:sp>
      <p:sp>
        <p:nvSpPr>
          <p:cNvPr id="3" name="Content Placeholder 2">
            <a:extLst>
              <a:ext uri="{FF2B5EF4-FFF2-40B4-BE49-F238E27FC236}">
                <a16:creationId xmlns:a16="http://schemas.microsoft.com/office/drawing/2014/main" id="{D363143E-A593-712B-247E-B853F6333E08}"/>
              </a:ext>
            </a:extLst>
          </p:cNvPr>
          <p:cNvSpPr>
            <a:spLocks noGrp="1"/>
          </p:cNvSpPr>
          <p:nvPr>
            <p:ph idx="1"/>
          </p:nvPr>
        </p:nvSpPr>
        <p:spPr>
          <a:xfrm>
            <a:off x="182880" y="990600"/>
            <a:ext cx="11475720" cy="5455338"/>
          </a:xfrm>
        </p:spPr>
        <p:txBody>
          <a:bodyPr>
            <a:normAutofit lnSpcReduction="10000"/>
          </a:bodyPr>
          <a:lstStyle/>
          <a:p>
            <a:pPr marL="0" indent="0">
              <a:buNone/>
            </a:pPr>
            <a:r>
              <a:rPr lang="en-US" dirty="0"/>
              <a:t>Recall the ciphertext we came up with earlier:	</a:t>
            </a:r>
            <a:r>
              <a:rPr lang="en-US"/>
              <a:t> </a:t>
            </a:r>
            <a:r>
              <a:rPr lang="en-US" sz="1600" b="1">
                <a:latin typeface="Courier New" panose="02070309020205020404" pitchFamily="49" charset="0"/>
                <a:cs typeface="Courier New" panose="02070309020205020404" pitchFamily="49" charset="0"/>
              </a:rPr>
              <a:t>HGQI NAMG USKI LLSV AZXV</a:t>
            </a:r>
            <a:endParaRPr lang="en-US" b="1" dirty="0">
              <a:latin typeface="Courier New" panose="02070309020205020404" pitchFamily="49" charset="0"/>
              <a:cs typeface="Courier New" panose="02070309020205020404" pitchFamily="49" charset="0"/>
            </a:endParaRPr>
          </a:p>
          <a:p>
            <a:pPr marL="0" indent="0">
              <a:buNone/>
            </a:pPr>
            <a:r>
              <a:rPr lang="en-US" dirty="0"/>
              <a:t>You are the recipient of this message sent by your partner in crime. Your partner has previously notified you that the key will be (11, 8). Decipher this message. </a:t>
            </a:r>
          </a:p>
          <a:p>
            <a:pPr marL="0" indent="0">
              <a:buNone/>
            </a:pPr>
            <a:r>
              <a:rPr lang="en-US" dirty="0"/>
              <a:t>To start with, I will remind you of the formula for Affine decryption: </a:t>
            </a:r>
            <a:r>
              <a:rPr lang="en-US" b="1" i="1" dirty="0"/>
              <a:t>P </a:t>
            </a:r>
            <a:r>
              <a:rPr lang="en-US" b="1" dirty="0"/>
              <a:t>= </a:t>
            </a:r>
            <a:r>
              <a:rPr lang="en-US" b="1" i="1" dirty="0"/>
              <a:t>a</a:t>
            </a:r>
            <a:r>
              <a:rPr lang="en-US" b="1" baseline="30000" dirty="0"/>
              <a:t>-1</a:t>
            </a:r>
            <a:r>
              <a:rPr lang="en-US" b="1" dirty="0"/>
              <a:t>(</a:t>
            </a:r>
            <a:r>
              <a:rPr lang="en-US" b="1" i="1" dirty="0"/>
              <a:t>C </a:t>
            </a:r>
            <a:r>
              <a:rPr lang="en-US" b="1" dirty="0"/>
              <a:t>- </a:t>
            </a:r>
            <a:r>
              <a:rPr lang="en-US" b="1" i="1" dirty="0"/>
              <a:t>b</a:t>
            </a:r>
            <a:r>
              <a:rPr lang="en-US" b="1" dirty="0"/>
              <a:t>)   (mod 26)</a:t>
            </a:r>
            <a:r>
              <a:rPr lang="en-US" u="sng" dirty="0"/>
              <a:t> </a:t>
            </a:r>
            <a:endParaRPr lang="en-US" dirty="0"/>
          </a:p>
          <a:p>
            <a:pPr marL="0" indent="0">
              <a:buNone/>
            </a:pPr>
            <a:r>
              <a:rPr lang="en-US" b="1" dirty="0"/>
              <a:t>Answer:</a:t>
            </a:r>
          </a:p>
          <a:p>
            <a:pPr marL="0" indent="0">
              <a:buNone/>
            </a:pPr>
            <a:r>
              <a:rPr lang="en-US" dirty="0"/>
              <a:t>We first need to determine the multiplicative inverse of a.  </a:t>
            </a:r>
          </a:p>
          <a:p>
            <a:pPr marL="0" indent="0">
              <a:buNone/>
            </a:pPr>
            <a:r>
              <a:rPr lang="en-US" dirty="0"/>
              <a:t>	a=11,  therefore, 11</a:t>
            </a:r>
            <a:r>
              <a:rPr lang="en-US" baseline="30000" dirty="0"/>
              <a:t>-1</a:t>
            </a:r>
            <a:r>
              <a:rPr lang="en-US" dirty="0"/>
              <a:t> = </a:t>
            </a:r>
            <a:r>
              <a:rPr lang="en-US" b="1" dirty="0"/>
              <a:t>19</a:t>
            </a:r>
            <a:r>
              <a:rPr lang="en-US" dirty="0"/>
              <a:t>. </a:t>
            </a:r>
          </a:p>
          <a:p>
            <a:pPr marL="0" indent="0">
              <a:buNone/>
            </a:pPr>
            <a:r>
              <a:rPr lang="en-US"/>
              <a:t>So our decryption formula is:  </a:t>
            </a:r>
            <a:r>
              <a:rPr lang="en-US" b="1"/>
              <a:t>P = 19(C-b) (mod 26)</a:t>
            </a:r>
            <a:endParaRPr lang="en-US" b="1" dirty="0"/>
          </a:p>
          <a:p>
            <a:pPr marL="0" indent="0">
              <a:buNone/>
            </a:pPr>
            <a:r>
              <a:rPr lang="en-US" dirty="0"/>
              <a:t>For H:  P = 19(7-8) mod 26 = </a:t>
            </a:r>
            <a:r>
              <a:rPr lang="en-US" sz="1800" dirty="0">
                <a:highlight>
                  <a:srgbClr val="FFFF00"/>
                </a:highlight>
              </a:rPr>
              <a:t>-</a:t>
            </a:r>
            <a:r>
              <a:rPr lang="en-US" dirty="0"/>
              <a:t>19 mod 26</a:t>
            </a:r>
          </a:p>
          <a:p>
            <a:pPr marL="0" indent="0">
              <a:buNone/>
            </a:pPr>
            <a:r>
              <a:rPr lang="en-US" dirty="0"/>
              <a:t>Wait – how do we take the modulo of a negative number? Answer: Simply ADD the modulus: -19</a:t>
            </a:r>
            <a:r>
              <a:rPr lang="en-US" dirty="0">
                <a:highlight>
                  <a:srgbClr val="FFFF00"/>
                </a:highlight>
              </a:rPr>
              <a:t>+26</a:t>
            </a:r>
            <a:r>
              <a:rPr lang="en-US" dirty="0"/>
              <a:t> = +7. = “H”</a:t>
            </a:r>
          </a:p>
          <a:p>
            <a:pPr marL="0" indent="0">
              <a:buNone/>
            </a:pPr>
            <a:r>
              <a:rPr lang="en-US" dirty="0"/>
              <a:t>Or you can just use your calculator!  </a:t>
            </a:r>
            <a:r>
              <a:rPr lang="en-US"/>
              <a:t>-19 mod 26 </a:t>
            </a:r>
            <a:r>
              <a:rPr lang="en-US" dirty="0"/>
              <a:t>= 7</a:t>
            </a:r>
          </a:p>
          <a:p>
            <a:pPr marL="0" indent="0">
              <a:buNone/>
            </a:pPr>
            <a:endParaRPr lang="en-US" dirty="0"/>
          </a:p>
          <a:p>
            <a:pPr marL="0" indent="0">
              <a:buNone/>
            </a:pPr>
            <a:r>
              <a:rPr lang="en-US" dirty="0"/>
              <a:t>For G:  P </a:t>
            </a:r>
            <a:r>
              <a:rPr lang="en-US"/>
              <a:t>= 19(6-8) mod 26 </a:t>
            </a:r>
            <a:r>
              <a:rPr lang="en-US" dirty="0"/>
              <a:t>= 14 = O</a:t>
            </a:r>
          </a:p>
          <a:p>
            <a:pPr marL="0" indent="0">
              <a:buNone/>
            </a:pPr>
            <a:r>
              <a:rPr lang="en-US" dirty="0"/>
              <a:t>For Q:  P </a:t>
            </a:r>
            <a:r>
              <a:rPr lang="en-US"/>
              <a:t>= 19(16-8) mod 26 </a:t>
            </a:r>
            <a:r>
              <a:rPr lang="en-US" dirty="0"/>
              <a:t>= 22 = W</a:t>
            </a:r>
          </a:p>
          <a:p>
            <a:pPr marL="0" indent="0">
              <a:buNone/>
            </a:pPr>
            <a:r>
              <a:rPr lang="en-US" dirty="0"/>
              <a:t>Etc.</a:t>
            </a:r>
          </a:p>
        </p:txBody>
      </p:sp>
    </p:spTree>
    <p:extLst>
      <p:ext uri="{BB962C8B-B14F-4D97-AF65-F5344CB8AC3E}">
        <p14:creationId xmlns:p14="http://schemas.microsoft.com/office/powerpoint/2010/main" val="3559631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D4AB8-F506-AB77-A355-28C42C6CB593}"/>
              </a:ext>
            </a:extLst>
          </p:cNvPr>
          <p:cNvSpPr>
            <a:spLocks noGrp="1"/>
          </p:cNvSpPr>
          <p:nvPr>
            <p:ph type="title"/>
          </p:nvPr>
        </p:nvSpPr>
        <p:spPr/>
        <p:txBody>
          <a:bodyPr/>
          <a:lstStyle/>
          <a:p>
            <a:r>
              <a:rPr lang="en-US"/>
              <a:t>Lecture Overview</a:t>
            </a:r>
          </a:p>
        </p:txBody>
      </p:sp>
      <mc:AlternateContent xmlns:mc="http://schemas.openxmlformats.org/markup-compatibility/2006">
        <mc:Choice xmlns:psuz="http://schemas.microsoft.com/office/powerpoint/2016/summaryzoom" Requires="psuz">
          <p:graphicFrame>
            <p:nvGraphicFramePr>
              <p:cNvPr id="5" name="Summary Zoom 4">
                <a:extLst>
                  <a:ext uri="{FF2B5EF4-FFF2-40B4-BE49-F238E27FC236}">
                    <a16:creationId xmlns:a16="http://schemas.microsoft.com/office/drawing/2014/main" id="{F60E36FC-90F7-E7D5-1DB4-28109847B0A7}"/>
                  </a:ext>
                </a:extLst>
              </p:cNvPr>
              <p:cNvGraphicFramePr>
                <a:graphicFrameLocks noChangeAspect="1"/>
              </p:cNvGraphicFramePr>
              <p:nvPr>
                <p:extLst>
                  <p:ext uri="{D42A27DB-BD31-4B8C-83A1-F6EECF244321}">
                    <p14:modId xmlns:p14="http://schemas.microsoft.com/office/powerpoint/2010/main" val="1813714688"/>
                  </p:ext>
                </p:extLst>
              </p:nvPr>
            </p:nvGraphicFramePr>
            <p:xfrm>
              <a:off x="609600" y="1600200"/>
              <a:ext cx="10972800" cy="4525963"/>
            </p:xfrm>
            <a:graphic>
              <a:graphicData uri="http://schemas.microsoft.com/office/powerpoint/2016/summaryzoom">
                <psuz:summaryZm>
                  <psuz:summaryZmObj sectionId="{887DEBFD-1D24-4955-939F-DF2DF69C2C3A}">
                    <psuz:zmPr id="{B58CD833-1F4F-466B-BB56-AC10A0976C11}" transitionDur="1000">
                      <p166:blipFill xmlns:p166="http://schemas.microsoft.com/office/powerpoint/2016/6/main">
                        <a:blip r:embed="rId2"/>
                        <a:stretch>
                          <a:fillRect/>
                        </a:stretch>
                      </p166:blipFill>
                      <p166:spPr xmlns:p166="http://schemas.microsoft.com/office/powerpoint/2016/6/main">
                        <a:xfrm>
                          <a:off x="425196" y="349600"/>
                          <a:ext cx="3291840" cy="1851660"/>
                        </a:xfrm>
                        <a:prstGeom prst="rect">
                          <a:avLst/>
                        </a:prstGeom>
                        <a:ln w="3175">
                          <a:solidFill>
                            <a:prstClr val="ltGray"/>
                          </a:solidFill>
                        </a:ln>
                      </p166:spPr>
                    </psuz:zmPr>
                  </psuz:summaryZmObj>
                  <psuz:summaryZmObj sectionId="{8E1E31DE-968D-470D-9172-A071FABA8601}">
                    <psuz:zmPr id="{AE2FFDE6-B5AB-4A5C-9B16-8C599DFE5E69}" transitionDur="1000">
                      <p166:blipFill xmlns:p166="http://schemas.microsoft.com/office/powerpoint/2016/6/main">
                        <a:blip r:embed="rId3"/>
                        <a:stretch>
                          <a:fillRect/>
                        </a:stretch>
                      </p166:blipFill>
                      <p166:spPr xmlns:p166="http://schemas.microsoft.com/office/powerpoint/2016/6/main">
                        <a:xfrm>
                          <a:off x="3840480" y="349600"/>
                          <a:ext cx="3291840" cy="1851660"/>
                        </a:xfrm>
                        <a:prstGeom prst="rect">
                          <a:avLst/>
                        </a:prstGeom>
                        <a:ln w="3175">
                          <a:solidFill>
                            <a:prstClr val="ltGray"/>
                          </a:solidFill>
                        </a:ln>
                      </p166:spPr>
                    </psuz:zmPr>
                  </psuz:summaryZmObj>
                  <psuz:summaryZmObj sectionId="{234B02BC-0C7F-41E8-A030-60E6D868A439}">
                    <psuz:zmPr id="{37C8A7D9-3D3B-4410-B571-AA06D843AF88}" transitionDur="1000">
                      <p166:blipFill xmlns:p166="http://schemas.microsoft.com/office/powerpoint/2016/6/main">
                        <a:blip r:embed="rId4"/>
                        <a:stretch>
                          <a:fillRect/>
                        </a:stretch>
                      </p166:blipFill>
                      <p166:spPr xmlns:p166="http://schemas.microsoft.com/office/powerpoint/2016/6/main">
                        <a:xfrm>
                          <a:off x="7255764" y="349600"/>
                          <a:ext cx="3291840" cy="1851660"/>
                        </a:xfrm>
                        <a:prstGeom prst="rect">
                          <a:avLst/>
                        </a:prstGeom>
                        <a:ln w="3175">
                          <a:solidFill>
                            <a:prstClr val="ltGray"/>
                          </a:solidFill>
                        </a:ln>
                      </p166:spPr>
                    </psuz:zmPr>
                  </psuz:summaryZmObj>
                  <psuz:summaryZmObj sectionId="{8AF27FF5-F3C2-4540-A2C3-71C455043C51}">
                    <psuz:zmPr id="{66B26D02-B8A0-4405-A23C-F684D2C63C51}" transitionDur="1000">
                      <p166:blipFill xmlns:p166="http://schemas.microsoft.com/office/powerpoint/2016/6/main">
                        <a:blip r:embed="rId5"/>
                        <a:stretch>
                          <a:fillRect/>
                        </a:stretch>
                      </p166:blipFill>
                      <p166:spPr xmlns:p166="http://schemas.microsoft.com/office/powerpoint/2016/6/main">
                        <a:xfrm>
                          <a:off x="425196" y="2324704"/>
                          <a:ext cx="3291840" cy="1851660"/>
                        </a:xfrm>
                        <a:prstGeom prst="rect">
                          <a:avLst/>
                        </a:prstGeom>
                        <a:ln w="3175">
                          <a:solidFill>
                            <a:prstClr val="ltGray"/>
                          </a:solidFill>
                        </a:ln>
                      </p166:spPr>
                    </psuz:zmPr>
                  </psuz:summaryZmObj>
                  <psuz:summaryZmObj sectionId="{6DB8EDB9-A9F4-4BED-9AD0-32058B0C38C5}">
                    <psuz:zmPr id="{B2F905AC-B39F-42F8-A953-BFFD697CE937}" transitionDur="1000">
                      <p166:blipFill xmlns:p166="http://schemas.microsoft.com/office/powerpoint/2016/6/main">
                        <a:blip r:embed="rId6"/>
                        <a:stretch>
                          <a:fillRect/>
                        </a:stretch>
                      </p166:blipFill>
                      <p166:spPr xmlns:p166="http://schemas.microsoft.com/office/powerpoint/2016/6/main">
                        <a:xfrm>
                          <a:off x="3840480" y="2324704"/>
                          <a:ext cx="3291840" cy="1851660"/>
                        </a:xfrm>
                        <a:prstGeom prst="rect">
                          <a:avLst/>
                        </a:prstGeom>
                        <a:ln w="3175">
                          <a:solidFill>
                            <a:prstClr val="ltGray"/>
                          </a:solidFill>
                        </a:ln>
                      </p166:spPr>
                    </psuz:zmPr>
                  </psuz:summaryZmObj>
                  <psuz:gridLayout/>
                </psuz:summaryZm>
              </a:graphicData>
            </a:graphic>
          </p:graphicFrame>
        </mc:Choice>
        <mc:Fallback>
          <p:grpSp>
            <p:nvGrpSpPr>
              <p:cNvPr id="5" name="Summary Zoom 4">
                <a:extLst>
                  <a:ext uri="{FF2B5EF4-FFF2-40B4-BE49-F238E27FC236}">
                    <a16:creationId xmlns:a16="http://schemas.microsoft.com/office/drawing/2014/main" id="{F60E36FC-90F7-E7D5-1DB4-28109847B0A7}"/>
                  </a:ext>
                </a:extLst>
              </p:cNvPr>
              <p:cNvGrpSpPr>
                <a:grpSpLocks noGrp="1" noUngrp="1" noRot="1" noChangeAspect="1" noMove="1" noResize="1"/>
              </p:cNvGrpSpPr>
              <p:nvPr/>
            </p:nvGrpSpPr>
            <p:grpSpPr>
              <a:xfrm>
                <a:off x="609600" y="1600200"/>
                <a:ext cx="10972800" cy="4525963"/>
                <a:chOff x="609600" y="1600200"/>
                <a:chExt cx="10972800" cy="4525963"/>
              </a:xfrm>
            </p:grpSpPr>
            <p:pic>
              <p:nvPicPr>
                <p:cNvPr id="3" name="Picture 3">
                  <a:hlinkClick r:id="rId7" action="ppaction://hlinksldjump"/>
                </p:cNvPr>
                <p:cNvPicPr>
                  <a:picLocks noSelect="1" noRot="1" noChangeAspect="1" noMove="1" noResize="1" noEditPoints="1" noAdjustHandles="1" noChangeArrowheads="1" noChangeShapeType="1"/>
                </p:cNvPicPr>
                <p:nvPr/>
              </p:nvPicPr>
              <p:blipFill>
                <a:blip r:embed="rId2"/>
                <a:stretch>
                  <a:fillRect/>
                </a:stretch>
              </p:blipFill>
              <p:spPr>
                <a:xfrm>
                  <a:off x="1034796" y="1949800"/>
                  <a:ext cx="3291840" cy="1851660"/>
                </a:xfrm>
                <a:prstGeom prst="rect">
                  <a:avLst/>
                </a:prstGeom>
                <a:ln w="3175">
                  <a:solidFill>
                    <a:prstClr val="ltGray"/>
                  </a:solidFill>
                </a:ln>
              </p:spPr>
            </p:pic>
            <p:pic>
              <p:nvPicPr>
                <p:cNvPr id="4" name="Picture 4">
                  <a:hlinkClick r:id="rId8" action="ppaction://hlinksldjump"/>
                </p:cNvPr>
                <p:cNvPicPr>
                  <a:picLocks noSelect="1" noRot="1" noChangeAspect="1" noMove="1" noResize="1" noEditPoints="1" noAdjustHandles="1" noChangeArrowheads="1" noChangeShapeType="1"/>
                </p:cNvPicPr>
                <p:nvPr/>
              </p:nvPicPr>
              <p:blipFill>
                <a:blip r:embed="rId3"/>
                <a:stretch>
                  <a:fillRect/>
                </a:stretch>
              </p:blipFill>
              <p:spPr>
                <a:xfrm>
                  <a:off x="4450080" y="1949800"/>
                  <a:ext cx="3291840" cy="1851660"/>
                </a:xfrm>
                <a:prstGeom prst="rect">
                  <a:avLst/>
                </a:prstGeom>
                <a:ln w="3175">
                  <a:solidFill>
                    <a:prstClr val="ltGray"/>
                  </a:solidFill>
                </a:ln>
              </p:spPr>
            </p:pic>
            <p:pic>
              <p:nvPicPr>
                <p:cNvPr id="6" name="Picture 6">
                  <a:hlinkClick r:id="rId9" action="ppaction://hlinksldjump"/>
                </p:cNvPr>
                <p:cNvPicPr>
                  <a:picLocks noSelect="1" noRot="1" noChangeAspect="1" noMove="1" noResize="1" noEditPoints="1" noAdjustHandles="1" noChangeArrowheads="1" noChangeShapeType="1"/>
                </p:cNvPicPr>
                <p:nvPr/>
              </p:nvPicPr>
              <p:blipFill>
                <a:blip r:embed="rId4"/>
                <a:stretch>
                  <a:fillRect/>
                </a:stretch>
              </p:blipFill>
              <p:spPr>
                <a:xfrm>
                  <a:off x="7865364" y="1949800"/>
                  <a:ext cx="3291840" cy="1851660"/>
                </a:xfrm>
                <a:prstGeom prst="rect">
                  <a:avLst/>
                </a:prstGeom>
                <a:ln w="3175">
                  <a:solidFill>
                    <a:prstClr val="ltGray"/>
                  </a:solidFill>
                </a:ln>
              </p:spPr>
            </p:pic>
            <p:pic>
              <p:nvPicPr>
                <p:cNvPr id="7" name="Picture 7">
                  <a:hlinkClick r:id="rId10" action="ppaction://hlinksldjump"/>
                </p:cNvPr>
                <p:cNvPicPr>
                  <a:picLocks noSelect="1" noRot="1" noChangeAspect="1" noMove="1" noResize="1" noEditPoints="1" noAdjustHandles="1" noChangeArrowheads="1" noChangeShapeType="1"/>
                </p:cNvPicPr>
                <p:nvPr/>
              </p:nvPicPr>
              <p:blipFill>
                <a:blip r:embed="rId5"/>
                <a:stretch>
                  <a:fillRect/>
                </a:stretch>
              </p:blipFill>
              <p:spPr>
                <a:xfrm>
                  <a:off x="1034796" y="3924904"/>
                  <a:ext cx="3291840" cy="1851660"/>
                </a:xfrm>
                <a:prstGeom prst="rect">
                  <a:avLst/>
                </a:prstGeom>
                <a:ln w="3175">
                  <a:solidFill>
                    <a:prstClr val="ltGray"/>
                  </a:solidFill>
                </a:ln>
              </p:spPr>
            </p:pic>
            <p:pic>
              <p:nvPicPr>
                <p:cNvPr id="8" name="Picture 8">
                  <a:hlinkClick r:id="rId11" action="ppaction://hlinksldjump"/>
                </p:cNvPr>
                <p:cNvPicPr>
                  <a:picLocks noSelect="1" noRot="1" noChangeAspect="1" noMove="1" noResize="1" noEditPoints="1" noAdjustHandles="1" noChangeArrowheads="1" noChangeShapeType="1"/>
                </p:cNvPicPr>
                <p:nvPr/>
              </p:nvPicPr>
              <p:blipFill>
                <a:blip r:embed="rId6"/>
                <a:stretch>
                  <a:fillRect/>
                </a:stretch>
              </p:blipFill>
              <p:spPr>
                <a:xfrm>
                  <a:off x="4450080" y="3924904"/>
                  <a:ext cx="3291840" cy="1851660"/>
                </a:xfrm>
                <a:prstGeom prst="rect">
                  <a:avLst/>
                </a:prstGeom>
                <a:ln w="3175">
                  <a:solidFill>
                    <a:prstClr val="ltGray"/>
                  </a:solidFill>
                </a:ln>
              </p:spPr>
            </p:pic>
          </p:grpSp>
        </mc:Fallback>
      </mc:AlternateContent>
    </p:spTree>
    <p:extLst>
      <p:ext uri="{BB962C8B-B14F-4D97-AF65-F5344CB8AC3E}">
        <p14:creationId xmlns:p14="http://schemas.microsoft.com/office/powerpoint/2010/main" val="28762010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2E574-A5F8-34F7-8C5F-10E9038019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7D3421-BA8C-6D1F-BBB5-80F52E40188B}"/>
              </a:ext>
            </a:extLst>
          </p:cNvPr>
          <p:cNvSpPr>
            <a:spLocks noGrp="1"/>
          </p:cNvSpPr>
          <p:nvPr>
            <p:ph type="title"/>
          </p:nvPr>
        </p:nvSpPr>
        <p:spPr>
          <a:xfrm>
            <a:off x="182880" y="219456"/>
            <a:ext cx="10835640" cy="618744"/>
          </a:xfrm>
        </p:spPr>
        <p:txBody>
          <a:bodyPr/>
          <a:lstStyle/>
          <a:p>
            <a:r>
              <a:rPr lang="en-US"/>
              <a:t>Exercise: </a:t>
            </a:r>
            <a:r>
              <a:rPr lang="en-US" dirty="0"/>
              <a:t>Affine cipher </a:t>
            </a:r>
            <a:r>
              <a:rPr lang="en-US"/>
              <a:t>– Decryption</a:t>
            </a:r>
            <a:endParaRPr lang="en-US" dirty="0"/>
          </a:p>
        </p:txBody>
      </p:sp>
      <p:sp>
        <p:nvSpPr>
          <p:cNvPr id="3" name="Content Placeholder 2">
            <a:extLst>
              <a:ext uri="{FF2B5EF4-FFF2-40B4-BE49-F238E27FC236}">
                <a16:creationId xmlns:a16="http://schemas.microsoft.com/office/drawing/2014/main" id="{ABC08099-4591-1A21-B375-2E66AD496911}"/>
              </a:ext>
            </a:extLst>
          </p:cNvPr>
          <p:cNvSpPr>
            <a:spLocks noGrp="1"/>
          </p:cNvSpPr>
          <p:nvPr>
            <p:ph idx="1"/>
          </p:nvPr>
        </p:nvSpPr>
        <p:spPr>
          <a:xfrm>
            <a:off x="182880" y="990600"/>
            <a:ext cx="11475720" cy="5455338"/>
          </a:xfrm>
        </p:spPr>
        <p:txBody>
          <a:bodyPr>
            <a:normAutofit/>
          </a:bodyPr>
          <a:lstStyle/>
          <a:p>
            <a:pPr marL="0" indent="0">
              <a:buNone/>
            </a:pPr>
            <a:r>
              <a:rPr lang="en-US"/>
              <a:t>Given a key of (5, 3) decipher the following ciphertext:</a:t>
            </a:r>
            <a:r>
              <a:rPr lang="en-US" dirty="0"/>
              <a:t>	</a:t>
            </a:r>
            <a:r>
              <a:rPr lang="en-US"/>
              <a:t> </a:t>
            </a:r>
            <a:r>
              <a:rPr lang="en-US" sz="1600" b="1">
                <a:latin typeface="Courier New" panose="02070309020205020404" pitchFamily="49" charset="0"/>
                <a:cs typeface="Courier New" panose="02070309020205020404" pitchFamily="49" charset="0"/>
              </a:rPr>
              <a:t>MXGGV SXADZG	</a:t>
            </a:r>
            <a:endParaRPr lang="en-US" b="1"/>
          </a:p>
          <a:p>
            <a:pPr marL="0" indent="0">
              <a:buNone/>
            </a:pPr>
            <a:r>
              <a:rPr lang="en-US" b="1"/>
              <a:t>Answer:</a:t>
            </a:r>
          </a:p>
          <a:p>
            <a:pPr marL="0" indent="0">
              <a:buNone/>
            </a:pPr>
            <a:r>
              <a:rPr lang="en-US"/>
              <a:t>Formula for Affine decryption: </a:t>
            </a:r>
            <a:r>
              <a:rPr lang="en-US" b="1" i="1"/>
              <a:t>P </a:t>
            </a:r>
            <a:r>
              <a:rPr lang="en-US" b="1"/>
              <a:t>= </a:t>
            </a:r>
            <a:r>
              <a:rPr lang="en-US" b="1" i="1"/>
              <a:t>a</a:t>
            </a:r>
            <a:r>
              <a:rPr lang="en-US" b="1" baseline="30000"/>
              <a:t>-1</a:t>
            </a:r>
            <a:r>
              <a:rPr lang="en-US" b="1"/>
              <a:t>(</a:t>
            </a:r>
            <a:r>
              <a:rPr lang="en-US" b="1" i="1"/>
              <a:t>C </a:t>
            </a:r>
            <a:r>
              <a:rPr lang="en-US" b="1"/>
              <a:t>- </a:t>
            </a:r>
            <a:r>
              <a:rPr lang="en-US" b="1" i="1"/>
              <a:t>b</a:t>
            </a:r>
            <a:r>
              <a:rPr lang="en-US" b="1"/>
              <a:t>)   (mod 26)</a:t>
            </a:r>
            <a:r>
              <a:rPr lang="en-US" u="sng"/>
              <a:t> </a:t>
            </a:r>
            <a:endParaRPr lang="en-US"/>
          </a:p>
          <a:p>
            <a:pPr marL="0" indent="0">
              <a:buNone/>
            </a:pPr>
            <a:r>
              <a:rPr lang="en-US"/>
              <a:t>Multiplicative inverse:  </a:t>
            </a:r>
            <a:endParaRPr lang="en-US" dirty="0"/>
          </a:p>
          <a:p>
            <a:pPr marL="0" indent="0">
              <a:buNone/>
            </a:pPr>
            <a:r>
              <a:rPr lang="en-US" dirty="0"/>
              <a:t>	</a:t>
            </a:r>
            <a:r>
              <a:rPr lang="en-US"/>
              <a:t>a=5,  </a:t>
            </a:r>
            <a:r>
              <a:rPr lang="en-US" dirty="0"/>
              <a:t>therefore</a:t>
            </a:r>
            <a:r>
              <a:rPr lang="en-US"/>
              <a:t>, 5</a:t>
            </a:r>
            <a:r>
              <a:rPr lang="en-US" baseline="30000"/>
              <a:t>-1</a:t>
            </a:r>
            <a:r>
              <a:rPr lang="en-US"/>
              <a:t> = </a:t>
            </a:r>
            <a:r>
              <a:rPr lang="en-US" b="1"/>
              <a:t>21</a:t>
            </a:r>
            <a:r>
              <a:rPr lang="en-US"/>
              <a:t>. </a:t>
            </a:r>
          </a:p>
          <a:p>
            <a:pPr marL="0" indent="0">
              <a:buNone/>
            </a:pPr>
            <a:endParaRPr lang="en-US"/>
          </a:p>
          <a:p>
            <a:r>
              <a:rPr lang="en-US"/>
              <a:t>M (i.e. 12):  P = 21*(12-3) = 189 	</a:t>
            </a:r>
            <a:r>
              <a:rPr lang="en-US">
                <a:sym typeface="Wingdings" panose="05000000000000000000" pitchFamily="2" charset="2"/>
              </a:rPr>
              <a:t> 189 mod 26 = 7 	 H</a:t>
            </a:r>
          </a:p>
          <a:p>
            <a:r>
              <a:rPr lang="en-US"/>
              <a:t>X (i.e. 23):  P = 21*(23-3) = 420 	</a:t>
            </a:r>
            <a:r>
              <a:rPr lang="en-US">
                <a:sym typeface="Wingdings" panose="05000000000000000000" pitchFamily="2" charset="2"/>
              </a:rPr>
              <a:t> 420 mod 26 = 4 	 E</a:t>
            </a:r>
          </a:p>
          <a:p>
            <a:r>
              <a:rPr lang="en-US">
                <a:sym typeface="Wingdings" panose="05000000000000000000" pitchFamily="2" charset="2"/>
              </a:rPr>
              <a:t>…</a:t>
            </a:r>
          </a:p>
          <a:p>
            <a:r>
              <a:rPr lang="en-US"/>
              <a:t>A (i.e. 23):  P = 21*(0-3) = -63	 	</a:t>
            </a:r>
            <a:r>
              <a:rPr lang="en-US">
                <a:sym typeface="Wingdings" panose="05000000000000000000" pitchFamily="2" charset="2"/>
              </a:rPr>
              <a:t> -63 mod 26 = 15 	 P</a:t>
            </a:r>
          </a:p>
          <a:p>
            <a:r>
              <a:rPr lang="en-US">
                <a:sym typeface="Wingdings" panose="05000000000000000000" pitchFamily="2" charset="2"/>
              </a:rPr>
              <a:t>Etc.</a:t>
            </a:r>
          </a:p>
          <a:p>
            <a:endParaRPr lang="en-US">
              <a:sym typeface="Wingdings" panose="05000000000000000000" pitchFamily="2" charset="2"/>
            </a:endParaRPr>
          </a:p>
          <a:p>
            <a:endParaRPr lang="en-US" dirty="0"/>
          </a:p>
          <a:p>
            <a:pPr marL="0" indent="0">
              <a:buNone/>
            </a:pPr>
            <a:endParaRPr lang="en-US" dirty="0"/>
          </a:p>
          <a:p>
            <a:pPr marL="0" indent="0">
              <a:buNone/>
            </a:pPr>
            <a:endParaRPr lang="en-US" dirty="0"/>
          </a:p>
        </p:txBody>
      </p:sp>
      <p:graphicFrame>
        <p:nvGraphicFramePr>
          <p:cNvPr id="5" name="Table 4">
            <a:extLst>
              <a:ext uri="{FF2B5EF4-FFF2-40B4-BE49-F238E27FC236}">
                <a16:creationId xmlns:a16="http://schemas.microsoft.com/office/drawing/2014/main" id="{7ADE6915-1907-E60B-8BBE-E6EBB94AC725}"/>
              </a:ext>
            </a:extLst>
          </p:cNvPr>
          <p:cNvGraphicFramePr>
            <a:graphicFrameLocks noGrp="1"/>
          </p:cNvGraphicFramePr>
          <p:nvPr>
            <p:extLst>
              <p:ext uri="{D42A27DB-BD31-4B8C-83A1-F6EECF244321}">
                <p14:modId xmlns:p14="http://schemas.microsoft.com/office/powerpoint/2010/main" val="4134262026"/>
              </p:ext>
            </p:extLst>
          </p:nvPr>
        </p:nvGraphicFramePr>
        <p:xfrm>
          <a:off x="2416173" y="5249226"/>
          <a:ext cx="7359654" cy="1334735"/>
        </p:xfrm>
        <a:graphic>
          <a:graphicData uri="http://schemas.openxmlformats.org/drawingml/2006/table">
            <a:tbl>
              <a:tblPr>
                <a:tableStyleId>{5C22544A-7EE6-4342-B048-85BDC9FD1C3A}</a:tableStyleId>
              </a:tblPr>
              <a:tblGrid>
                <a:gridCol w="2235843">
                  <a:extLst>
                    <a:ext uri="{9D8B030D-6E8A-4147-A177-3AD203B41FA5}">
                      <a16:colId xmlns:a16="http://schemas.microsoft.com/office/drawing/2014/main" val="1589915001"/>
                    </a:ext>
                  </a:extLst>
                </a:gridCol>
                <a:gridCol w="465801">
                  <a:extLst>
                    <a:ext uri="{9D8B030D-6E8A-4147-A177-3AD203B41FA5}">
                      <a16:colId xmlns:a16="http://schemas.microsoft.com/office/drawing/2014/main" val="135376016"/>
                    </a:ext>
                  </a:extLst>
                </a:gridCol>
                <a:gridCol w="465801">
                  <a:extLst>
                    <a:ext uri="{9D8B030D-6E8A-4147-A177-3AD203B41FA5}">
                      <a16:colId xmlns:a16="http://schemas.microsoft.com/office/drawing/2014/main" val="3074587088"/>
                    </a:ext>
                  </a:extLst>
                </a:gridCol>
                <a:gridCol w="465801">
                  <a:extLst>
                    <a:ext uri="{9D8B030D-6E8A-4147-A177-3AD203B41FA5}">
                      <a16:colId xmlns:a16="http://schemas.microsoft.com/office/drawing/2014/main" val="4273319407"/>
                    </a:ext>
                  </a:extLst>
                </a:gridCol>
                <a:gridCol w="465801">
                  <a:extLst>
                    <a:ext uri="{9D8B030D-6E8A-4147-A177-3AD203B41FA5}">
                      <a16:colId xmlns:a16="http://schemas.microsoft.com/office/drawing/2014/main" val="2310221154"/>
                    </a:ext>
                  </a:extLst>
                </a:gridCol>
                <a:gridCol w="465801">
                  <a:extLst>
                    <a:ext uri="{9D8B030D-6E8A-4147-A177-3AD203B41FA5}">
                      <a16:colId xmlns:a16="http://schemas.microsoft.com/office/drawing/2014/main" val="1882056481"/>
                    </a:ext>
                  </a:extLst>
                </a:gridCol>
                <a:gridCol w="465801">
                  <a:extLst>
                    <a:ext uri="{9D8B030D-6E8A-4147-A177-3AD203B41FA5}">
                      <a16:colId xmlns:a16="http://schemas.microsoft.com/office/drawing/2014/main" val="1778823608"/>
                    </a:ext>
                  </a:extLst>
                </a:gridCol>
                <a:gridCol w="465801">
                  <a:extLst>
                    <a:ext uri="{9D8B030D-6E8A-4147-A177-3AD203B41FA5}">
                      <a16:colId xmlns:a16="http://schemas.microsoft.com/office/drawing/2014/main" val="84923064"/>
                    </a:ext>
                  </a:extLst>
                </a:gridCol>
                <a:gridCol w="465801">
                  <a:extLst>
                    <a:ext uri="{9D8B030D-6E8A-4147-A177-3AD203B41FA5}">
                      <a16:colId xmlns:a16="http://schemas.microsoft.com/office/drawing/2014/main" val="959178200"/>
                    </a:ext>
                  </a:extLst>
                </a:gridCol>
                <a:gridCol w="465801">
                  <a:extLst>
                    <a:ext uri="{9D8B030D-6E8A-4147-A177-3AD203B41FA5}">
                      <a16:colId xmlns:a16="http://schemas.microsoft.com/office/drawing/2014/main" val="2143003615"/>
                    </a:ext>
                  </a:extLst>
                </a:gridCol>
                <a:gridCol w="465801">
                  <a:extLst>
                    <a:ext uri="{9D8B030D-6E8A-4147-A177-3AD203B41FA5}">
                      <a16:colId xmlns:a16="http://schemas.microsoft.com/office/drawing/2014/main" val="3993751443"/>
                    </a:ext>
                  </a:extLst>
                </a:gridCol>
                <a:gridCol w="465801">
                  <a:extLst>
                    <a:ext uri="{9D8B030D-6E8A-4147-A177-3AD203B41FA5}">
                      <a16:colId xmlns:a16="http://schemas.microsoft.com/office/drawing/2014/main" val="3772903629"/>
                    </a:ext>
                  </a:extLst>
                </a:gridCol>
              </a:tblGrid>
              <a:tr h="266947">
                <a:tc>
                  <a:txBody>
                    <a:bodyPr/>
                    <a:lstStyle/>
                    <a:p>
                      <a:pPr algn="ctr" fontAlgn="b">
                        <a:buNone/>
                      </a:pPr>
                      <a:r>
                        <a:rPr lang="en-US" sz="1100" u="none" strike="noStrike">
                          <a:effectLst/>
                        </a:rPr>
                        <a:t>Ciphertext  (i.e.</a:t>
                      </a:r>
                      <a:r>
                        <a:rPr lang="en-US" sz="1100" b="1" u="none" strike="noStrike">
                          <a:effectLst/>
                        </a:rPr>
                        <a:t>C</a:t>
                      </a:r>
                      <a:r>
                        <a:rPr lang="en-US" sz="1100" u="none" strike="noStrike">
                          <a:effectLst/>
                        </a:rPr>
                        <a:t>)</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M</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X</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V</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S</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X</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A</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D</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Z</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G</a:t>
                      </a:r>
                      <a:endParaRPr lang="en-US" sz="11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1784357120"/>
                  </a:ext>
                </a:extLst>
              </a:tr>
              <a:tr h="266947">
                <a:tc>
                  <a:txBody>
                    <a:bodyPr/>
                    <a:lstStyle/>
                    <a:p>
                      <a:pPr algn="ctr" fontAlgn="b">
                        <a:buNone/>
                      </a:pPr>
                      <a:r>
                        <a:rPr lang="en-US" sz="1100" u="none" strike="noStrike">
                          <a:effectLst/>
                        </a:rPr>
                        <a:t>Numeric Value</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12</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23</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6</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6</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21</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18</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23</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0</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3</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25</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6</a:t>
                      </a:r>
                      <a:endParaRPr lang="en-US"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2701309910"/>
                  </a:ext>
                </a:extLst>
              </a:tr>
              <a:tr h="266947">
                <a:tc>
                  <a:txBody>
                    <a:bodyPr/>
                    <a:lstStyle/>
                    <a:p>
                      <a:pPr algn="ctr" fontAlgn="b">
                        <a:buNone/>
                      </a:pPr>
                      <a:r>
                        <a:rPr lang="en-US" sz="1100" b="0" u="none" strike="noStrike">
                          <a:effectLst/>
                        </a:rPr>
                        <a:t>Plaintext </a:t>
                      </a:r>
                      <a:r>
                        <a:rPr lang="en-US" sz="1100" b="1" u="none" strike="noStrike">
                          <a:effectLst/>
                        </a:rPr>
                        <a:t>(i.e. P)</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189</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420</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63</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63</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378</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315</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420</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-63</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0</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462</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63</a:t>
                      </a:r>
                      <a:endParaRPr lang="en-US"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185010517"/>
                  </a:ext>
                </a:extLst>
              </a:tr>
              <a:tr h="266947">
                <a:tc>
                  <a:txBody>
                    <a:bodyPr/>
                    <a:lstStyle/>
                    <a:p>
                      <a:pPr algn="ctr" fontAlgn="b">
                        <a:buNone/>
                      </a:pPr>
                      <a:r>
                        <a:rPr lang="en-US" sz="1100" u="none" strike="noStrike">
                          <a:effectLst/>
                        </a:rPr>
                        <a:t>P mod 26</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7</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4</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11</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11</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14</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3</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4</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15</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0</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20</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u="none" strike="noStrike">
                          <a:effectLst/>
                        </a:rPr>
                        <a:t>11</a:t>
                      </a:r>
                      <a:endParaRPr lang="en-US" sz="1100" b="0"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4169490447"/>
                  </a:ext>
                </a:extLst>
              </a:tr>
              <a:tr h="266947">
                <a:tc>
                  <a:txBody>
                    <a:bodyPr/>
                    <a:lstStyle/>
                    <a:p>
                      <a:pPr algn="ctr" fontAlgn="b">
                        <a:buNone/>
                      </a:pPr>
                      <a:r>
                        <a:rPr lang="en-US" sz="1100" u="none" strike="noStrike">
                          <a:effectLst/>
                        </a:rPr>
                        <a:t>Plaintext Letter</a:t>
                      </a:r>
                      <a:endParaRPr lang="en-US" sz="1100" b="0"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H</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E</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L</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L</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O</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D</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E</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P</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A</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U</a:t>
                      </a:r>
                      <a:endParaRPr lang="en-US" sz="1100" b="1" i="0" u="none" strike="noStrike">
                        <a:solidFill>
                          <a:srgbClr val="000000"/>
                        </a:solidFill>
                        <a:effectLst/>
                        <a:latin typeface="Aptos Narrow" panose="020B0004020202020204" pitchFamily="34" charset="0"/>
                      </a:endParaRPr>
                    </a:p>
                  </a:txBody>
                  <a:tcPr marL="9525" marR="9525" marT="9525" marB="0" anchor="b"/>
                </a:tc>
                <a:tc>
                  <a:txBody>
                    <a:bodyPr/>
                    <a:lstStyle/>
                    <a:p>
                      <a:pPr algn="ctr" fontAlgn="b">
                        <a:buNone/>
                      </a:pPr>
                      <a:r>
                        <a:rPr lang="en-US" sz="1100" b="1" u="none" strike="noStrike">
                          <a:effectLst/>
                        </a:rPr>
                        <a:t>L</a:t>
                      </a:r>
                      <a:endParaRPr lang="en-US" sz="1100" b="1" i="0" u="none" strike="noStrike">
                        <a:solidFill>
                          <a:srgbClr val="000000"/>
                        </a:solidFill>
                        <a:effectLst/>
                        <a:latin typeface="Aptos Narrow" panose="020B0004020202020204" pitchFamily="34" charset="0"/>
                      </a:endParaRPr>
                    </a:p>
                  </a:txBody>
                  <a:tcPr marL="9525" marR="9525" marT="9525" marB="0" anchor="b"/>
                </a:tc>
                <a:extLst>
                  <a:ext uri="{0D108BD9-81ED-4DB2-BD59-A6C34878D82A}">
                    <a16:rowId xmlns:a16="http://schemas.microsoft.com/office/drawing/2014/main" val="3631220583"/>
                  </a:ext>
                </a:extLst>
              </a:tr>
            </a:tbl>
          </a:graphicData>
        </a:graphic>
      </p:graphicFrame>
      <p:sp>
        <p:nvSpPr>
          <p:cNvPr id="6" name="TextBox 5">
            <a:extLst>
              <a:ext uri="{FF2B5EF4-FFF2-40B4-BE49-F238E27FC236}">
                <a16:creationId xmlns:a16="http://schemas.microsoft.com/office/drawing/2014/main" id="{540D2B9A-0912-D4D1-37B7-5CFC33944B2A}"/>
              </a:ext>
            </a:extLst>
          </p:cNvPr>
          <p:cNvSpPr txBox="1"/>
          <p:nvPr/>
        </p:nvSpPr>
        <p:spPr>
          <a:xfrm>
            <a:off x="8763000" y="219456"/>
            <a:ext cx="3124200" cy="418576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400"/>
              <a:t>Note: In the “real world”, the person enciphering the message would not place the  space between the words in its rightful spot. They would either provide the ciphertext as one long string of letters:</a:t>
            </a:r>
          </a:p>
          <a:p>
            <a:r>
              <a:rPr lang="en-US" sz="1400"/>
              <a:t> </a:t>
            </a:r>
            <a:r>
              <a:rPr lang="en-US" sz="1400" b="1">
                <a:latin typeface="Courier New" panose="02070309020205020404" pitchFamily="49" charset="0"/>
                <a:cs typeface="Courier New" panose="02070309020205020404" pitchFamily="49" charset="0"/>
              </a:rPr>
              <a:t>MXGGVSXADZG</a:t>
            </a:r>
            <a:endParaRPr lang="en-US" sz="1400"/>
          </a:p>
          <a:p>
            <a:endParaRPr lang="en-US" sz="1400"/>
          </a:p>
          <a:p>
            <a:r>
              <a:rPr lang="en-US" sz="1400"/>
              <a:t>Or chosen sequences of something like 4 or 5 characters:</a:t>
            </a:r>
          </a:p>
          <a:p>
            <a:endParaRPr lang="en-US" sz="1400"/>
          </a:p>
          <a:p>
            <a:r>
              <a:rPr lang="en-US" sz="1400" b="1">
                <a:latin typeface="Courier New" panose="02070309020205020404" pitchFamily="49" charset="0"/>
                <a:cs typeface="Courier New" panose="02070309020205020404" pitchFamily="49" charset="0"/>
              </a:rPr>
              <a:t>MXGG VSXA DZG</a:t>
            </a:r>
            <a:endParaRPr lang="en-US" sz="1400"/>
          </a:p>
          <a:p>
            <a:endParaRPr lang="en-US" sz="1400"/>
          </a:p>
          <a:p>
            <a:r>
              <a:rPr lang="en-US" sz="1400"/>
              <a:t>In addition, to keep the above 4-character sequence consistent so as to avoid giving any additional clues, they would probably add some random character at the end:</a:t>
            </a:r>
          </a:p>
          <a:p>
            <a:r>
              <a:rPr lang="en-US" sz="1400"/>
              <a:t> </a:t>
            </a:r>
            <a:r>
              <a:rPr lang="en-US" sz="1400" b="1">
                <a:latin typeface="Courier New" panose="02070309020205020404" pitchFamily="49" charset="0"/>
                <a:cs typeface="Courier New" panose="02070309020205020404" pitchFamily="49" charset="0"/>
              </a:rPr>
              <a:t>MXGG VSXA DZG</a:t>
            </a:r>
            <a:r>
              <a:rPr lang="en-US" sz="1400" b="1">
                <a:highlight>
                  <a:srgbClr val="FFFF00"/>
                </a:highlight>
                <a:latin typeface="Courier New" panose="02070309020205020404" pitchFamily="49" charset="0"/>
                <a:cs typeface="Courier New" panose="02070309020205020404" pitchFamily="49" charset="0"/>
              </a:rPr>
              <a:t>Q</a:t>
            </a:r>
            <a:endParaRPr lang="en-US" sz="1400">
              <a:highlight>
                <a:srgbClr val="FFFF00"/>
              </a:highlight>
            </a:endParaRPr>
          </a:p>
        </p:txBody>
      </p:sp>
    </p:spTree>
    <p:extLst>
      <p:ext uri="{BB962C8B-B14F-4D97-AF65-F5344CB8AC3E}">
        <p14:creationId xmlns:p14="http://schemas.microsoft.com/office/powerpoint/2010/main" val="180710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heel(1)">
                                      <p:cBhvr>
                                        <p:cTn id="4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CA9399-1820-D14F-6F71-3203DE0639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26148F-814E-18F1-2BA0-ACA19900AA32}"/>
              </a:ext>
            </a:extLst>
          </p:cNvPr>
          <p:cNvSpPr>
            <a:spLocks noGrp="1"/>
          </p:cNvSpPr>
          <p:nvPr>
            <p:ph type="title"/>
          </p:nvPr>
        </p:nvSpPr>
        <p:spPr>
          <a:xfrm>
            <a:off x="182880" y="219456"/>
            <a:ext cx="10835640" cy="542544"/>
          </a:xfrm>
        </p:spPr>
        <p:txBody>
          <a:bodyPr>
            <a:normAutofit fontScale="90000"/>
          </a:bodyPr>
          <a:lstStyle/>
          <a:p>
            <a:r>
              <a:rPr lang="en-US" dirty="0"/>
              <a:t>Affine Cipher: Further </a:t>
            </a:r>
            <a:r>
              <a:rPr lang="en-US"/>
              <a:t>Weakness </a:t>
            </a:r>
            <a:br>
              <a:rPr lang="en-US"/>
            </a:br>
            <a:r>
              <a:rPr lang="en-US" sz="2200"/>
              <a:t>	(</a:t>
            </a:r>
            <a:r>
              <a:rPr lang="en-US" sz="2200" dirty="0"/>
              <a:t>and a </a:t>
            </a:r>
            <a:r>
              <a:rPr lang="en-US" sz="2200"/>
              <a:t>little more math – sorry!) </a:t>
            </a:r>
            <a:endParaRPr lang="en-US" sz="2200" dirty="0"/>
          </a:p>
        </p:txBody>
      </p:sp>
      <p:sp>
        <p:nvSpPr>
          <p:cNvPr id="3" name="Content Placeholder 2">
            <a:extLst>
              <a:ext uri="{FF2B5EF4-FFF2-40B4-BE49-F238E27FC236}">
                <a16:creationId xmlns:a16="http://schemas.microsoft.com/office/drawing/2014/main" id="{4DC86D98-9B61-C7F0-3A64-765B749C4BD9}"/>
              </a:ext>
            </a:extLst>
          </p:cNvPr>
          <p:cNvSpPr>
            <a:spLocks noGrp="1"/>
          </p:cNvSpPr>
          <p:nvPr>
            <p:ph idx="1"/>
          </p:nvPr>
        </p:nvSpPr>
        <p:spPr>
          <a:xfrm>
            <a:off x="182880" y="1066800"/>
            <a:ext cx="11475720" cy="5455338"/>
          </a:xfrm>
        </p:spPr>
        <p:txBody>
          <a:bodyPr>
            <a:normAutofit/>
          </a:bodyPr>
          <a:lstStyle/>
          <a:p>
            <a:pPr marL="0" indent="0">
              <a:buNone/>
            </a:pPr>
            <a:r>
              <a:rPr lang="en-US" dirty="0"/>
              <a:t>In addition to the small keyspace which means that a brute-force attack will almost certainly reveal the message, another weakness is that if we can figure out the plaintext for just two of the ciphertext letters, we can determine the key. This might happen by frequency analysis, or any of the means discussed at an earlier point in this course. </a:t>
            </a:r>
          </a:p>
          <a:p>
            <a:pPr marL="0" indent="0">
              <a:buNone/>
            </a:pPr>
            <a:r>
              <a:rPr lang="en-US" dirty="0"/>
              <a:t>In this case, let’s keep it simple. Suppose we intercept a message, and we’re pretty sure it begins with the salutation “Dear” as in “Dear John”.   Suppose that the first two ciphertext letters are R and A.  </a:t>
            </a:r>
          </a:p>
          <a:p>
            <a:pPr marL="0" indent="0" algn="ctr">
              <a:buNone/>
            </a:pPr>
            <a:r>
              <a:rPr lang="en-US" i="1"/>
              <a:t>Knowing just those two mappings, D </a:t>
            </a:r>
            <a:r>
              <a:rPr lang="en-US" i="1">
                <a:sym typeface="Wingdings" panose="05000000000000000000" pitchFamily="2" charset="2"/>
              </a:rPr>
              <a:t> R and J A  </a:t>
            </a:r>
            <a:r>
              <a:rPr lang="en-US" i="1"/>
              <a:t>is </a:t>
            </a:r>
            <a:r>
              <a:rPr lang="en-US" i="1" dirty="0"/>
              <a:t>enough to crack the entire cipher! </a:t>
            </a:r>
          </a:p>
          <a:p>
            <a:pPr marL="0" indent="0">
              <a:buNone/>
            </a:pPr>
            <a:r>
              <a:rPr lang="en-US" dirty="0"/>
              <a:t>It will involve further modular math, but as always, we will go through it together and with just a little review and practice, you can certainly get comfortable with it.   </a:t>
            </a:r>
          </a:p>
          <a:p>
            <a:pPr marL="0" indent="0">
              <a:buNone/>
            </a:pPr>
            <a:endParaRPr lang="en-US" dirty="0"/>
          </a:p>
        </p:txBody>
      </p:sp>
    </p:spTree>
    <p:extLst>
      <p:ext uri="{BB962C8B-B14F-4D97-AF65-F5344CB8AC3E}">
        <p14:creationId xmlns:p14="http://schemas.microsoft.com/office/powerpoint/2010/main" val="1834025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2178C-69A6-BE90-2326-AE1F3E4B35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1AF360-6562-6D28-DE3D-CCF97EF59899}"/>
              </a:ext>
            </a:extLst>
          </p:cNvPr>
          <p:cNvSpPr>
            <a:spLocks noGrp="1"/>
          </p:cNvSpPr>
          <p:nvPr>
            <p:ph type="title"/>
          </p:nvPr>
        </p:nvSpPr>
        <p:spPr>
          <a:xfrm>
            <a:off x="182880" y="219456"/>
            <a:ext cx="10835640" cy="542544"/>
          </a:xfrm>
        </p:spPr>
        <p:txBody>
          <a:bodyPr>
            <a:normAutofit/>
          </a:bodyPr>
          <a:lstStyle/>
          <a:p>
            <a:r>
              <a:rPr lang="en-US" sz="2400" dirty="0"/>
              <a:t>Affine Cipher: Cracking the Code With Known Plaintext Characters</a:t>
            </a:r>
          </a:p>
        </p:txBody>
      </p:sp>
      <p:sp>
        <p:nvSpPr>
          <p:cNvPr id="3" name="Content Placeholder 2">
            <a:extLst>
              <a:ext uri="{FF2B5EF4-FFF2-40B4-BE49-F238E27FC236}">
                <a16:creationId xmlns:a16="http://schemas.microsoft.com/office/drawing/2014/main" id="{09F24B30-55AB-6890-7637-20F43C0963E5}"/>
              </a:ext>
            </a:extLst>
          </p:cNvPr>
          <p:cNvSpPr>
            <a:spLocks noGrp="1"/>
          </p:cNvSpPr>
          <p:nvPr>
            <p:ph idx="1"/>
          </p:nvPr>
        </p:nvSpPr>
        <p:spPr>
          <a:xfrm>
            <a:off x="182880" y="838200"/>
            <a:ext cx="8351520" cy="5455338"/>
          </a:xfrm>
        </p:spPr>
        <p:txBody>
          <a:bodyPr>
            <a:normAutofit fontScale="92500" lnSpcReduction="10000"/>
          </a:bodyPr>
          <a:lstStyle/>
          <a:p>
            <a:pPr marL="0" indent="0">
              <a:buNone/>
            </a:pPr>
            <a:r>
              <a:rPr lang="en-US" sz="1200" b="1" dirty="0"/>
              <a:t>Note: </a:t>
            </a:r>
            <a:r>
              <a:rPr lang="en-US" sz="1200" dirty="0"/>
              <a:t>The next 2 examples are taken directly from the Bauer text. Feel free to review these examples there if you want more detailed explanations.</a:t>
            </a:r>
          </a:p>
          <a:p>
            <a:pPr marL="0" indent="0">
              <a:buNone/>
            </a:pPr>
            <a:r>
              <a:rPr lang="en-US" dirty="0"/>
              <a:t>Suppose we intercept a message, and we’re pretty sure it begins with the salutation “</a:t>
            </a:r>
            <a:r>
              <a:rPr lang="en-US" sz="1500" b="1">
                <a:latin typeface="Courier New" panose="02070309020205020404" pitchFamily="49" charset="0"/>
                <a:cs typeface="Courier New" panose="02070309020205020404" pitchFamily="49" charset="0"/>
              </a:rPr>
              <a:t>Dear</a:t>
            </a:r>
            <a:r>
              <a:rPr lang="en-US"/>
              <a:t>”</a:t>
            </a:r>
            <a:r>
              <a:rPr lang="en-US" sz="1600" b="1"/>
              <a:t>*</a:t>
            </a:r>
            <a:r>
              <a:rPr lang="en-US"/>
              <a:t> </a:t>
            </a:r>
            <a:r>
              <a:rPr lang="en-US" dirty="0"/>
              <a:t>as in “Dear John”.   Suppose that the first two </a:t>
            </a:r>
            <a:r>
              <a:rPr lang="en-US" u="sng" dirty="0"/>
              <a:t>ciphertext</a:t>
            </a:r>
            <a:r>
              <a:rPr lang="en-US" dirty="0"/>
              <a:t> letters </a:t>
            </a:r>
            <a:r>
              <a:rPr lang="en-US"/>
              <a:t>are “R” and “A”.  </a:t>
            </a:r>
            <a:endParaRPr lang="en-US" dirty="0"/>
          </a:p>
          <a:p>
            <a:pPr marL="0" indent="0">
              <a:buNone/>
            </a:pPr>
            <a:r>
              <a:rPr lang="en-US"/>
              <a:t>Recall the Affine cipher encryption </a:t>
            </a:r>
            <a:r>
              <a:rPr lang="en-US" dirty="0"/>
              <a:t>formula:  </a:t>
            </a:r>
            <a:r>
              <a:rPr lang="en-US" sz="1600" b="1" dirty="0">
                <a:latin typeface="Courier New" panose="02070309020205020404" pitchFamily="49" charset="0"/>
                <a:cs typeface="Courier New" panose="02070309020205020404" pitchFamily="49" charset="0"/>
              </a:rPr>
              <a:t>C = P*a + b (mod 26)</a:t>
            </a:r>
            <a:endParaRPr lang="en-US" b="1" dirty="0">
              <a:latin typeface="Courier New" panose="02070309020205020404" pitchFamily="49" charset="0"/>
              <a:cs typeface="Courier New" panose="02070309020205020404" pitchFamily="49" charset="0"/>
            </a:endParaRPr>
          </a:p>
          <a:p>
            <a:pPr marL="0" indent="0">
              <a:buNone/>
            </a:pPr>
            <a:r>
              <a:rPr lang="en-US" dirty="0"/>
              <a:t>We know that one plaintext character is D and it corresponds to the ciphertext character R. </a:t>
            </a:r>
          </a:p>
          <a:p>
            <a:pPr marL="0" indent="0">
              <a:buNone/>
            </a:pPr>
            <a:r>
              <a:rPr lang="en-US" dirty="0"/>
              <a:t>Therefore</a:t>
            </a:r>
          </a:p>
          <a:p>
            <a:pPr marL="0" indent="0">
              <a:buNone/>
            </a:pPr>
            <a:r>
              <a:rPr lang="en-US" sz="1600" b="1">
                <a:latin typeface="Courier New" panose="02070309020205020404" pitchFamily="49" charset="0"/>
                <a:cs typeface="Courier New" panose="02070309020205020404" pitchFamily="49" charset="0"/>
              </a:rPr>
              <a:t>	“R” = “D”*</a:t>
            </a:r>
            <a:r>
              <a:rPr lang="en-US" sz="1600" b="1" dirty="0">
                <a:latin typeface="Courier New" panose="02070309020205020404" pitchFamily="49" charset="0"/>
                <a:cs typeface="Courier New" panose="02070309020205020404" pitchFamily="49" charset="0"/>
              </a:rPr>
              <a:t>a </a:t>
            </a:r>
            <a:r>
              <a:rPr lang="en-US" sz="1600" b="1">
                <a:latin typeface="Courier New" panose="02070309020205020404" pitchFamily="49" charset="0"/>
                <a:cs typeface="Courier New" panose="02070309020205020404" pitchFamily="49" charset="0"/>
              </a:rPr>
              <a:t>+ b (mod 26)</a:t>
            </a:r>
            <a:endParaRPr lang="en-US" sz="1600" b="1" dirty="0">
              <a:latin typeface="Courier New" panose="02070309020205020404" pitchFamily="49" charset="0"/>
              <a:cs typeface="Courier New" panose="02070309020205020404" pitchFamily="49" charset="0"/>
            </a:endParaRPr>
          </a:p>
          <a:p>
            <a:pPr marL="0" indent="0">
              <a:buNone/>
            </a:pPr>
            <a:endParaRPr lang="en-US" dirty="0"/>
          </a:p>
          <a:p>
            <a:pPr marL="0" indent="0">
              <a:buNone/>
            </a:pPr>
            <a:r>
              <a:rPr lang="en-US" dirty="0"/>
              <a:t>We also know </a:t>
            </a:r>
            <a:r>
              <a:rPr lang="en-US"/>
              <a:t>that another plaintext </a:t>
            </a:r>
            <a:r>
              <a:rPr lang="en-US" dirty="0"/>
              <a:t>character is E and it corresponds to the ciphertext </a:t>
            </a:r>
            <a:r>
              <a:rPr lang="en-US"/>
              <a:t>character A:</a:t>
            </a:r>
          </a:p>
          <a:p>
            <a:pPr marL="0" indent="0">
              <a:buNone/>
            </a:pPr>
            <a:r>
              <a:rPr lang="en-US" sz="1600" b="1">
                <a:latin typeface="Courier New" panose="02070309020205020404" pitchFamily="49" charset="0"/>
                <a:cs typeface="Courier New" panose="02070309020205020404" pitchFamily="49" charset="0"/>
              </a:rPr>
              <a:t>	 “A” = “E”*</a:t>
            </a:r>
            <a:r>
              <a:rPr lang="en-US" sz="1600" b="1" dirty="0">
                <a:latin typeface="Courier New" panose="02070309020205020404" pitchFamily="49" charset="0"/>
                <a:cs typeface="Courier New" panose="02070309020205020404" pitchFamily="49" charset="0"/>
              </a:rPr>
              <a:t>a </a:t>
            </a:r>
            <a:r>
              <a:rPr lang="en-US" sz="1600" b="1">
                <a:latin typeface="Courier New" panose="02070309020205020404" pitchFamily="49" charset="0"/>
                <a:cs typeface="Courier New" panose="02070309020205020404" pitchFamily="49" charset="0"/>
              </a:rPr>
              <a:t>+ b   (mod 26)</a:t>
            </a:r>
            <a:endParaRPr lang="en-US" sz="1600" b="1" dirty="0">
              <a:latin typeface="Courier New" panose="02070309020205020404" pitchFamily="49" charset="0"/>
              <a:cs typeface="Courier New" panose="02070309020205020404" pitchFamily="49" charset="0"/>
            </a:endParaRPr>
          </a:p>
          <a:p>
            <a:pPr marL="0" indent="0">
              <a:buNone/>
            </a:pPr>
            <a:endParaRPr lang="en-US"/>
          </a:p>
          <a:p>
            <a:pPr marL="0" indent="0">
              <a:buNone/>
            </a:pPr>
            <a:r>
              <a:rPr lang="en-US"/>
              <a:t>Replacing </a:t>
            </a:r>
            <a:r>
              <a:rPr lang="en-US" dirty="0"/>
              <a:t>letters with numeric equivalents:</a:t>
            </a:r>
          </a:p>
          <a:p>
            <a:pPr marL="0" indent="0">
              <a:buNone/>
            </a:pPr>
            <a:r>
              <a:rPr lang="en-US" sz="1600" b="1" dirty="0">
                <a:latin typeface="Courier New" panose="02070309020205020404" pitchFamily="49" charset="0"/>
                <a:cs typeface="Courier New" panose="02070309020205020404" pitchFamily="49" charset="0"/>
              </a:rPr>
              <a:t>	17 = 3a + b  </a:t>
            </a:r>
          </a:p>
          <a:p>
            <a:pPr marL="0" indent="0">
              <a:buNone/>
            </a:pPr>
            <a:r>
              <a:rPr lang="en-US" sz="1600" b="1">
                <a:latin typeface="Courier New" panose="02070309020205020404" pitchFamily="49" charset="0"/>
                <a:cs typeface="Courier New" panose="02070309020205020404" pitchFamily="49" charset="0"/>
              </a:rPr>
              <a:t>	 0 </a:t>
            </a:r>
            <a:r>
              <a:rPr lang="en-US" sz="1600" b="1" dirty="0">
                <a:latin typeface="Courier New" panose="02070309020205020404" pitchFamily="49" charset="0"/>
                <a:cs typeface="Courier New" panose="02070309020205020404" pitchFamily="49" charset="0"/>
              </a:rPr>
              <a:t>= 4a + b</a:t>
            </a:r>
          </a:p>
          <a:p>
            <a:pPr marL="0" indent="0">
              <a:buNone/>
            </a:pPr>
            <a:r>
              <a:rPr lang="en-US" dirty="0"/>
              <a:t>Next we solve the two-equation system to arrive at values for a and b.</a:t>
            </a:r>
          </a:p>
        </p:txBody>
      </p:sp>
      <p:sp>
        <p:nvSpPr>
          <p:cNvPr id="5" name="TextBox 4">
            <a:extLst>
              <a:ext uri="{FF2B5EF4-FFF2-40B4-BE49-F238E27FC236}">
                <a16:creationId xmlns:a16="http://schemas.microsoft.com/office/drawing/2014/main" id="{C1CEC9C8-05E1-3310-F745-1E1F4A46588F}"/>
              </a:ext>
            </a:extLst>
          </p:cNvPr>
          <p:cNvSpPr txBox="1"/>
          <p:nvPr/>
        </p:nvSpPr>
        <p:spPr>
          <a:xfrm>
            <a:off x="8153400" y="4495800"/>
            <a:ext cx="3627120" cy="2000548"/>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US" sz="1200" b="1"/>
              <a:t>* </a:t>
            </a:r>
            <a:r>
              <a:rPr lang="en-US" sz="1200"/>
              <a:t>When we have a KNOWN bit of plaintext, such as the word “</a:t>
            </a:r>
            <a:r>
              <a:rPr lang="en-US" sz="1200" b="1">
                <a:latin typeface="Courier New" panose="02070309020205020404" pitchFamily="49" charset="0"/>
                <a:cs typeface="Courier New" panose="02070309020205020404" pitchFamily="49" charset="0"/>
              </a:rPr>
              <a:t>Dear</a:t>
            </a:r>
            <a:r>
              <a:rPr lang="en-US" sz="1200"/>
              <a:t>” in this example, this is known as a “crib”. </a:t>
            </a:r>
          </a:p>
          <a:p>
            <a:endParaRPr lang="en-US" sz="1200"/>
          </a:p>
          <a:p>
            <a:r>
              <a:rPr lang="en-US" sz="1200"/>
              <a:t>Cribs have played a massive role in cracking codes even into the modern age. For example, The German Enigma machine was broken in part due to the fact that many messages signed off with “HH” for “Heil Hitler” or used the word “wetter” for “weather” (as in “weather report”). </a:t>
            </a:r>
          </a:p>
        </p:txBody>
      </p:sp>
    </p:spTree>
    <p:extLst>
      <p:ext uri="{BB962C8B-B14F-4D97-AF65-F5344CB8AC3E}">
        <p14:creationId xmlns:p14="http://schemas.microsoft.com/office/powerpoint/2010/main" val="713529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75428-9F6B-099A-6501-3275E95DFA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72C861-5198-B3C8-82B4-C72FF155E40B}"/>
              </a:ext>
            </a:extLst>
          </p:cNvPr>
          <p:cNvSpPr>
            <a:spLocks noGrp="1"/>
          </p:cNvSpPr>
          <p:nvPr>
            <p:ph type="title"/>
          </p:nvPr>
        </p:nvSpPr>
        <p:spPr>
          <a:xfrm>
            <a:off x="182880" y="219456"/>
            <a:ext cx="10835640" cy="542544"/>
          </a:xfrm>
        </p:spPr>
        <p:txBody>
          <a:bodyPr>
            <a:normAutofit/>
          </a:bodyPr>
          <a:lstStyle/>
          <a:p>
            <a:r>
              <a:rPr lang="en-US" sz="2400" dirty="0"/>
              <a:t>Affine Cipher: Cracking the Code With Known Plaintext Characters, contd.</a:t>
            </a:r>
          </a:p>
        </p:txBody>
      </p:sp>
      <p:sp>
        <p:nvSpPr>
          <p:cNvPr id="3" name="Content Placeholder 2">
            <a:extLst>
              <a:ext uri="{FF2B5EF4-FFF2-40B4-BE49-F238E27FC236}">
                <a16:creationId xmlns:a16="http://schemas.microsoft.com/office/drawing/2014/main" id="{D7E1687E-B30F-6EB9-BD97-C448AB0D8284}"/>
              </a:ext>
            </a:extLst>
          </p:cNvPr>
          <p:cNvSpPr>
            <a:spLocks noGrp="1"/>
          </p:cNvSpPr>
          <p:nvPr>
            <p:ph idx="1"/>
          </p:nvPr>
        </p:nvSpPr>
        <p:spPr>
          <a:xfrm>
            <a:off x="182880" y="685800"/>
            <a:ext cx="11475720" cy="6019800"/>
          </a:xfrm>
        </p:spPr>
        <p:txBody>
          <a:bodyPr>
            <a:normAutofit fontScale="92500" lnSpcReduction="20000"/>
          </a:bodyPr>
          <a:lstStyle/>
          <a:p>
            <a:pPr marL="0" indent="0">
              <a:buNone/>
            </a:pPr>
            <a:r>
              <a:rPr lang="en-US" sz="1200" dirty="0"/>
              <a:t>Given:</a:t>
            </a:r>
          </a:p>
          <a:p>
            <a:pPr marL="0" indent="0">
              <a:buNone/>
            </a:pPr>
            <a:r>
              <a:rPr lang="en-US" b="1" dirty="0">
                <a:latin typeface="Courier New" panose="02070309020205020404" pitchFamily="49" charset="0"/>
                <a:cs typeface="Courier New" panose="02070309020205020404" pitchFamily="49" charset="0"/>
              </a:rPr>
              <a:t>	17 = 3a + b  </a:t>
            </a:r>
          </a:p>
          <a:p>
            <a:pPr marL="0" indent="0">
              <a:buNone/>
            </a:pPr>
            <a:r>
              <a:rPr lang="en-US" b="1">
                <a:latin typeface="Courier New" panose="02070309020205020404" pitchFamily="49" charset="0"/>
                <a:cs typeface="Courier New" panose="02070309020205020404" pitchFamily="49" charset="0"/>
              </a:rPr>
              <a:t>	 0 </a:t>
            </a:r>
            <a:r>
              <a:rPr lang="en-US" b="1" dirty="0">
                <a:latin typeface="Courier New" panose="02070309020205020404" pitchFamily="49" charset="0"/>
                <a:cs typeface="Courier New" panose="02070309020205020404" pitchFamily="49" charset="0"/>
              </a:rPr>
              <a:t>= 4a + b</a:t>
            </a:r>
          </a:p>
          <a:p>
            <a:pPr marL="0" indent="0">
              <a:buNone/>
            </a:pPr>
            <a:r>
              <a:rPr lang="en-US" sz="1200" dirty="0"/>
              <a:t>There are various ways of solving including: </a:t>
            </a:r>
          </a:p>
          <a:p>
            <a:pPr marL="342900" indent="-342900">
              <a:buFont typeface="+mj-lt"/>
              <a:buAutoNum type="alphaLcParenR"/>
            </a:pPr>
            <a:r>
              <a:rPr lang="en-US" sz="1200" dirty="0"/>
              <a:t>Linear algebra</a:t>
            </a:r>
          </a:p>
          <a:p>
            <a:pPr marL="342900" indent="-342900">
              <a:buFont typeface="+mj-lt"/>
              <a:buAutoNum type="alphaLcParenR"/>
            </a:pPr>
            <a:r>
              <a:rPr lang="en-US" sz="1200" dirty="0"/>
              <a:t>Solve for one variable in one equation and replacing it in the other</a:t>
            </a:r>
          </a:p>
          <a:p>
            <a:pPr marL="342900" indent="-342900">
              <a:buFont typeface="+mj-lt"/>
              <a:buAutoNum type="alphaLcParenR"/>
            </a:pPr>
            <a:r>
              <a:rPr lang="en-US" sz="1200" dirty="0"/>
              <a:t>Subtract one equation from the other to eliminate one of the </a:t>
            </a:r>
            <a:r>
              <a:rPr lang="en-US" sz="1200"/>
              <a:t>unknown variables</a:t>
            </a:r>
            <a:endParaRPr lang="en-US" sz="1200" dirty="0"/>
          </a:p>
          <a:p>
            <a:pPr marL="0" indent="0">
              <a:buNone/>
            </a:pPr>
            <a:r>
              <a:rPr lang="en-US" sz="1200" dirty="0"/>
              <a:t>Choose whichever you think is easiest. This can change depending on the formula you end up with. In this case, I think option C is a good </a:t>
            </a:r>
            <a:r>
              <a:rPr lang="en-US" sz="1200"/>
              <a:t>choice since it will allow us to remove </a:t>
            </a:r>
            <a:r>
              <a:rPr lang="en-US" sz="1200" dirty="0"/>
              <a:t>‘</a:t>
            </a:r>
            <a:r>
              <a:rPr lang="en-US" sz="1200"/>
              <a:t>b’ from the equation. That way we can easily calculate ‘a’. </a:t>
            </a:r>
            <a:endParaRPr lang="en-US" sz="1200" dirty="0"/>
          </a:p>
          <a:p>
            <a:pPr marL="0" indent="0">
              <a:buNone/>
            </a:pPr>
            <a:r>
              <a:rPr lang="en-US" b="1" dirty="0">
                <a:latin typeface="Courier New" panose="02070309020205020404" pitchFamily="49" charset="0"/>
                <a:cs typeface="Courier New" panose="02070309020205020404" pitchFamily="49" charset="0"/>
              </a:rPr>
              <a:t>   17 = 3a </a:t>
            </a:r>
            <a:r>
              <a:rPr lang="en-US" b="1">
                <a:latin typeface="Courier New" panose="02070309020205020404" pitchFamily="49" charset="0"/>
                <a:cs typeface="Courier New" panose="02070309020205020404" pitchFamily="49" charset="0"/>
              </a:rPr>
              <a:t>+ b   </a:t>
            </a:r>
            <a:endParaRPr lang="en-US" b="1" dirty="0">
              <a:latin typeface="Courier New" panose="02070309020205020404" pitchFamily="49" charset="0"/>
              <a:cs typeface="Courier New" panose="02070309020205020404" pitchFamily="49" charset="0"/>
            </a:endParaRPr>
          </a:p>
          <a:p>
            <a:pPr marL="0" indent="0">
              <a:buNone/>
            </a:pPr>
            <a:r>
              <a:rPr lang="en-US" b="1">
                <a:latin typeface="Courier New" panose="02070309020205020404" pitchFamily="49" charset="0"/>
                <a:cs typeface="Courier New" panose="02070309020205020404" pitchFamily="49" charset="0"/>
              </a:rPr>
              <a:t>  </a:t>
            </a:r>
            <a:r>
              <a:rPr lang="en-US" b="1">
                <a:highlight>
                  <a:srgbClr val="FFFF00"/>
                </a:highlight>
                <a:latin typeface="Courier New" panose="02070309020205020404" pitchFamily="49" charset="0"/>
                <a:cs typeface="Courier New" panose="02070309020205020404" pitchFamily="49" charset="0"/>
              </a:rPr>
              <a:t>- </a:t>
            </a:r>
            <a:r>
              <a:rPr lang="en-US" b="1">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0 = 4a + b)</a:t>
            </a:r>
          </a:p>
          <a:p>
            <a:pPr marL="0" indent="0">
              <a:buNone/>
            </a:pPr>
            <a:r>
              <a:rPr lang="en-US" sz="1200"/>
              <a:t>=============</a:t>
            </a:r>
          </a:p>
          <a:p>
            <a:pPr marL="0" indent="0">
              <a:buNone/>
            </a:pPr>
            <a:r>
              <a:rPr lang="en-US" sz="1200"/>
              <a:t>This yields:</a:t>
            </a:r>
          </a:p>
          <a:p>
            <a:pPr marL="0" indent="0">
              <a:buNone/>
            </a:pPr>
            <a:r>
              <a:rPr lang="en-US" sz="1600" b="1">
                <a:latin typeface="Courier New" panose="02070309020205020404" pitchFamily="49" charset="0"/>
                <a:cs typeface="Courier New" panose="02070309020205020404" pitchFamily="49" charset="0"/>
              </a:rPr>
              <a:t>   17-0 = 3a-4a </a:t>
            </a:r>
            <a:r>
              <a:rPr lang="en-US" sz="1600" b="1">
                <a:highlight>
                  <a:srgbClr val="FFFF00"/>
                </a:highlight>
                <a:latin typeface="Courier New" panose="02070309020205020404" pitchFamily="49" charset="0"/>
                <a:cs typeface="Courier New" panose="02070309020205020404" pitchFamily="49" charset="0"/>
              </a:rPr>
              <a:t>+ b - b</a:t>
            </a:r>
          </a:p>
          <a:p>
            <a:pPr marL="0" indent="0">
              <a:buNone/>
            </a:pPr>
            <a:r>
              <a:rPr lang="en-US" sz="1200">
                <a:sym typeface="Wingdings" panose="05000000000000000000" pitchFamily="2" charset="2"/>
              </a:rPr>
              <a:t>Which results in:  </a:t>
            </a:r>
            <a:r>
              <a:rPr lang="en-US" sz="1600" b="1">
                <a:latin typeface="Courier New" panose="02070309020205020404" pitchFamily="49" charset="0"/>
                <a:cs typeface="Courier New" panose="02070309020205020404" pitchFamily="49" charset="0"/>
                <a:sym typeface="Wingdings" panose="05000000000000000000" pitchFamily="2" charset="2"/>
              </a:rPr>
              <a:t>17 = -a  (which is the same as: a=-17)   </a:t>
            </a:r>
          </a:p>
          <a:p>
            <a:pPr marL="0" indent="0">
              <a:buNone/>
            </a:pPr>
            <a:r>
              <a:rPr lang="en-US" sz="1600" b="1">
                <a:latin typeface="Courier New" panose="02070309020205020404" pitchFamily="49" charset="0"/>
                <a:cs typeface="Courier New" panose="02070309020205020404" pitchFamily="49" charset="0"/>
                <a:sym typeface="Wingdings" panose="05000000000000000000" pitchFamily="2" charset="2"/>
              </a:rPr>
              <a:t> </a:t>
            </a:r>
            <a:r>
              <a:rPr lang="en-US" sz="1200">
                <a:sym typeface="Wingdings" panose="05000000000000000000" pitchFamily="2" charset="2"/>
              </a:rPr>
              <a:t> Don’t forget that all values are mod-26  i.e.  a = -17 </a:t>
            </a:r>
            <a:r>
              <a:rPr lang="en-US" sz="1200" u="sng">
                <a:sym typeface="Wingdings" panose="05000000000000000000" pitchFamily="2" charset="2"/>
              </a:rPr>
              <a:t>(mod 26) </a:t>
            </a:r>
            <a:r>
              <a:rPr lang="en-US" sz="1200">
                <a:sym typeface="Wingdings" panose="05000000000000000000" pitchFamily="2" charset="2"/>
              </a:rPr>
              <a:t>   Therefore:  </a:t>
            </a:r>
            <a:r>
              <a:rPr lang="en-US" sz="1200">
                <a:highlight>
                  <a:srgbClr val="FFFF00"/>
                </a:highlight>
                <a:sym typeface="Wingdings" panose="05000000000000000000" pitchFamily="2" charset="2"/>
              </a:rPr>
              <a:t>a = 9</a:t>
            </a:r>
          </a:p>
          <a:p>
            <a:pPr marL="0" indent="0">
              <a:buNone/>
            </a:pPr>
            <a:r>
              <a:rPr lang="en-US" sz="1200">
                <a:sym typeface="Wingdings" panose="05000000000000000000" pitchFamily="2" charset="2"/>
              </a:rPr>
              <a:t>Now that we have our value for a, we can plug it into either formula:  0 = 4a+b   0 = 36 + b  b = -36 (mod 26)  </a:t>
            </a:r>
            <a:r>
              <a:rPr lang="en-US" sz="1200">
                <a:highlight>
                  <a:srgbClr val="FFFF00"/>
                </a:highlight>
                <a:sym typeface="Wingdings" panose="05000000000000000000" pitchFamily="2" charset="2"/>
              </a:rPr>
              <a:t>b = 10</a:t>
            </a:r>
          </a:p>
          <a:p>
            <a:pPr marL="0" indent="0">
              <a:buNone/>
            </a:pPr>
            <a:endParaRPr lang="en-US" sz="1200">
              <a:highlight>
                <a:srgbClr val="FFFF00"/>
              </a:highlight>
              <a:sym typeface="Wingdings" panose="05000000000000000000" pitchFamily="2" charset="2"/>
            </a:endParaRPr>
          </a:p>
          <a:p>
            <a:pPr marL="0" indent="0" algn="ctr">
              <a:buNone/>
            </a:pPr>
            <a:r>
              <a:rPr lang="en-US" sz="1500" b="1">
                <a:sym typeface="Wingdings" panose="05000000000000000000" pitchFamily="2" charset="2"/>
              </a:rPr>
              <a:t>We have come up with the key (a=19, b=10) and have therefore cracked the cipher!!!</a:t>
            </a:r>
            <a:endParaRPr lang="en-US" sz="1500" b="1">
              <a:highlight>
                <a:srgbClr val="FFFF00"/>
              </a:highlight>
              <a:sym typeface="Wingdings" panose="05000000000000000000" pitchFamily="2" charset="2"/>
            </a:endParaRPr>
          </a:p>
          <a:p>
            <a:pPr marL="0" indent="0">
              <a:buNone/>
            </a:pPr>
            <a:endParaRPr lang="en-US" sz="1200">
              <a:sym typeface="Wingdings" panose="05000000000000000000" pitchFamily="2" charset="2"/>
            </a:endParaRPr>
          </a:p>
        </p:txBody>
      </p:sp>
      <p:sp>
        <p:nvSpPr>
          <p:cNvPr id="4" name="TextBox 3">
            <a:extLst>
              <a:ext uri="{FF2B5EF4-FFF2-40B4-BE49-F238E27FC236}">
                <a16:creationId xmlns:a16="http://schemas.microsoft.com/office/drawing/2014/main" id="{D5BB70A0-953C-14E7-7382-18A25A524908}"/>
              </a:ext>
            </a:extLst>
          </p:cNvPr>
          <p:cNvSpPr txBox="1"/>
          <p:nvPr/>
        </p:nvSpPr>
        <p:spPr>
          <a:xfrm>
            <a:off x="2819400" y="997511"/>
            <a:ext cx="411480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1200" b="1"/>
              <a:t>Don’t forget that everything we do is mod-26….</a:t>
            </a:r>
          </a:p>
          <a:p>
            <a:r>
              <a:rPr lang="en-US" sz="1200" b="1"/>
              <a:t>I have left it out in places so as to reduce clutter.</a:t>
            </a:r>
          </a:p>
        </p:txBody>
      </p:sp>
    </p:spTree>
    <p:extLst>
      <p:ext uri="{BB962C8B-B14F-4D97-AF65-F5344CB8AC3E}">
        <p14:creationId xmlns:p14="http://schemas.microsoft.com/office/powerpoint/2010/main" val="333182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46C5C-83BA-F26A-8417-EFEAF8F710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75E816-185D-9DED-FE34-783BC85C6264}"/>
              </a:ext>
            </a:extLst>
          </p:cNvPr>
          <p:cNvSpPr>
            <a:spLocks noGrp="1"/>
          </p:cNvSpPr>
          <p:nvPr>
            <p:ph type="title"/>
          </p:nvPr>
        </p:nvSpPr>
        <p:spPr>
          <a:xfrm>
            <a:off x="182880" y="219456"/>
            <a:ext cx="10835640" cy="542544"/>
          </a:xfrm>
        </p:spPr>
        <p:txBody>
          <a:bodyPr>
            <a:normAutofit/>
          </a:bodyPr>
          <a:lstStyle/>
          <a:p>
            <a:r>
              <a:rPr lang="en-US" sz="2400" dirty="0"/>
              <a:t>Exercise: Cracking Affine Cipher With Known Plaintext Characters</a:t>
            </a:r>
          </a:p>
        </p:txBody>
      </p:sp>
      <p:sp>
        <p:nvSpPr>
          <p:cNvPr id="3" name="Content Placeholder 2">
            <a:extLst>
              <a:ext uri="{FF2B5EF4-FFF2-40B4-BE49-F238E27FC236}">
                <a16:creationId xmlns:a16="http://schemas.microsoft.com/office/drawing/2014/main" id="{F56DCFF5-E7D9-D386-1962-ADD4DAA4CDF2}"/>
              </a:ext>
            </a:extLst>
          </p:cNvPr>
          <p:cNvSpPr>
            <a:spLocks noGrp="1"/>
          </p:cNvSpPr>
          <p:nvPr>
            <p:ph idx="1"/>
          </p:nvPr>
        </p:nvSpPr>
        <p:spPr>
          <a:xfrm>
            <a:off x="182880" y="701331"/>
            <a:ext cx="11475720" cy="5455338"/>
          </a:xfrm>
        </p:spPr>
        <p:txBody>
          <a:bodyPr>
            <a:normAutofit fontScale="85000" lnSpcReduction="20000"/>
          </a:bodyPr>
          <a:lstStyle/>
          <a:p>
            <a:pPr marL="0" indent="0">
              <a:buNone/>
            </a:pPr>
            <a:r>
              <a:rPr lang="en-US" dirty="0"/>
              <a:t>A message is intercepted in which we guess that the very last 2 letters are the initials of the sender: “C.Y.”  The ciphertext values are: “L.D.”.  Determine the key for this Affine cipher</a:t>
            </a:r>
            <a:r>
              <a:rPr lang="en-US"/>
              <a:t>. </a:t>
            </a:r>
          </a:p>
          <a:p>
            <a:r>
              <a:rPr lang="en-US" b="1"/>
              <a:t>Hint</a:t>
            </a:r>
            <a:r>
              <a:rPr lang="en-US" dirty="0"/>
              <a:t>: Towards the end, you will probably need to consult your Mod26 </a:t>
            </a:r>
            <a:r>
              <a:rPr lang="en-US"/>
              <a:t>Multiplication Table</a:t>
            </a:r>
          </a:p>
          <a:p>
            <a:r>
              <a:rPr lang="en-US" b="1"/>
              <a:t>Hint </a:t>
            </a:r>
            <a:r>
              <a:rPr lang="en-US"/>
              <a:t>#2: You may find that you run into a little snag at the very very end! </a:t>
            </a:r>
            <a:endParaRPr lang="en-US" dirty="0"/>
          </a:p>
          <a:p>
            <a:pPr marL="0" indent="0">
              <a:buNone/>
            </a:pPr>
            <a:r>
              <a:rPr lang="en-US" b="1" u="sng"/>
              <a:t>ANSWER</a:t>
            </a:r>
            <a:r>
              <a:rPr lang="en-US"/>
              <a:t>: Encryption </a:t>
            </a:r>
            <a:r>
              <a:rPr lang="en-US" dirty="0"/>
              <a:t>formula:  C = P*a + b (mod 26)</a:t>
            </a:r>
          </a:p>
          <a:p>
            <a:pPr marL="0" indent="0">
              <a:buNone/>
            </a:pPr>
            <a:r>
              <a:rPr lang="en-US" dirty="0"/>
              <a:t>	L = C*a + b</a:t>
            </a:r>
          </a:p>
          <a:p>
            <a:pPr marL="0" indent="0">
              <a:buNone/>
            </a:pPr>
            <a:r>
              <a:rPr lang="en-US" dirty="0"/>
              <a:t>	D = Y*a + b</a:t>
            </a:r>
          </a:p>
          <a:p>
            <a:pPr marL="0" indent="0">
              <a:buNone/>
            </a:pPr>
            <a:r>
              <a:rPr lang="en-US" dirty="0"/>
              <a:t>Replacing letters with numeric equivalents:</a:t>
            </a:r>
          </a:p>
          <a:p>
            <a:pPr marL="0" indent="0">
              <a:buNone/>
            </a:pPr>
            <a:r>
              <a:rPr lang="en-US" dirty="0"/>
              <a:t>	11 = 2a + b  </a:t>
            </a:r>
          </a:p>
          <a:p>
            <a:pPr marL="0" indent="0">
              <a:buNone/>
            </a:pPr>
            <a:r>
              <a:rPr lang="en-US" dirty="0"/>
              <a:t>	3 = 24a + b</a:t>
            </a:r>
          </a:p>
          <a:p>
            <a:pPr marL="0" indent="0">
              <a:buNone/>
            </a:pPr>
            <a:r>
              <a:rPr lang="en-US" dirty="0"/>
              <a:t>Next we solve the two-equation system to arrive at values for a and b.</a:t>
            </a:r>
          </a:p>
          <a:p>
            <a:pPr marL="0" indent="0">
              <a:buNone/>
            </a:pPr>
            <a:r>
              <a:rPr lang="en-US" dirty="0"/>
              <a:t>	11 = 2a + b  </a:t>
            </a:r>
          </a:p>
          <a:p>
            <a:pPr marL="0" indent="0">
              <a:buNone/>
            </a:pPr>
            <a:r>
              <a:rPr lang="en-US" dirty="0"/>
              <a:t>	- (3 = 24a + b)</a:t>
            </a:r>
          </a:p>
          <a:p>
            <a:pPr>
              <a:buFont typeface="Wingdings" panose="05000000000000000000" pitchFamily="2" charset="2"/>
              <a:buChar char="à"/>
            </a:pPr>
            <a:r>
              <a:rPr lang="en-US" dirty="0">
                <a:sym typeface="Wingdings" panose="05000000000000000000" pitchFamily="2" charset="2"/>
              </a:rPr>
              <a:t>8 = -22a   22a = </a:t>
            </a:r>
            <a:r>
              <a:rPr lang="en-US" u="sng" dirty="0">
                <a:sym typeface="Wingdings" panose="05000000000000000000" pitchFamily="2" charset="2"/>
              </a:rPr>
              <a:t>-</a:t>
            </a:r>
            <a:r>
              <a:rPr lang="en-US" u="sng">
                <a:sym typeface="Wingdings" panose="05000000000000000000" pitchFamily="2" charset="2"/>
              </a:rPr>
              <a:t>8</a:t>
            </a:r>
            <a:r>
              <a:rPr lang="en-US">
                <a:sym typeface="Wingdings" panose="05000000000000000000" pitchFamily="2" charset="2"/>
              </a:rPr>
              <a:t>  (mod26) Note that the right side of the equation is -8 </a:t>
            </a:r>
            <a:r>
              <a:rPr lang="en-US" u="sng">
                <a:sym typeface="Wingdings" panose="05000000000000000000" pitchFamily="2" charset="2"/>
              </a:rPr>
              <a:t>mod 26</a:t>
            </a:r>
            <a:r>
              <a:rPr lang="en-US">
                <a:sym typeface="Wingdings" panose="05000000000000000000" pitchFamily="2" charset="2"/>
              </a:rPr>
              <a:t>  -8 mod 26  = 18. </a:t>
            </a:r>
          </a:p>
          <a:p>
            <a:pPr lvl="1">
              <a:buFont typeface="Wingdings" panose="05000000000000000000" pitchFamily="2" charset="2"/>
              <a:buChar char="à"/>
            </a:pPr>
            <a:r>
              <a:rPr lang="en-US">
                <a:sym typeface="Wingdings" panose="05000000000000000000" pitchFamily="2" charset="2"/>
              </a:rPr>
              <a:t>So</a:t>
            </a:r>
            <a:r>
              <a:rPr lang="en-US" dirty="0">
                <a:sym typeface="Wingdings" panose="05000000000000000000" pitchFamily="2" charset="2"/>
              </a:rPr>
              <a:t>:  22a = 18</a:t>
            </a:r>
          </a:p>
          <a:p>
            <a:pPr>
              <a:buFont typeface="Wingdings" panose="05000000000000000000" pitchFamily="2" charset="2"/>
              <a:buChar char="à"/>
            </a:pPr>
            <a:r>
              <a:rPr lang="en-US" dirty="0">
                <a:sym typeface="Wingdings" panose="05000000000000000000" pitchFamily="2" charset="2"/>
              </a:rPr>
              <a:t>Now go to the mod26 multiplication table and look along line 22 to </a:t>
            </a:r>
            <a:r>
              <a:rPr lang="en-US">
                <a:sym typeface="Wingdings" panose="05000000000000000000" pitchFamily="2" charset="2"/>
              </a:rPr>
              <a:t>see what you need to multiply it by to get 18. Turns </a:t>
            </a:r>
            <a:r>
              <a:rPr lang="en-US" dirty="0">
                <a:sym typeface="Wingdings" panose="05000000000000000000" pitchFamily="2" charset="2"/>
              </a:rPr>
              <a:t>out to be </a:t>
            </a:r>
            <a:r>
              <a:rPr lang="en-US" dirty="0">
                <a:highlight>
                  <a:srgbClr val="FFFF00"/>
                </a:highlight>
                <a:sym typeface="Wingdings" panose="05000000000000000000" pitchFamily="2" charset="2"/>
              </a:rPr>
              <a:t>2</a:t>
            </a:r>
            <a:r>
              <a:rPr lang="en-US" dirty="0">
                <a:sym typeface="Wingdings" panose="05000000000000000000" pitchFamily="2" charset="2"/>
              </a:rPr>
              <a:t> </a:t>
            </a:r>
            <a:r>
              <a:rPr lang="en-US">
                <a:sym typeface="Wingdings" panose="05000000000000000000" pitchFamily="2" charset="2"/>
              </a:rPr>
              <a:t>and </a:t>
            </a:r>
            <a:r>
              <a:rPr lang="en-US" u="sng">
                <a:sym typeface="Wingdings" panose="05000000000000000000" pitchFamily="2" charset="2"/>
              </a:rPr>
              <a:t>also</a:t>
            </a:r>
            <a:r>
              <a:rPr lang="en-US">
                <a:sym typeface="Wingdings" panose="05000000000000000000" pitchFamily="2" charset="2"/>
              </a:rPr>
              <a:t> </a:t>
            </a:r>
            <a:r>
              <a:rPr lang="en-US" dirty="0">
                <a:highlight>
                  <a:srgbClr val="FFFF00"/>
                </a:highlight>
                <a:sym typeface="Wingdings" panose="05000000000000000000" pitchFamily="2" charset="2"/>
              </a:rPr>
              <a:t>15</a:t>
            </a:r>
            <a:r>
              <a:rPr lang="en-US" dirty="0">
                <a:sym typeface="Wingdings" panose="05000000000000000000" pitchFamily="2" charset="2"/>
              </a:rPr>
              <a:t>!!</a:t>
            </a:r>
          </a:p>
          <a:p>
            <a:pPr>
              <a:buFont typeface="Wingdings" panose="05000000000000000000" pitchFamily="2" charset="2"/>
              <a:buChar char="à"/>
            </a:pPr>
            <a:r>
              <a:rPr lang="en-US" dirty="0">
                <a:sym typeface="Wingdings" panose="05000000000000000000" pitchFamily="2" charset="2"/>
              </a:rPr>
              <a:t>This means if we try to solve for b, we will get 2 different possible answers. The only way around this at the moment is to </a:t>
            </a:r>
            <a:r>
              <a:rPr lang="en-US">
                <a:sym typeface="Wingdings" panose="05000000000000000000" pitchFamily="2" charset="2"/>
              </a:rPr>
              <a:t>decrypt the ciphertext using </a:t>
            </a:r>
            <a:r>
              <a:rPr lang="en-US" u="sng" dirty="0">
                <a:sym typeface="Wingdings" panose="05000000000000000000" pitchFamily="2" charset="2"/>
              </a:rPr>
              <a:t>both</a:t>
            </a:r>
            <a:r>
              <a:rPr lang="en-US" dirty="0">
                <a:sym typeface="Wingdings" panose="05000000000000000000" pitchFamily="2" charset="2"/>
              </a:rPr>
              <a:t> values for ‘a’ and seeing which one gives us proper plaintext. More on this next…</a:t>
            </a:r>
          </a:p>
        </p:txBody>
      </p:sp>
    </p:spTree>
    <p:extLst>
      <p:ext uri="{BB962C8B-B14F-4D97-AF65-F5344CB8AC3E}">
        <p14:creationId xmlns:p14="http://schemas.microsoft.com/office/powerpoint/2010/main" val="328411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3A4B6-BAAD-9C3C-A074-EEE42FEE1A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043927-FE87-AF0D-6665-9FCE71DDAA50}"/>
              </a:ext>
            </a:extLst>
          </p:cNvPr>
          <p:cNvSpPr>
            <a:spLocks noGrp="1"/>
          </p:cNvSpPr>
          <p:nvPr>
            <p:ph type="title"/>
          </p:nvPr>
        </p:nvSpPr>
        <p:spPr>
          <a:xfrm>
            <a:off x="182880" y="219456"/>
            <a:ext cx="10835640" cy="542544"/>
          </a:xfrm>
        </p:spPr>
        <p:txBody>
          <a:bodyPr>
            <a:normAutofit fontScale="90000"/>
          </a:bodyPr>
          <a:lstStyle/>
          <a:p>
            <a:r>
              <a:rPr lang="en-US" sz="2400" dirty="0"/>
              <a:t>Affine Cipher: Cracking the Code With Known Plaintext Characters</a:t>
            </a:r>
            <a:br>
              <a:rPr lang="en-US" sz="2400" dirty="0"/>
            </a:br>
            <a:r>
              <a:rPr lang="en-US" sz="2400" dirty="0"/>
              <a:t>	Did we just violate the “uniqueness” requirement???</a:t>
            </a:r>
          </a:p>
        </p:txBody>
      </p:sp>
      <p:sp>
        <p:nvSpPr>
          <p:cNvPr id="3" name="Content Placeholder 2">
            <a:extLst>
              <a:ext uri="{FF2B5EF4-FFF2-40B4-BE49-F238E27FC236}">
                <a16:creationId xmlns:a16="http://schemas.microsoft.com/office/drawing/2014/main" id="{6B4B5A2D-326F-3E3E-FD71-C541C57C74C3}"/>
              </a:ext>
            </a:extLst>
          </p:cNvPr>
          <p:cNvSpPr>
            <a:spLocks noGrp="1"/>
          </p:cNvSpPr>
          <p:nvPr>
            <p:ph idx="1"/>
          </p:nvPr>
        </p:nvSpPr>
        <p:spPr>
          <a:xfrm>
            <a:off x="182880" y="990600"/>
            <a:ext cx="11475720" cy="5867400"/>
          </a:xfrm>
        </p:spPr>
        <p:txBody>
          <a:bodyPr>
            <a:normAutofit lnSpcReduction="10000"/>
          </a:bodyPr>
          <a:lstStyle/>
          <a:p>
            <a:pPr marL="0" indent="0">
              <a:buNone/>
            </a:pPr>
            <a:r>
              <a:rPr lang="en-US" dirty="0"/>
              <a:t>You might be tempted to ask if we didn’t just violate the requirement that the key must always give a </a:t>
            </a:r>
            <a:r>
              <a:rPr lang="en-US" u="sng" dirty="0"/>
              <a:t>unique</a:t>
            </a:r>
            <a:r>
              <a:rPr lang="en-US" dirty="0"/>
              <a:t> ciphertext for a given plaintext message?</a:t>
            </a:r>
          </a:p>
          <a:p>
            <a:pPr marL="0" indent="0">
              <a:buNone/>
            </a:pPr>
            <a:r>
              <a:rPr lang="en-US" dirty="0"/>
              <a:t>In fact, we did not! The uniqueness </a:t>
            </a:r>
            <a:r>
              <a:rPr lang="en-US"/>
              <a:t>rule means </a:t>
            </a:r>
            <a:r>
              <a:rPr lang="en-US" dirty="0"/>
              <a:t>that a given </a:t>
            </a:r>
            <a:r>
              <a:rPr lang="en-US" u="sng" dirty="0"/>
              <a:t>plaintext</a:t>
            </a:r>
            <a:r>
              <a:rPr lang="en-US" dirty="0"/>
              <a:t> </a:t>
            </a:r>
            <a:r>
              <a:rPr lang="en-US"/>
              <a:t>letter must give </a:t>
            </a:r>
            <a:r>
              <a:rPr lang="en-US" dirty="0"/>
              <a:t>one and only one (i.e. unique) </a:t>
            </a:r>
            <a:r>
              <a:rPr lang="en-US" u="sng" dirty="0"/>
              <a:t>ciphertext</a:t>
            </a:r>
            <a:r>
              <a:rPr lang="en-US" dirty="0"/>
              <a:t> letter. </a:t>
            </a:r>
          </a:p>
          <a:p>
            <a:pPr marL="0" indent="0">
              <a:buNone/>
            </a:pPr>
            <a:r>
              <a:rPr lang="en-US" dirty="0"/>
              <a:t>However in the previous example, we were starting with ciphertext and working backwards. In this particular example, the two ciphertext / plaintext letters we knew got us pretty close to a solution (a value for ‘b’, and 2 possible values for ‘a’), but not perfect. </a:t>
            </a:r>
          </a:p>
          <a:p>
            <a:pPr marL="0" indent="0">
              <a:buNone/>
            </a:pPr>
            <a:r>
              <a:rPr lang="en-US" dirty="0"/>
              <a:t>Look at the last equation we had when trying to solve for ‘a’:    22a = -18 (mod 26). The fact that we had 2 possible solutions simply tells us that we do not yet have enough information to get a definitive value for ‘a’. We would need to try and figure out another ciphertext / plaintext pair which would almost definitely do the trick. Or we could simply decipher using both values for ‘a’. One result would be English and the other would be gibberish. This would give us our answer!</a:t>
            </a:r>
          </a:p>
          <a:p>
            <a:pPr marL="0" indent="0">
              <a:buNone/>
            </a:pPr>
            <a:endParaRPr lang="en-US" dirty="0"/>
          </a:p>
          <a:p>
            <a:pPr marL="0" indent="0">
              <a:buNone/>
            </a:pPr>
            <a:r>
              <a:rPr lang="en-US" dirty="0"/>
              <a:t>Put another way:</a:t>
            </a:r>
          </a:p>
          <a:p>
            <a:r>
              <a:rPr lang="en-US" dirty="0"/>
              <a:t>The rule that ‘a’ must be coprime with 26 ensures that a given key </a:t>
            </a:r>
            <a:r>
              <a:rPr lang="en-US"/>
              <a:t>always </a:t>
            </a:r>
            <a:r>
              <a:rPr lang="en-US" u="sng"/>
              <a:t>EN</a:t>
            </a:r>
            <a:r>
              <a:rPr lang="en-US"/>
              <a:t>-crypts </a:t>
            </a:r>
            <a:r>
              <a:rPr lang="en-US" dirty="0"/>
              <a:t>uniquely.</a:t>
            </a:r>
          </a:p>
          <a:p>
            <a:r>
              <a:rPr lang="en-US" dirty="0"/>
              <a:t>The rule does NOT guarantee that a cryptanalyst can determine the key uniquely if they only have limited data. Like any other puzzle, you need enough clues to start with if you wish to solve it. </a:t>
            </a:r>
          </a:p>
          <a:p>
            <a:endParaRPr lang="en-US" dirty="0"/>
          </a:p>
          <a:p>
            <a:pPr marL="0" indent="0">
              <a:buNone/>
            </a:pPr>
            <a:r>
              <a:rPr lang="en-US" dirty="0"/>
              <a:t>In fact, this is very typical in cryptanalysis:</a:t>
            </a:r>
          </a:p>
          <a:p>
            <a:r>
              <a:rPr lang="en-US" dirty="0"/>
              <a:t>Not enough data </a:t>
            </a:r>
            <a:r>
              <a:rPr lang="en-US" dirty="0">
                <a:sym typeface="Wingdings" panose="05000000000000000000" pitchFamily="2" charset="2"/>
              </a:rPr>
              <a:t> Multiple candidate keys</a:t>
            </a:r>
          </a:p>
          <a:p>
            <a:r>
              <a:rPr lang="en-US" dirty="0">
                <a:sym typeface="Wingdings" panose="05000000000000000000" pitchFamily="2" charset="2"/>
              </a:rPr>
              <a:t>Enough data </a:t>
            </a:r>
            <a:r>
              <a:rPr lang="en-US">
                <a:sym typeface="Wingdings" panose="05000000000000000000" pitchFamily="2" charset="2"/>
              </a:rPr>
              <a:t> Should be enough to determine the unique </a:t>
            </a:r>
            <a:r>
              <a:rPr lang="en-US" dirty="0">
                <a:sym typeface="Wingdings" panose="05000000000000000000" pitchFamily="2" charset="2"/>
              </a:rPr>
              <a:t>key</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3661133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D3BDB9-C564-BA53-A328-BEA71CC5B4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D2CE2-76F9-A3B2-D10C-AFA920EEAD7F}"/>
              </a:ext>
            </a:extLst>
          </p:cNvPr>
          <p:cNvSpPr>
            <a:spLocks noGrp="1"/>
          </p:cNvSpPr>
          <p:nvPr>
            <p:ph type="ctrTitle"/>
          </p:nvPr>
        </p:nvSpPr>
        <p:spPr>
          <a:xfrm>
            <a:off x="228600" y="2590800"/>
            <a:ext cx="11734800" cy="1051295"/>
          </a:xfrm>
        </p:spPr>
        <p:txBody>
          <a:bodyPr anchor="b">
            <a:normAutofit fontScale="90000"/>
          </a:bodyPr>
          <a:lstStyle/>
          <a:p>
            <a:r>
              <a:rPr lang="en-US"/>
              <a:t>Morse code</a:t>
            </a:r>
            <a:br>
              <a:rPr lang="en-US"/>
            </a:br>
            <a:r>
              <a:rPr lang="en-US"/>
              <a:t>&amp;</a:t>
            </a:r>
            <a:br>
              <a:rPr lang="en-US"/>
            </a:br>
            <a:r>
              <a:rPr lang="en-US"/>
              <a:t>Huffman encoding</a:t>
            </a:r>
            <a:endParaRPr lang="en-US" dirty="0"/>
          </a:p>
        </p:txBody>
      </p:sp>
      <p:pic>
        <p:nvPicPr>
          <p:cNvPr id="4" name="Picture 3">
            <a:extLst>
              <a:ext uri="{FF2B5EF4-FFF2-40B4-BE49-F238E27FC236}">
                <a16:creationId xmlns:a16="http://schemas.microsoft.com/office/drawing/2014/main" id="{F2DAC680-D89D-88CB-D221-B2986A410F10}"/>
              </a:ext>
            </a:extLst>
          </p:cNvPr>
          <p:cNvPicPr>
            <a:picLocks noChangeAspect="1"/>
          </p:cNvPicPr>
          <p:nvPr/>
        </p:nvPicPr>
        <p:blipFill>
          <a:blip r:embed="rId3"/>
          <a:stretch>
            <a:fillRect/>
          </a:stretch>
        </p:blipFill>
        <p:spPr>
          <a:xfrm>
            <a:off x="4648200" y="4419600"/>
            <a:ext cx="2477570" cy="1580048"/>
          </a:xfrm>
          <a:prstGeom prst="rect">
            <a:avLst/>
          </a:prstGeom>
        </p:spPr>
      </p:pic>
    </p:spTree>
    <p:extLst>
      <p:ext uri="{BB962C8B-B14F-4D97-AF65-F5344CB8AC3E}">
        <p14:creationId xmlns:p14="http://schemas.microsoft.com/office/powerpoint/2010/main" val="37019182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E6EDF-08D0-1C24-7A7B-15B825BC2EB8}"/>
              </a:ext>
            </a:extLst>
          </p:cNvPr>
          <p:cNvSpPr>
            <a:spLocks noGrp="1"/>
          </p:cNvSpPr>
          <p:nvPr>
            <p:ph type="title"/>
          </p:nvPr>
        </p:nvSpPr>
        <p:spPr>
          <a:xfrm>
            <a:off x="182879" y="219457"/>
            <a:ext cx="6370321" cy="1008871"/>
          </a:xfrm>
        </p:spPr>
        <p:txBody>
          <a:bodyPr vert="horz" lIns="91440" tIns="45720" rIns="91440" bIns="45720" rtlCol="0" anchor="t">
            <a:normAutofit/>
          </a:bodyPr>
          <a:lstStyle/>
          <a:p>
            <a:r>
              <a:rPr lang="en-US" b="0" kern="1200" spc="-100" baseline="0">
                <a:latin typeface="+mj-lt"/>
                <a:ea typeface="+mj-ea"/>
                <a:cs typeface="+mj-cs"/>
              </a:rPr>
              <a:t>Morse Code as a Communication System</a:t>
            </a:r>
          </a:p>
        </p:txBody>
      </p:sp>
      <p:sp>
        <p:nvSpPr>
          <p:cNvPr id="5" name="TextBox 4">
            <a:extLst>
              <a:ext uri="{FF2B5EF4-FFF2-40B4-BE49-F238E27FC236}">
                <a16:creationId xmlns:a16="http://schemas.microsoft.com/office/drawing/2014/main" id="{B6ACFAC2-ADC9-4BD9-9639-0080925BA39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82880" y="1228329"/>
            <a:ext cx="6370320" cy="504349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a:t>Encoding System Design</a:t>
            </a:r>
          </a:p>
          <a:p>
            <a:pPr marL="0" lvl="1" indent="0">
              <a:spcBef>
                <a:spcPts val="1000"/>
              </a:spcBef>
              <a:spcAft>
                <a:spcPts val="600"/>
              </a:spcAft>
              <a:buFont typeface="Arial" panose="020B0604020202020204" pitchFamily="34" charset="0"/>
              <a:buNone/>
            </a:pPr>
            <a:r>
              <a:rPr lang="en-US" sz="1400"/>
              <a:t>Morse code encodes letters and numbers using dots and dashes with fixed, public mappings.</a:t>
            </a:r>
          </a:p>
          <a:p>
            <a:pPr marL="0" indent="0">
              <a:spcBef>
                <a:spcPts val="2500"/>
              </a:spcBef>
              <a:spcAft>
                <a:spcPts val="600"/>
              </a:spcAft>
              <a:buFont typeface="Arial" panose="020B0604020202020204" pitchFamily="34" charset="0"/>
              <a:buNone/>
            </a:pPr>
            <a:r>
              <a:rPr lang="en-US" sz="1400" b="1"/>
              <a:t>Efficiency Optimization</a:t>
            </a:r>
          </a:p>
          <a:p>
            <a:pPr marL="0" lvl="1" indent="0">
              <a:spcBef>
                <a:spcPts val="1000"/>
              </a:spcBef>
              <a:spcAft>
                <a:spcPts val="600"/>
              </a:spcAft>
              <a:buFont typeface="Arial" panose="020B0604020202020204" pitchFamily="34" charset="0"/>
              <a:buNone/>
            </a:pPr>
            <a:r>
              <a:rPr lang="en-US" sz="1400"/>
              <a:t>Common letters have shorter codes to reduce transmission time, optimizing communication speed.</a:t>
            </a:r>
          </a:p>
          <a:p>
            <a:pPr marL="0" indent="0">
              <a:spcBef>
                <a:spcPts val="2500"/>
              </a:spcBef>
              <a:spcAft>
                <a:spcPts val="600"/>
              </a:spcAft>
              <a:buFont typeface="Arial" panose="020B0604020202020204" pitchFamily="34" charset="0"/>
              <a:buNone/>
            </a:pPr>
            <a:r>
              <a:rPr lang="en-US" sz="1400" b="1"/>
              <a:t>Military and Maritime Use</a:t>
            </a:r>
          </a:p>
          <a:p>
            <a:pPr marL="0" lvl="1" indent="0">
              <a:spcBef>
                <a:spcPts val="1000"/>
              </a:spcBef>
              <a:spcAft>
                <a:spcPts val="600"/>
              </a:spcAft>
              <a:buFont typeface="Arial" panose="020B0604020202020204" pitchFamily="34" charset="0"/>
              <a:buNone/>
            </a:pPr>
            <a:r>
              <a:rPr lang="en-US" sz="1400"/>
              <a:t>Morse code was vital for military and maritime communication, with SOS as the universal distress signal since 1909.</a:t>
            </a:r>
          </a:p>
          <a:p>
            <a:pPr marL="0" indent="0">
              <a:spcBef>
                <a:spcPts val="2500"/>
              </a:spcBef>
              <a:spcAft>
                <a:spcPts val="600"/>
              </a:spcAft>
              <a:buFont typeface="Arial" panose="020B0604020202020204" pitchFamily="34" charset="0"/>
              <a:buNone/>
            </a:pPr>
            <a:r>
              <a:rPr lang="en-US" sz="1400" b="1"/>
              <a:t>Versatility and Historical Impact</a:t>
            </a:r>
          </a:p>
          <a:p>
            <a:pPr marL="0" lvl="1" indent="0">
              <a:spcBef>
                <a:spcPts val="1000"/>
              </a:spcBef>
              <a:spcAft>
                <a:spcPts val="600"/>
              </a:spcAft>
              <a:buFont typeface="Arial" panose="020B0604020202020204" pitchFamily="34" charset="0"/>
              <a:buNone/>
            </a:pPr>
            <a:r>
              <a:rPr lang="en-US" sz="1400"/>
              <a:t>Morse code's use in unique situations highlights its adaptability beyond normal communication. (e.g. Jeremiah Danton blinking “torture”)</a:t>
            </a:r>
          </a:p>
        </p:txBody>
      </p:sp>
      <p:pic>
        <p:nvPicPr>
          <p:cNvPr id="8" name="Picture 7">
            <a:extLst>
              <a:ext uri="{FF2B5EF4-FFF2-40B4-BE49-F238E27FC236}">
                <a16:creationId xmlns:a16="http://schemas.microsoft.com/office/drawing/2014/main" id="{E2B46B4F-B7F8-0771-457D-3117F849784E}"/>
              </a:ext>
            </a:extLst>
          </p:cNvPr>
          <p:cNvPicPr>
            <a:picLocks noChangeAspect="1"/>
          </p:cNvPicPr>
          <p:nvPr/>
        </p:nvPicPr>
        <p:blipFill>
          <a:blip r:embed="rId3"/>
          <a:stretch>
            <a:fillRect/>
          </a:stretch>
        </p:blipFill>
        <p:spPr>
          <a:xfrm>
            <a:off x="7467600" y="0"/>
            <a:ext cx="4724400" cy="6858000"/>
          </a:xfrm>
          <a:prstGeom prst="rect">
            <a:avLst/>
          </a:prstGeom>
        </p:spPr>
      </p:pic>
    </p:spTree>
    <p:extLst>
      <p:ext uri="{BB962C8B-B14F-4D97-AF65-F5344CB8AC3E}">
        <p14:creationId xmlns:p14="http://schemas.microsoft.com/office/powerpoint/2010/main" val="17652427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51B7D-AF9F-0FDA-D05F-2A100AFE3E26}"/>
              </a:ext>
            </a:extLst>
          </p:cNvPr>
          <p:cNvSpPr>
            <a:spLocks noGrp="1"/>
          </p:cNvSpPr>
          <p:nvPr>
            <p:ph type="title"/>
          </p:nvPr>
        </p:nvSpPr>
        <p:spPr>
          <a:xfrm>
            <a:off x="182879" y="219457"/>
            <a:ext cx="6370321" cy="1008871"/>
          </a:xfrm>
        </p:spPr>
        <p:txBody>
          <a:bodyPr vert="horz" lIns="91440" tIns="45720" rIns="91440" bIns="45720" rtlCol="0" anchor="t">
            <a:normAutofit/>
          </a:bodyPr>
          <a:lstStyle/>
          <a:p>
            <a:r>
              <a:rPr lang="en-US" b="0" kern="1200" spc="-100" baseline="0">
                <a:latin typeface="+mj-lt"/>
                <a:ea typeface="+mj-ea"/>
                <a:cs typeface="+mj-cs"/>
              </a:rPr>
              <a:t>Introduction to Huffman Coding</a:t>
            </a:r>
          </a:p>
        </p:txBody>
      </p:sp>
      <p:sp>
        <p:nvSpPr>
          <p:cNvPr id="5" name="TextBox 4">
            <a:extLst>
              <a:ext uri="{FF2B5EF4-FFF2-40B4-BE49-F238E27FC236}">
                <a16:creationId xmlns:a16="http://schemas.microsoft.com/office/drawing/2014/main" id="{671DDB56-1FDF-42A5-A19F-A4342792242B}"/>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82880" y="1228329"/>
            <a:ext cx="5227320" cy="5043490"/>
          </a:xfrm>
          <a:prstGeom prst="rect">
            <a:avLst/>
          </a:prstGeom>
        </p:spPr>
        <p:txBody>
          <a:bodyPr>
            <a:normAutofit lnSpcReduction="10000"/>
          </a:bodyPr>
          <a:lstStyle/>
          <a:p>
            <a:pPr>
              <a:spcBef>
                <a:spcPts val="2500"/>
              </a:spcBef>
              <a:spcAft>
                <a:spcPts val="600"/>
              </a:spcAft>
            </a:pPr>
            <a:r>
              <a:rPr lang="en-US" sz="1400" b="1"/>
              <a:t>Data Compression Technique</a:t>
            </a:r>
          </a:p>
          <a:p>
            <a:pPr marL="0" lvl="1" indent="0">
              <a:spcBef>
                <a:spcPts val="1000"/>
              </a:spcBef>
              <a:spcAft>
                <a:spcPts val="600"/>
              </a:spcAft>
              <a:buFont typeface="Arial" panose="020B0604020202020204" pitchFamily="34" charset="0"/>
              <a:buNone/>
            </a:pPr>
            <a:r>
              <a:rPr lang="en-US" sz="1400"/>
              <a:t>Huffman coding (1952) is intended as a method for data compression. Widely used in compression formats such as ZIP and image formats such as JPEG.</a:t>
            </a:r>
            <a:endParaRPr lang="en-US" sz="1400" b="1"/>
          </a:p>
          <a:p>
            <a:pPr marL="0" indent="0">
              <a:spcBef>
                <a:spcPts val="2500"/>
              </a:spcBef>
              <a:spcAft>
                <a:spcPts val="600"/>
              </a:spcAft>
              <a:buFont typeface="Arial" panose="020B0604020202020204" pitchFamily="34" charset="0"/>
              <a:buNone/>
            </a:pPr>
            <a:r>
              <a:rPr lang="en-US" sz="1400" b="1"/>
              <a:t>Variable-Length </a:t>
            </a:r>
            <a:r>
              <a:rPr lang="en-US" sz="1400" b="1" dirty="0"/>
              <a:t>Codes</a:t>
            </a:r>
          </a:p>
          <a:p>
            <a:pPr marL="0" lvl="1" indent="0">
              <a:spcBef>
                <a:spcPts val="1000"/>
              </a:spcBef>
              <a:spcAft>
                <a:spcPts val="600"/>
              </a:spcAft>
              <a:buFont typeface="Arial" panose="020B0604020202020204" pitchFamily="34" charset="0"/>
              <a:buNone/>
            </a:pPr>
            <a:r>
              <a:rPr lang="en-US" sz="1400" dirty="0"/>
              <a:t>Huffman coding assigns </a:t>
            </a:r>
            <a:r>
              <a:rPr lang="en-US" sz="1400" u="sng" dirty="0"/>
              <a:t>shorter codes to frequent characters</a:t>
            </a:r>
            <a:r>
              <a:rPr lang="en-US" sz="1400" dirty="0"/>
              <a:t>, optimizing compression efficiency.</a:t>
            </a:r>
          </a:p>
          <a:p>
            <a:pPr marL="0" indent="0">
              <a:spcBef>
                <a:spcPts val="2500"/>
              </a:spcBef>
              <a:spcAft>
                <a:spcPts val="600"/>
              </a:spcAft>
              <a:buFont typeface="Arial" panose="020B0604020202020204" pitchFamily="34" charset="0"/>
              <a:buNone/>
            </a:pPr>
            <a:r>
              <a:rPr lang="en-US" sz="1400" b="1"/>
              <a:t>Binary </a:t>
            </a:r>
            <a:r>
              <a:rPr lang="en-US" sz="1400" b="1" dirty="0"/>
              <a:t>Tree Construction</a:t>
            </a:r>
          </a:p>
          <a:p>
            <a:pPr marL="0" lvl="1" indent="0">
              <a:spcBef>
                <a:spcPts val="1000"/>
              </a:spcBef>
              <a:spcAft>
                <a:spcPts val="600"/>
              </a:spcAft>
              <a:buFont typeface="Arial" panose="020B0604020202020204" pitchFamily="34" charset="0"/>
              <a:buNone/>
            </a:pPr>
            <a:r>
              <a:rPr lang="en-US" sz="1400" dirty="0"/>
              <a:t>Huffman algorithm builds a binary tree where paths represent codes to minimize </a:t>
            </a:r>
            <a:r>
              <a:rPr lang="en-US" sz="1400"/>
              <a:t>redundancy. (Redundany can be a handle upon which codebreakers attack your cipher).</a:t>
            </a:r>
            <a:endParaRPr lang="en-US" sz="1400" dirty="0"/>
          </a:p>
          <a:p>
            <a:pPr marL="0" indent="0">
              <a:spcBef>
                <a:spcPts val="2500"/>
              </a:spcBef>
              <a:spcAft>
                <a:spcPts val="600"/>
              </a:spcAft>
              <a:buFont typeface="Arial" panose="020B0604020202020204" pitchFamily="34" charset="0"/>
              <a:buNone/>
            </a:pPr>
            <a:r>
              <a:rPr lang="en-US" sz="1400" b="1"/>
              <a:t>Not Encryption</a:t>
            </a:r>
            <a:endParaRPr lang="en-US" sz="1400" b="1" dirty="0"/>
          </a:p>
          <a:p>
            <a:pPr marL="0" lvl="1" indent="0">
              <a:spcBef>
                <a:spcPts val="1000"/>
              </a:spcBef>
              <a:spcAft>
                <a:spcPts val="600"/>
              </a:spcAft>
              <a:buFont typeface="Arial" panose="020B0604020202020204" pitchFamily="34" charset="0"/>
              <a:buNone/>
            </a:pPr>
            <a:r>
              <a:rPr lang="en-US" sz="1400"/>
              <a:t>But worth learning about as it serves as an introduction to entropy and redundancy which will be discussed later in the course.</a:t>
            </a:r>
            <a:endParaRPr lang="en-US" sz="1400" dirty="0"/>
          </a:p>
        </p:txBody>
      </p:sp>
      <p:pic>
        <p:nvPicPr>
          <p:cNvPr id="8" name="Picture 7">
            <a:extLst>
              <a:ext uri="{FF2B5EF4-FFF2-40B4-BE49-F238E27FC236}">
                <a16:creationId xmlns:a16="http://schemas.microsoft.com/office/drawing/2014/main" id="{75FF1540-68B9-29A0-93FA-6982451616B0}"/>
              </a:ext>
            </a:extLst>
          </p:cNvPr>
          <p:cNvPicPr>
            <a:picLocks noChangeAspect="1"/>
          </p:cNvPicPr>
          <p:nvPr/>
        </p:nvPicPr>
        <p:blipFill>
          <a:blip r:embed="rId3"/>
          <a:stretch>
            <a:fillRect/>
          </a:stretch>
        </p:blipFill>
        <p:spPr>
          <a:xfrm>
            <a:off x="6528508" y="239484"/>
            <a:ext cx="4924312" cy="3247714"/>
          </a:xfrm>
          <a:prstGeom prst="rect">
            <a:avLst/>
          </a:prstGeom>
        </p:spPr>
      </p:pic>
      <p:pic>
        <p:nvPicPr>
          <p:cNvPr id="10" name="Picture 9">
            <a:extLst>
              <a:ext uri="{FF2B5EF4-FFF2-40B4-BE49-F238E27FC236}">
                <a16:creationId xmlns:a16="http://schemas.microsoft.com/office/drawing/2014/main" id="{4B5D7152-8147-FE28-94B6-D41E024B08B9}"/>
              </a:ext>
            </a:extLst>
          </p:cNvPr>
          <p:cNvPicPr>
            <a:picLocks noChangeAspect="1"/>
          </p:cNvPicPr>
          <p:nvPr/>
        </p:nvPicPr>
        <p:blipFill>
          <a:blip r:embed="rId4"/>
          <a:stretch>
            <a:fillRect/>
          </a:stretch>
        </p:blipFill>
        <p:spPr>
          <a:xfrm>
            <a:off x="6629400" y="3545460"/>
            <a:ext cx="4810594" cy="3073056"/>
          </a:xfrm>
          <a:prstGeom prst="rect">
            <a:avLst/>
          </a:prstGeom>
        </p:spPr>
      </p:pic>
    </p:spTree>
    <p:extLst>
      <p:ext uri="{BB962C8B-B14F-4D97-AF65-F5344CB8AC3E}">
        <p14:creationId xmlns:p14="http://schemas.microsoft.com/office/powerpoint/2010/main" val="27931177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0EE4C-9F15-6277-00E0-55D50D8862B8}"/>
              </a:ext>
            </a:extLst>
          </p:cNvPr>
          <p:cNvSpPr>
            <a:spLocks noGrp="1"/>
          </p:cNvSpPr>
          <p:nvPr>
            <p:ph type="title"/>
          </p:nvPr>
        </p:nvSpPr>
        <p:spPr>
          <a:xfrm>
            <a:off x="178704" y="218113"/>
            <a:ext cx="7746096" cy="543887"/>
          </a:xfrm>
        </p:spPr>
        <p:txBody>
          <a:bodyPr vert="horz" lIns="91440" tIns="45720" rIns="91440" bIns="45720" rtlCol="0" anchor="t">
            <a:normAutofit/>
          </a:bodyPr>
          <a:lstStyle/>
          <a:p>
            <a:r>
              <a:rPr lang="en-US" b="0" kern="1200" spc="-100" baseline="0">
                <a:latin typeface="+mj-lt"/>
                <a:ea typeface="+mj-ea"/>
                <a:cs typeface="+mj-cs"/>
              </a:rPr>
              <a:t>MASCs: Variations and Historical Legacy</a:t>
            </a:r>
          </a:p>
        </p:txBody>
      </p:sp>
      <p:sp>
        <p:nvSpPr>
          <p:cNvPr id="5" name="TextBox 4">
            <a:extLst>
              <a:ext uri="{FF2B5EF4-FFF2-40B4-BE49-F238E27FC236}">
                <a16:creationId xmlns:a16="http://schemas.microsoft.com/office/drawing/2014/main" id="{FE95A2CB-102B-4169-9971-8D31BB74CB7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304800" y="914400"/>
            <a:ext cx="5079096" cy="4747818"/>
          </a:xfrm>
          <a:prstGeom prst="rect">
            <a:avLst/>
          </a:prstGeom>
        </p:spPr>
        <p:txBody>
          <a:bodyPr>
            <a:noAutofit/>
          </a:bodyPr>
          <a:lstStyle/>
          <a:p>
            <a:pPr marL="0" indent="0">
              <a:lnSpc>
                <a:spcPct val="90000"/>
              </a:lnSpc>
              <a:spcBef>
                <a:spcPts val="2500"/>
              </a:spcBef>
              <a:spcAft>
                <a:spcPts val="600"/>
              </a:spcAft>
              <a:buNone/>
            </a:pPr>
            <a:r>
              <a:rPr lang="en-US" sz="1400" b="1"/>
              <a:t>Medieval Cryptology Stagnation</a:t>
            </a:r>
          </a:p>
          <a:p>
            <a:pPr marL="0" lvl="1" indent="0">
              <a:lnSpc>
                <a:spcPct val="90000"/>
              </a:lnSpc>
              <a:spcBef>
                <a:spcPts val="1000"/>
              </a:spcBef>
              <a:spcAft>
                <a:spcPts val="600"/>
              </a:spcAft>
              <a:buNone/>
            </a:pPr>
            <a:r>
              <a:rPr lang="en-US" sz="1400"/>
              <a:t>The Middle Ages and even into the Renaissance saw little innovation and slow development in cipher systems. </a:t>
            </a:r>
          </a:p>
          <a:p>
            <a:pPr marL="285750" lvl="1" indent="-285750">
              <a:lnSpc>
                <a:spcPct val="90000"/>
              </a:lnSpc>
              <a:spcBef>
                <a:spcPts val="1000"/>
              </a:spcBef>
              <a:spcAft>
                <a:spcPts val="600"/>
              </a:spcAft>
              <a:buFontTx/>
              <a:buChar char="-"/>
            </a:pPr>
            <a:r>
              <a:rPr lang="en-US" sz="1400"/>
              <a:t>But interest can still be spotted on the historical record. </a:t>
            </a:r>
          </a:p>
          <a:p>
            <a:pPr marL="285750" lvl="1" indent="-285750">
              <a:lnSpc>
                <a:spcPct val="90000"/>
              </a:lnSpc>
              <a:spcBef>
                <a:spcPts val="1000"/>
              </a:spcBef>
              <a:spcAft>
                <a:spcPts val="600"/>
              </a:spcAft>
              <a:buFontTx/>
              <a:buChar char="-"/>
            </a:pPr>
            <a:r>
              <a:rPr lang="en-US" sz="1400"/>
              <a:t>Innovations rare e.g. Polybius square essentially unimproved until the Rensaissance </a:t>
            </a:r>
          </a:p>
          <a:p>
            <a:pPr marL="0" indent="0">
              <a:lnSpc>
                <a:spcPct val="90000"/>
              </a:lnSpc>
              <a:spcBef>
                <a:spcPts val="2500"/>
              </a:spcBef>
              <a:spcAft>
                <a:spcPts val="600"/>
              </a:spcAft>
              <a:buNone/>
            </a:pPr>
            <a:r>
              <a:rPr lang="en-US" sz="1400" b="1"/>
              <a:t>Early Cryptographic Documentation</a:t>
            </a:r>
          </a:p>
          <a:p>
            <a:pPr marL="0" lvl="1" indent="0">
              <a:lnSpc>
                <a:spcPct val="90000"/>
              </a:lnSpc>
              <a:spcBef>
                <a:spcPts val="1000"/>
              </a:spcBef>
              <a:spcAft>
                <a:spcPts val="600"/>
              </a:spcAft>
              <a:buNone/>
            </a:pPr>
            <a:r>
              <a:rPr lang="en-US" sz="1400"/>
              <a:t>Figures like Roger Bacon documented cryptographic ciphers even in early European scientific texts.</a:t>
            </a:r>
          </a:p>
          <a:p>
            <a:pPr marL="0" indent="0">
              <a:lnSpc>
                <a:spcPct val="90000"/>
              </a:lnSpc>
              <a:spcBef>
                <a:spcPts val="2500"/>
              </a:spcBef>
              <a:spcAft>
                <a:spcPts val="600"/>
              </a:spcAft>
              <a:buNone/>
            </a:pPr>
            <a:r>
              <a:rPr lang="en-US" sz="1400" b="1"/>
              <a:t>Cryptology in Literature and Mysticism</a:t>
            </a:r>
          </a:p>
          <a:p>
            <a:pPr marL="0" lvl="1" indent="0">
              <a:lnSpc>
                <a:spcPct val="90000"/>
              </a:lnSpc>
              <a:spcBef>
                <a:spcPts val="1000"/>
              </a:spcBef>
              <a:spcAft>
                <a:spcPts val="600"/>
              </a:spcAft>
              <a:buNone/>
            </a:pPr>
            <a:r>
              <a:rPr lang="en-US" sz="1400"/>
              <a:t>Chaucer incorporated cryptographic elements in some of his writings and scientific interests. Alphabet of the Magi show cryptography’s intersection occult interests. </a:t>
            </a:r>
          </a:p>
          <a:p>
            <a:pPr marL="0" indent="0">
              <a:lnSpc>
                <a:spcPct val="90000"/>
              </a:lnSpc>
              <a:spcBef>
                <a:spcPts val="2500"/>
              </a:spcBef>
              <a:spcAft>
                <a:spcPts val="600"/>
              </a:spcAft>
              <a:buNone/>
            </a:pPr>
            <a:r>
              <a:rPr lang="en-US" sz="1400" b="1"/>
              <a:t>Cultural Significance and Evolution</a:t>
            </a:r>
          </a:p>
          <a:p>
            <a:pPr marL="0" lvl="1" indent="0">
              <a:lnSpc>
                <a:spcPct val="90000"/>
              </a:lnSpc>
              <a:spcBef>
                <a:spcPts val="1000"/>
              </a:spcBef>
              <a:spcAft>
                <a:spcPts val="600"/>
              </a:spcAft>
              <a:buNone/>
            </a:pPr>
            <a:r>
              <a:rPr lang="en-US" sz="1400"/>
              <a:t>Over time, cryptology evolved from an esoteric art to an increasingly scientific discipline. </a:t>
            </a:r>
          </a:p>
        </p:txBody>
      </p:sp>
      <p:pic>
        <p:nvPicPr>
          <p:cNvPr id="8" name="Picture 7">
            <a:extLst>
              <a:ext uri="{FF2B5EF4-FFF2-40B4-BE49-F238E27FC236}">
                <a16:creationId xmlns:a16="http://schemas.microsoft.com/office/drawing/2014/main" id="{75C76791-9CA0-B030-741B-F4FC30097981}"/>
              </a:ext>
            </a:extLst>
          </p:cNvPr>
          <p:cNvPicPr>
            <a:picLocks noChangeAspect="1"/>
          </p:cNvPicPr>
          <p:nvPr/>
        </p:nvPicPr>
        <p:blipFill>
          <a:blip r:embed="rId3"/>
          <a:stretch>
            <a:fillRect/>
          </a:stretch>
        </p:blipFill>
        <p:spPr>
          <a:xfrm>
            <a:off x="6808106" y="990600"/>
            <a:ext cx="3909476" cy="4143751"/>
          </a:xfrm>
          <a:prstGeom prst="rect">
            <a:avLst/>
          </a:prstGeom>
        </p:spPr>
      </p:pic>
      <p:sp>
        <p:nvSpPr>
          <p:cNvPr id="9" name="TextBox 8">
            <a:extLst>
              <a:ext uri="{FF2B5EF4-FFF2-40B4-BE49-F238E27FC236}">
                <a16:creationId xmlns:a16="http://schemas.microsoft.com/office/drawing/2014/main" id="{B3F34D39-2C6C-E666-2249-71F9C6C3B2DC}"/>
              </a:ext>
            </a:extLst>
          </p:cNvPr>
          <p:cNvSpPr txBox="1"/>
          <p:nvPr/>
        </p:nvSpPr>
        <p:spPr>
          <a:xfrm>
            <a:off x="6844049" y="5334000"/>
            <a:ext cx="3909476" cy="430887"/>
          </a:xfrm>
          <a:prstGeom prst="rect">
            <a:avLst/>
          </a:prstGeom>
          <a:noFill/>
        </p:spPr>
        <p:txBody>
          <a:bodyPr wrap="square" rtlCol="0">
            <a:spAutoFit/>
          </a:bodyPr>
          <a:lstStyle/>
          <a:p>
            <a:pPr algn="ctr"/>
            <a:r>
              <a:rPr lang="en-US" sz="1100" b="1"/>
              <a:t>Alphabet of the Magi</a:t>
            </a:r>
          </a:p>
          <a:p>
            <a:pPr algn="ctr"/>
            <a:r>
              <a:rPr lang="en-US" sz="1100" b="1"/>
              <a:t>Seen in many occult practices over the centuries. </a:t>
            </a:r>
          </a:p>
        </p:txBody>
      </p:sp>
    </p:spTree>
    <p:extLst>
      <p:ext uri="{BB962C8B-B14F-4D97-AF65-F5344CB8AC3E}">
        <p14:creationId xmlns:p14="http://schemas.microsoft.com/office/powerpoint/2010/main" val="2826189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6B273-3EBA-DF84-081C-E0A800B5A7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8E7314-7C02-8909-79C1-8748D5CA5136}"/>
              </a:ext>
            </a:extLst>
          </p:cNvPr>
          <p:cNvSpPr>
            <a:spLocks noGrp="1"/>
          </p:cNvSpPr>
          <p:nvPr>
            <p:ph type="ctrTitle"/>
          </p:nvPr>
        </p:nvSpPr>
        <p:spPr>
          <a:xfrm>
            <a:off x="1925193" y="2590800"/>
            <a:ext cx="8341614" cy="1051295"/>
          </a:xfrm>
        </p:spPr>
        <p:txBody>
          <a:bodyPr anchor="b">
            <a:normAutofit/>
          </a:bodyPr>
          <a:lstStyle/>
          <a:p>
            <a:r>
              <a:rPr lang="en-US"/>
              <a:t>Affine cipher</a:t>
            </a:r>
            <a:endParaRPr lang="en-US" dirty="0"/>
          </a:p>
        </p:txBody>
      </p:sp>
    </p:spTree>
    <p:extLst>
      <p:ext uri="{BB962C8B-B14F-4D97-AF65-F5344CB8AC3E}">
        <p14:creationId xmlns:p14="http://schemas.microsoft.com/office/powerpoint/2010/main" val="8688817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8E0A0-2F50-6415-CAF2-6825AD482260}"/>
            </a:ext>
          </a:extLst>
        </p:cNvPr>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C01C8225-0A48-3047-E5A4-79B293ABE0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C6368CB-F606-7991-7ECA-80E94EC2E559}"/>
              </a:ext>
            </a:extLst>
          </p:cNvPr>
          <p:cNvSpPr>
            <a:spLocks noGrp="1"/>
          </p:cNvSpPr>
          <p:nvPr>
            <p:ph type="ctrTitle"/>
          </p:nvPr>
        </p:nvSpPr>
        <p:spPr>
          <a:xfrm>
            <a:off x="1066800" y="2819400"/>
            <a:ext cx="3429000" cy="1066800"/>
          </a:xfrm>
        </p:spPr>
        <p:txBody>
          <a:bodyPr anchor="t">
            <a:normAutofit fontScale="90000"/>
          </a:bodyPr>
          <a:lstStyle/>
          <a:p>
            <a:r>
              <a:rPr lang="en-US" sz="4400" dirty="0">
                <a:solidFill>
                  <a:schemeClr val="tx1"/>
                </a:solidFill>
              </a:rPr>
              <a:t>Nomenclators</a:t>
            </a:r>
          </a:p>
        </p:txBody>
      </p:sp>
    </p:spTree>
    <p:extLst>
      <p:ext uri="{BB962C8B-B14F-4D97-AF65-F5344CB8AC3E}">
        <p14:creationId xmlns:p14="http://schemas.microsoft.com/office/powerpoint/2010/main" val="542917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8EE7B-5D27-1E66-0783-7189FBDB7053}"/>
              </a:ext>
            </a:extLst>
          </p:cNvPr>
          <p:cNvSpPr>
            <a:spLocks noGrp="1"/>
          </p:cNvSpPr>
          <p:nvPr>
            <p:ph type="title"/>
          </p:nvPr>
        </p:nvSpPr>
        <p:spPr>
          <a:xfrm>
            <a:off x="185855" y="219456"/>
            <a:ext cx="4717429" cy="1180888"/>
          </a:xfrm>
        </p:spPr>
        <p:txBody>
          <a:bodyPr vert="horz" lIns="91440" tIns="45720" rIns="91440" bIns="45720" rtlCol="0" anchor="t">
            <a:normAutofit/>
          </a:bodyPr>
          <a:lstStyle/>
          <a:p>
            <a:r>
              <a:rPr lang="en-US" b="0" kern="1200" spc="-100" baseline="0">
                <a:latin typeface="+mj-lt"/>
                <a:ea typeface="+mj-ea"/>
                <a:cs typeface="+mj-cs"/>
              </a:rPr>
              <a:t>Nomenclators</a:t>
            </a:r>
            <a:endParaRPr lang="en-US" b="0" kern="1200" spc="-100" baseline="0" dirty="0">
              <a:latin typeface="+mj-lt"/>
              <a:ea typeface="+mj-ea"/>
              <a:cs typeface="+mj-cs"/>
            </a:endParaRPr>
          </a:p>
        </p:txBody>
      </p:sp>
      <p:sp>
        <p:nvSpPr>
          <p:cNvPr id="5" name="TextBox 4">
            <a:extLst>
              <a:ext uri="{FF2B5EF4-FFF2-40B4-BE49-F238E27FC236}">
                <a16:creationId xmlns:a16="http://schemas.microsoft.com/office/drawing/2014/main" id="{905F2E9E-586C-4AE7-A4D5-182F7F1C7D2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66828" y="993263"/>
            <a:ext cx="4729045" cy="4871473"/>
          </a:xfrm>
          <a:prstGeom prst="rect">
            <a:avLst/>
          </a:prstGeom>
        </p:spPr>
        <p:txBody>
          <a:bodyPr>
            <a:noAutofit/>
          </a:bodyPr>
          <a:lstStyle/>
          <a:p>
            <a:pPr marL="0" indent="0">
              <a:spcBef>
                <a:spcPts val="2500"/>
              </a:spcBef>
              <a:spcAft>
                <a:spcPts val="600"/>
              </a:spcAft>
              <a:buFont typeface="Arial" panose="020B0604020202020204" pitchFamily="34" charset="0"/>
              <a:buNone/>
            </a:pPr>
            <a:r>
              <a:rPr lang="en-US" sz="1100" b="1"/>
              <a:t>Hybrid Cryptology Approach</a:t>
            </a:r>
          </a:p>
          <a:p>
            <a:pPr marL="0" lvl="1" indent="0">
              <a:spcBef>
                <a:spcPts val="1000"/>
              </a:spcBef>
              <a:spcAft>
                <a:spcPts val="600"/>
              </a:spcAft>
              <a:buFont typeface="Arial" panose="020B0604020202020204" pitchFamily="34" charset="0"/>
              <a:buNone/>
            </a:pPr>
            <a:r>
              <a:rPr lang="en-US" sz="1100"/>
              <a:t>Nomenclators </a:t>
            </a:r>
            <a:r>
              <a:rPr lang="en-US" sz="1100" b="1"/>
              <a:t>combined</a:t>
            </a:r>
            <a:r>
              <a:rPr lang="en-US" sz="1100"/>
              <a:t> monoalphabetic ciphers with </a:t>
            </a:r>
            <a:r>
              <a:rPr lang="en-US" sz="1100" u="sng"/>
              <a:t>codebooks</a:t>
            </a:r>
            <a:r>
              <a:rPr lang="en-US" sz="1100"/>
              <a:t> to improve communication security and efficiency.</a:t>
            </a:r>
          </a:p>
          <a:p>
            <a:pPr>
              <a:spcBef>
                <a:spcPts val="2500"/>
              </a:spcBef>
              <a:spcAft>
                <a:spcPts val="600"/>
              </a:spcAft>
            </a:pPr>
            <a:r>
              <a:rPr lang="en-US" sz="1100" b="1"/>
              <a:t>Dominated European Cryptology 15-18 Centuries</a:t>
            </a:r>
          </a:p>
          <a:p>
            <a:pPr marL="0" lvl="1" indent="0">
              <a:spcBef>
                <a:spcPts val="1000"/>
              </a:spcBef>
              <a:spcAft>
                <a:spcPts val="600"/>
              </a:spcAft>
              <a:buFont typeface="Arial" panose="020B0604020202020204" pitchFamily="34" charset="0"/>
              <a:buNone/>
            </a:pPr>
            <a:r>
              <a:rPr lang="en-US" sz="1100"/>
              <a:t>There was not a great deal of mathematical innovation for crypotology during this period. Many relied on nomenclators for security – which turned out to be a pretty bad idea! </a:t>
            </a:r>
            <a:endParaRPr lang="en-US" sz="1100" b="1"/>
          </a:p>
          <a:p>
            <a:pPr marL="0" indent="0">
              <a:spcBef>
                <a:spcPts val="2500"/>
              </a:spcBef>
              <a:spcAft>
                <a:spcPts val="600"/>
              </a:spcAft>
              <a:buFont typeface="Arial" panose="020B0604020202020204" pitchFamily="34" charset="0"/>
              <a:buNone/>
            </a:pPr>
            <a:r>
              <a:rPr lang="en-US" sz="1100" b="1"/>
              <a:t>Codebook Functionality</a:t>
            </a:r>
          </a:p>
          <a:p>
            <a:pPr marL="0" lvl="1" indent="0">
              <a:spcBef>
                <a:spcPts val="1000"/>
              </a:spcBef>
              <a:spcAft>
                <a:spcPts val="600"/>
              </a:spcAft>
              <a:buFont typeface="Arial" panose="020B0604020202020204" pitchFamily="34" charset="0"/>
              <a:buNone/>
            </a:pPr>
            <a:r>
              <a:rPr lang="en-US" sz="1100"/>
              <a:t>Codebooks included names, titles, and common expressions to simplify encoding frequent terms.</a:t>
            </a:r>
          </a:p>
          <a:p>
            <a:pPr marL="0" indent="0">
              <a:spcBef>
                <a:spcPts val="2500"/>
              </a:spcBef>
              <a:spcAft>
                <a:spcPts val="600"/>
              </a:spcAft>
              <a:buFont typeface="Arial" panose="020B0604020202020204" pitchFamily="34" charset="0"/>
              <a:buNone/>
            </a:pPr>
            <a:r>
              <a:rPr lang="en-US" sz="1100" b="1"/>
              <a:t>Cryptanalysis Vulnerabilities</a:t>
            </a:r>
          </a:p>
          <a:p>
            <a:pPr marL="0" lvl="1" indent="0">
              <a:spcBef>
                <a:spcPts val="1000"/>
              </a:spcBef>
              <a:spcAft>
                <a:spcPts val="600"/>
              </a:spcAft>
              <a:buFont typeface="Arial" panose="020B0604020202020204" pitchFamily="34" charset="0"/>
              <a:buNone/>
            </a:pPr>
            <a:r>
              <a:rPr lang="en-US" sz="1100"/>
              <a:t>Despite this increased sophistication, nomenclators were also susceptible to familiar codebreaking techniques such as pattern analysis and codebook capture.</a:t>
            </a:r>
          </a:p>
          <a:p>
            <a:pPr marL="0" indent="0">
              <a:spcBef>
                <a:spcPts val="2500"/>
              </a:spcBef>
              <a:spcAft>
                <a:spcPts val="600"/>
              </a:spcAft>
              <a:buFont typeface="Arial" panose="020B0604020202020204" pitchFamily="34" charset="0"/>
              <a:buNone/>
            </a:pPr>
            <a:r>
              <a:rPr lang="en-US" sz="1100" b="1"/>
              <a:t>Legacy in Security Design</a:t>
            </a:r>
          </a:p>
          <a:p>
            <a:pPr marL="0" lvl="1" indent="0">
              <a:spcBef>
                <a:spcPts val="1000"/>
              </a:spcBef>
              <a:spcAft>
                <a:spcPts val="600"/>
              </a:spcAft>
              <a:buFont typeface="Arial" panose="020B0604020202020204" pitchFamily="34" charset="0"/>
              <a:buNone/>
            </a:pPr>
            <a:r>
              <a:rPr lang="en-US" sz="1100"/>
              <a:t>Nomenclators anticipated modern layered security by balancing </a:t>
            </a:r>
            <a:r>
              <a:rPr lang="en-US" sz="1100" u="sng"/>
              <a:t>ease of use</a:t>
            </a:r>
            <a:r>
              <a:rPr lang="en-US" sz="1100"/>
              <a:t> with secrecy.</a:t>
            </a:r>
          </a:p>
        </p:txBody>
      </p:sp>
      <p:pic>
        <p:nvPicPr>
          <p:cNvPr id="2050" name="Picture 2" descr="The cipher code (nomenclator) of Mary, Queen of Scots, showing different homophonic substitutes of letters, nulls, as well as a list of code words">
            <a:extLst>
              <a:ext uri="{FF2B5EF4-FFF2-40B4-BE49-F238E27FC236}">
                <a16:creationId xmlns:a16="http://schemas.microsoft.com/office/drawing/2014/main" id="{032DD912-CBB9-6931-6291-280766DC0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2623" b="12625"/>
          <a:stretch>
            <a:fillRect/>
          </a:stretch>
        </p:blipFill>
        <p:spPr bwMode="auto">
          <a:xfrm>
            <a:off x="5600703" y="266700"/>
            <a:ext cx="6324469" cy="6324600"/>
          </a:xfrm>
          <a:custGeom>
            <a:avLst/>
            <a:gdLst>
              <a:gd name="connsiteX0" fmla="*/ 269395 w 6111507"/>
              <a:gd name="connsiteY0" fmla="*/ 0 h 6172338"/>
              <a:gd name="connsiteX1" fmla="*/ 5842112 w 6111507"/>
              <a:gd name="connsiteY1" fmla="*/ 0 h 6172338"/>
              <a:gd name="connsiteX2" fmla="*/ 6111507 w 6111507"/>
              <a:gd name="connsiteY2" fmla="*/ 268145 h 6172338"/>
              <a:gd name="connsiteX3" fmla="*/ 6111507 w 6111507"/>
              <a:gd name="connsiteY3" fmla="*/ 5904194 h 6172338"/>
              <a:gd name="connsiteX4" fmla="*/ 5842112 w 6111507"/>
              <a:gd name="connsiteY4" fmla="*/ 6172338 h 6172338"/>
              <a:gd name="connsiteX5" fmla="*/ 269395 w 6111507"/>
              <a:gd name="connsiteY5" fmla="*/ 6172338 h 6172338"/>
              <a:gd name="connsiteX6" fmla="*/ 0 w 6111507"/>
              <a:gd name="connsiteY6" fmla="*/ 5904194 h 6172338"/>
              <a:gd name="connsiteX7" fmla="*/ 0 w 6111507"/>
              <a:gd name="connsiteY7" fmla="*/ 268145 h 6172338"/>
              <a:gd name="connsiteX8" fmla="*/ 269395 w 6111507"/>
              <a:gd name="connsiteY8" fmla="*/ 0 h 6172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1507" h="6172338">
                <a:moveTo>
                  <a:pt x="269395" y="0"/>
                </a:moveTo>
                <a:lnTo>
                  <a:pt x="5842112" y="0"/>
                </a:lnTo>
                <a:cubicBezTo>
                  <a:pt x="5990895" y="0"/>
                  <a:pt x="6111507" y="120052"/>
                  <a:pt x="6111507" y="268145"/>
                </a:cubicBezTo>
                <a:lnTo>
                  <a:pt x="6111507" y="5904194"/>
                </a:lnTo>
                <a:cubicBezTo>
                  <a:pt x="6111507" y="6052286"/>
                  <a:pt x="5990895" y="6172338"/>
                  <a:pt x="5842112" y="6172338"/>
                </a:cubicBezTo>
                <a:lnTo>
                  <a:pt x="269395" y="6172338"/>
                </a:lnTo>
                <a:cubicBezTo>
                  <a:pt x="120612" y="6172338"/>
                  <a:pt x="0" y="6052286"/>
                  <a:pt x="0" y="5904194"/>
                </a:cubicBezTo>
                <a:lnTo>
                  <a:pt x="0" y="268145"/>
                </a:lnTo>
                <a:cubicBezTo>
                  <a:pt x="0" y="120052"/>
                  <a:pt x="120612" y="0"/>
                  <a:pt x="269395"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315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252AE-60E7-235B-FA44-CE760B1066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13B00D-93D8-3AC2-2744-B1719D967847}"/>
              </a:ext>
            </a:extLst>
          </p:cNvPr>
          <p:cNvSpPr>
            <a:spLocks noGrp="1"/>
          </p:cNvSpPr>
          <p:nvPr>
            <p:ph type="title"/>
          </p:nvPr>
        </p:nvSpPr>
        <p:spPr>
          <a:xfrm>
            <a:off x="182879" y="219457"/>
            <a:ext cx="6370321" cy="847343"/>
          </a:xfrm>
        </p:spPr>
        <p:txBody>
          <a:bodyPr vert="horz" lIns="91440" tIns="45720" rIns="91440" bIns="45720" rtlCol="0" anchor="t">
            <a:normAutofit fontScale="90000"/>
          </a:bodyPr>
          <a:lstStyle/>
          <a:p>
            <a:r>
              <a:rPr lang="en-US" b="0" kern="1200" spc="-100" baseline="0">
                <a:latin typeface="+mj-lt"/>
                <a:ea typeface="+mj-ea"/>
                <a:cs typeface="+mj-cs"/>
              </a:rPr>
              <a:t>Historical Example:</a:t>
            </a:r>
            <a:r>
              <a:rPr lang="en-US" b="0" kern="1200" spc="-100">
                <a:latin typeface="+mj-lt"/>
                <a:ea typeface="+mj-ea"/>
                <a:cs typeface="+mj-cs"/>
              </a:rPr>
              <a:t> </a:t>
            </a:r>
            <a:br>
              <a:rPr lang="en-US" b="0" kern="1200" spc="-100">
                <a:latin typeface="+mj-lt"/>
                <a:ea typeface="+mj-ea"/>
                <a:cs typeface="+mj-cs"/>
              </a:rPr>
            </a:br>
            <a:r>
              <a:rPr lang="en-US"/>
              <a:t>    </a:t>
            </a:r>
            <a:r>
              <a:rPr lang="en-US" b="0" kern="1200" spc="-100">
                <a:latin typeface="+mj-lt"/>
                <a:ea typeface="+mj-ea"/>
                <a:cs typeface="+mj-cs"/>
              </a:rPr>
              <a:t>Mary, Queen of Scots</a:t>
            </a:r>
            <a:endParaRPr lang="en-US" b="0" kern="1200" spc="-100" baseline="0">
              <a:latin typeface="+mj-lt"/>
              <a:ea typeface="+mj-ea"/>
              <a:cs typeface="+mj-cs"/>
            </a:endParaRPr>
          </a:p>
        </p:txBody>
      </p:sp>
      <p:sp>
        <p:nvSpPr>
          <p:cNvPr id="5" name="TextBox 4">
            <a:extLst>
              <a:ext uri="{FF2B5EF4-FFF2-40B4-BE49-F238E27FC236}">
                <a16:creationId xmlns:a16="http://schemas.microsoft.com/office/drawing/2014/main" id="{F13C38E4-99F9-A1E7-4764-5C485655CDF6}"/>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82880" y="1228329"/>
            <a:ext cx="6370320" cy="2734071"/>
          </a:xfrm>
          <a:prstGeom prst="rect">
            <a:avLst/>
          </a:prstGeom>
        </p:spPr>
        <p:txBody>
          <a:bodyPr>
            <a:normAutofit fontScale="92500" lnSpcReduction="10000"/>
          </a:bodyPr>
          <a:lstStyle/>
          <a:p>
            <a:pPr marL="0" indent="0">
              <a:spcBef>
                <a:spcPts val="2500"/>
              </a:spcBef>
              <a:spcAft>
                <a:spcPts val="600"/>
              </a:spcAft>
              <a:buFont typeface="Arial" panose="020B0604020202020204" pitchFamily="34" charset="0"/>
              <a:buNone/>
            </a:pPr>
            <a:r>
              <a:rPr lang="en-US" sz="1400" b="1"/>
              <a:t>Execution of Mary Queen of Scots:  Babington </a:t>
            </a:r>
            <a:r>
              <a:rPr lang="en-US" sz="1400" b="1" dirty="0"/>
              <a:t>Plot Cipher</a:t>
            </a:r>
          </a:p>
          <a:p>
            <a:pPr marL="0" lvl="1" indent="0">
              <a:spcBef>
                <a:spcPts val="1000"/>
              </a:spcBef>
              <a:spcAft>
                <a:spcPts val="600"/>
              </a:spcAft>
              <a:buFont typeface="Arial" panose="020B0604020202020204" pitchFamily="34" charset="0"/>
              <a:buNone/>
            </a:pPr>
            <a:r>
              <a:rPr lang="en-US" sz="1400" dirty="0"/>
              <a:t>Mary, Queen of Scots used a </a:t>
            </a:r>
            <a:r>
              <a:rPr lang="en-US" sz="1400"/>
              <a:t>nomenclator cipher in her plot to overthrow Queen Elizabeth I.  Communications were hidden in barrels and other places by which she corresponded with her coconspirators.  Her choice of cipher combined with careless application ultimately resulted in Mary’s conviction </a:t>
            </a:r>
            <a:r>
              <a:rPr lang="en-US" sz="1400" dirty="0"/>
              <a:t>and subsequent execution</a:t>
            </a:r>
            <a:r>
              <a:rPr lang="en-US" sz="1400"/>
              <a:t>. </a:t>
            </a:r>
            <a:endParaRPr lang="en-US" sz="1400" dirty="0"/>
          </a:p>
          <a:p>
            <a:pPr lvl="1">
              <a:spcBef>
                <a:spcPts val="2500"/>
              </a:spcBef>
              <a:spcAft>
                <a:spcPts val="600"/>
              </a:spcAft>
              <a:buFont typeface="Arial" panose="020B0604020202020204" pitchFamily="34" charset="0"/>
              <a:buNone/>
            </a:pPr>
            <a:r>
              <a:rPr lang="en-US" sz="1400" b="1"/>
              <a:t>Cryptanalysis of Baggington’s cipher by </a:t>
            </a:r>
            <a:r>
              <a:rPr lang="en-US" sz="1400" b="1" dirty="0"/>
              <a:t>Thomas Phelippes</a:t>
            </a:r>
          </a:p>
          <a:p>
            <a:pPr marL="457200" lvl="2">
              <a:spcBef>
                <a:spcPts val="1000"/>
              </a:spcBef>
              <a:spcAft>
                <a:spcPts val="600"/>
              </a:spcAft>
              <a:buFont typeface="Arial" panose="020B0604020202020204" pitchFamily="34" charset="0"/>
              <a:buNone/>
            </a:pPr>
            <a:r>
              <a:rPr lang="en-US" sz="1400"/>
              <a:t>Thomas Phelippes, a linguist employed his skills to exploit cipher weaknesses in her cipher, </a:t>
            </a:r>
            <a:r>
              <a:rPr lang="en-US" sz="1400" dirty="0"/>
              <a:t>demonstrating the impact of flawed encryption on security </a:t>
            </a:r>
            <a:r>
              <a:rPr lang="en-US" sz="1400"/>
              <a:t>outcomes.</a:t>
            </a:r>
            <a:endParaRPr lang="en-US" sz="1400" dirty="0"/>
          </a:p>
        </p:txBody>
      </p:sp>
      <p:pic>
        <p:nvPicPr>
          <p:cNvPr id="2050" name="Picture 2" descr="undefined">
            <a:extLst>
              <a:ext uri="{FF2B5EF4-FFF2-40B4-BE49-F238E27FC236}">
                <a16:creationId xmlns:a16="http://schemas.microsoft.com/office/drawing/2014/main" id="{CAA03F0B-8AB8-DD04-2418-D3ABBBD53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2763" y="0"/>
            <a:ext cx="532923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undefined">
            <a:extLst>
              <a:ext uri="{FF2B5EF4-FFF2-40B4-BE49-F238E27FC236}">
                <a16:creationId xmlns:a16="http://schemas.microsoft.com/office/drawing/2014/main" id="{1685D7D4-93F8-A829-F452-8ACEEC35B9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4038600"/>
            <a:ext cx="1528868" cy="2362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821DDD4-DB4B-B745-59BB-3ADAA1374DC4}"/>
              </a:ext>
            </a:extLst>
          </p:cNvPr>
          <p:cNvSpPr txBox="1"/>
          <p:nvPr/>
        </p:nvSpPr>
        <p:spPr>
          <a:xfrm>
            <a:off x="2326534" y="6464060"/>
            <a:ext cx="1752600" cy="261610"/>
          </a:xfrm>
          <a:prstGeom prst="rect">
            <a:avLst/>
          </a:prstGeom>
          <a:noFill/>
        </p:spPr>
        <p:txBody>
          <a:bodyPr wrap="square" rtlCol="0">
            <a:spAutoFit/>
          </a:bodyPr>
          <a:lstStyle/>
          <a:p>
            <a:pPr algn="ctr"/>
            <a:r>
              <a:rPr lang="en-US" sz="1100" b="1"/>
              <a:t>Mary, Queen of Scots</a:t>
            </a:r>
          </a:p>
        </p:txBody>
      </p:sp>
    </p:spTree>
    <p:extLst>
      <p:ext uri="{BB962C8B-B14F-4D97-AF65-F5344CB8AC3E}">
        <p14:creationId xmlns:p14="http://schemas.microsoft.com/office/powerpoint/2010/main" val="22996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2D7348-44CE-2646-B9FE-DF2A8CAADE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B79FAD-0C07-7ADE-96A1-46088C31FA5B}"/>
              </a:ext>
            </a:extLst>
          </p:cNvPr>
          <p:cNvSpPr>
            <a:spLocks noGrp="1"/>
          </p:cNvSpPr>
          <p:nvPr>
            <p:ph type="title"/>
          </p:nvPr>
        </p:nvSpPr>
        <p:spPr>
          <a:xfrm>
            <a:off x="182879" y="219457"/>
            <a:ext cx="6370321" cy="1008871"/>
          </a:xfrm>
        </p:spPr>
        <p:txBody>
          <a:bodyPr vert="horz" lIns="91440" tIns="45720" rIns="91440" bIns="45720" rtlCol="0" anchor="t">
            <a:normAutofit/>
          </a:bodyPr>
          <a:lstStyle/>
          <a:p>
            <a:r>
              <a:rPr lang="en-US"/>
              <a:t>Codebook</a:t>
            </a:r>
            <a:endParaRPr lang="en-US" b="0" kern="1200" spc="-100" baseline="0">
              <a:latin typeface="+mj-lt"/>
              <a:ea typeface="+mj-ea"/>
              <a:cs typeface="+mj-cs"/>
            </a:endParaRPr>
          </a:p>
        </p:txBody>
      </p:sp>
      <p:pic>
        <p:nvPicPr>
          <p:cNvPr id="4" name="Picture 3">
            <a:extLst>
              <a:ext uri="{FF2B5EF4-FFF2-40B4-BE49-F238E27FC236}">
                <a16:creationId xmlns:a16="http://schemas.microsoft.com/office/drawing/2014/main" id="{B2E10652-FCE3-D625-9C70-6B6EDC8E0867}"/>
              </a:ext>
            </a:extLst>
          </p:cNvPr>
          <p:cNvPicPr>
            <a:picLocks noChangeAspect="1"/>
          </p:cNvPicPr>
          <p:nvPr/>
        </p:nvPicPr>
        <p:blipFill>
          <a:blip r:embed="rId3"/>
          <a:stretch>
            <a:fillRect/>
          </a:stretch>
        </p:blipFill>
        <p:spPr>
          <a:xfrm>
            <a:off x="6954851" y="0"/>
            <a:ext cx="5237149" cy="6858000"/>
          </a:xfrm>
          <a:prstGeom prst="rect">
            <a:avLst/>
          </a:prstGeom>
        </p:spPr>
      </p:pic>
      <p:pic>
        <p:nvPicPr>
          <p:cNvPr id="7" name="Picture 6">
            <a:extLst>
              <a:ext uri="{FF2B5EF4-FFF2-40B4-BE49-F238E27FC236}">
                <a16:creationId xmlns:a16="http://schemas.microsoft.com/office/drawing/2014/main" id="{DEE9A9EF-E2AD-F2B2-19D5-5297F23DA782}"/>
              </a:ext>
            </a:extLst>
          </p:cNvPr>
          <p:cNvPicPr>
            <a:picLocks noChangeAspect="1"/>
          </p:cNvPicPr>
          <p:nvPr/>
        </p:nvPicPr>
        <p:blipFill>
          <a:blip r:embed="rId4"/>
          <a:stretch>
            <a:fillRect/>
          </a:stretch>
        </p:blipFill>
        <p:spPr>
          <a:xfrm>
            <a:off x="950791" y="3477032"/>
            <a:ext cx="4431844" cy="289575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Box 7">
            <a:extLst>
              <a:ext uri="{FF2B5EF4-FFF2-40B4-BE49-F238E27FC236}">
                <a16:creationId xmlns:a16="http://schemas.microsoft.com/office/drawing/2014/main" id="{39909A52-91A2-A36C-E42D-3438ACBE992A}"/>
              </a:ext>
            </a:extLst>
          </p:cNvPr>
          <p:cNvSpPr txBox="1"/>
          <p:nvPr/>
        </p:nvSpPr>
        <p:spPr>
          <a:xfrm>
            <a:off x="217385" y="742583"/>
            <a:ext cx="5967669" cy="2800767"/>
          </a:xfrm>
          <a:prstGeom prst="rect">
            <a:avLst/>
          </a:prstGeom>
          <a:noFill/>
        </p:spPr>
        <p:txBody>
          <a:bodyPr wrap="square" rtlCol="0">
            <a:spAutoFit/>
          </a:bodyPr>
          <a:lstStyle/>
          <a:p>
            <a:r>
              <a:rPr lang="en-US" sz="1600"/>
              <a:t>Shown here is a close-up of a codebook used in the Babbington Plot. </a:t>
            </a:r>
          </a:p>
          <a:p>
            <a:endParaRPr lang="en-US" sz="1600"/>
          </a:p>
          <a:p>
            <a:r>
              <a:rPr lang="en-US" sz="1600"/>
              <a:t>Note symbols for:</a:t>
            </a:r>
          </a:p>
          <a:p>
            <a:pPr marL="171450" indent="-171450">
              <a:buFont typeface="Arial" panose="020B0604020202020204" pitchFamily="34" charset="0"/>
              <a:buChar char="•"/>
            </a:pPr>
            <a:r>
              <a:rPr lang="en-US" sz="1600"/>
              <a:t>The Queen of England (i.e. Elizabeth I)</a:t>
            </a:r>
          </a:p>
          <a:p>
            <a:pPr marL="171450" indent="-171450">
              <a:buFont typeface="Arial" panose="020B0604020202020204" pitchFamily="34" charset="0"/>
              <a:buChar char="•"/>
            </a:pPr>
            <a:r>
              <a:rPr lang="en-US" sz="1600"/>
              <a:t>The Pope</a:t>
            </a:r>
          </a:p>
          <a:p>
            <a:pPr marL="171450" indent="-171450">
              <a:buFont typeface="Arial" panose="020B0604020202020204" pitchFamily="34" charset="0"/>
              <a:buChar char="•"/>
            </a:pPr>
            <a:r>
              <a:rPr lang="en-US" sz="1600"/>
              <a:t>The king of  France</a:t>
            </a:r>
          </a:p>
          <a:p>
            <a:pPr marL="171450" indent="-171450">
              <a:buFont typeface="Arial" panose="020B0604020202020204" pitchFamily="34" charset="0"/>
              <a:buChar char="•"/>
            </a:pPr>
            <a:r>
              <a:rPr lang="en-US" sz="1600"/>
              <a:t>Earl of Sussex</a:t>
            </a:r>
          </a:p>
          <a:p>
            <a:endParaRPr lang="en-US" sz="1600"/>
          </a:p>
          <a:p>
            <a:r>
              <a:rPr lang="en-US" sz="1600"/>
              <a:t>Discovery of this plot lead directly to the execution of Mary I. </a:t>
            </a:r>
          </a:p>
          <a:p>
            <a:endParaRPr lang="en-US" sz="1600"/>
          </a:p>
        </p:txBody>
      </p:sp>
    </p:spTree>
    <p:extLst>
      <p:ext uri="{BB962C8B-B14F-4D97-AF65-F5344CB8AC3E}">
        <p14:creationId xmlns:p14="http://schemas.microsoft.com/office/powerpoint/2010/main" val="15303604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8" end="8"/>
                                            </p:txEl>
                                          </p:spTgt>
                                        </p:tgtEl>
                                        <p:attrNameLst>
                                          <p:attrName>style.visibility</p:attrName>
                                        </p:attrNameLst>
                                      </p:cBhvr>
                                      <p:to>
                                        <p:strVal val="visible"/>
                                      </p:to>
                                    </p:set>
                                  </p:childTnLst>
                                </p:cTn>
                              </p:par>
                              <p:par>
                                <p:cTn id="7" presetID="21" presetClass="entr" presetSubtype="1" fill="hold" nodeType="withEffect">
                                  <p:stCondLst>
                                    <p:cond delay="1000"/>
                                  </p:stCondLst>
                                  <p:childTnLst>
                                    <p:set>
                                      <p:cBhvr>
                                        <p:cTn id="8" dur="1" fill="hold">
                                          <p:stCondLst>
                                            <p:cond delay="0"/>
                                          </p:stCondLst>
                                        </p:cTn>
                                        <p:tgtEl>
                                          <p:spTgt spid="7"/>
                                        </p:tgtEl>
                                        <p:attrNameLst>
                                          <p:attrName>style.visibility</p:attrName>
                                        </p:attrNameLst>
                                      </p:cBhvr>
                                      <p:to>
                                        <p:strVal val="visible"/>
                                      </p:to>
                                    </p:set>
                                    <p:animEffect transition="in" filter="wheel(1)">
                                      <p:cBhvr>
                                        <p:cTn id="9"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C9B3C-4770-55B8-683E-C589BFB2925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632F90-E300-B265-8EFF-285F8C4B6C4F}"/>
              </a:ext>
            </a:extLst>
          </p:cNvPr>
          <p:cNvSpPr>
            <a:spLocks noGrp="1"/>
          </p:cNvSpPr>
          <p:nvPr>
            <p:ph type="title"/>
          </p:nvPr>
        </p:nvSpPr>
        <p:spPr>
          <a:xfrm>
            <a:off x="178703" y="218113"/>
            <a:ext cx="7410661" cy="1305887"/>
          </a:xfrm>
        </p:spPr>
        <p:txBody>
          <a:bodyPr vert="horz" lIns="91440" tIns="45720" rIns="91440" bIns="45720" rtlCol="0" anchor="t">
            <a:normAutofit/>
          </a:bodyPr>
          <a:lstStyle/>
          <a:p>
            <a:r>
              <a:rPr lang="en-US" b="0" kern="1200" spc="-100" baseline="0">
                <a:latin typeface="+mj-lt"/>
                <a:ea typeface="+mj-ea"/>
                <a:cs typeface="+mj-cs"/>
              </a:rPr>
              <a:t>Historical Example: </a:t>
            </a:r>
            <a:br>
              <a:rPr lang="en-US" b="0" kern="1200" spc="-100" baseline="0">
                <a:latin typeface="+mj-lt"/>
                <a:ea typeface="+mj-ea"/>
                <a:cs typeface="+mj-cs"/>
              </a:rPr>
            </a:br>
            <a:r>
              <a:rPr lang="en-US" b="0" kern="1200" spc="-100" baseline="0">
                <a:latin typeface="+mj-lt"/>
                <a:ea typeface="+mj-ea"/>
                <a:cs typeface="+mj-cs"/>
              </a:rPr>
              <a:t>    Culper Spy Ring (American Revolution)</a:t>
            </a:r>
          </a:p>
        </p:txBody>
      </p:sp>
      <p:sp>
        <p:nvSpPr>
          <p:cNvPr id="5" name="TextBox 4">
            <a:extLst>
              <a:ext uri="{FF2B5EF4-FFF2-40B4-BE49-F238E27FC236}">
                <a16:creationId xmlns:a16="http://schemas.microsoft.com/office/drawing/2014/main" id="{8675C9BB-D8F8-ADC1-6A0F-0648727D5AB7}"/>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457200" y="2362200"/>
            <a:ext cx="6069696" cy="3708232"/>
          </a:xfrm>
          <a:prstGeom prst="rect">
            <a:avLst/>
          </a:prstGeom>
        </p:spPr>
        <p:txBody>
          <a:bodyPr>
            <a:normAutofit/>
          </a:bodyPr>
          <a:lstStyle/>
          <a:p>
            <a:pPr marL="0" indent="0">
              <a:spcBef>
                <a:spcPts val="2500"/>
              </a:spcBef>
              <a:spcAft>
                <a:spcPts val="600"/>
              </a:spcAft>
              <a:buNone/>
            </a:pPr>
            <a:r>
              <a:rPr lang="en-US" sz="1400" b="1"/>
              <a:t>Washington organized a spy ring in 1778 to obtain information about enemy (British) movements, embattlements, and future plans. </a:t>
            </a:r>
          </a:p>
          <a:p>
            <a:pPr marL="0" lvl="1" indent="0">
              <a:spcBef>
                <a:spcPts val="1000"/>
              </a:spcBef>
              <a:spcAft>
                <a:spcPts val="600"/>
              </a:spcAft>
              <a:buNone/>
            </a:pPr>
            <a:r>
              <a:rPr lang="en-US" sz="1400"/>
              <a:t>This spy ring used a nomenclature system in which the primary tool was a codebook that had almost 1,000 locations, names (cities and people) and key words encoded as numeric values. It was surprisingly effective. </a:t>
            </a:r>
          </a:p>
        </p:txBody>
      </p:sp>
      <p:pic>
        <p:nvPicPr>
          <p:cNvPr id="6" name="Picture 5">
            <a:extLst>
              <a:ext uri="{FF2B5EF4-FFF2-40B4-BE49-F238E27FC236}">
                <a16:creationId xmlns:a16="http://schemas.microsoft.com/office/drawing/2014/main" id="{F65AAC02-EE61-8310-32FA-9658836B1D69}"/>
              </a:ext>
            </a:extLst>
          </p:cNvPr>
          <p:cNvPicPr>
            <a:picLocks noChangeAspect="1"/>
          </p:cNvPicPr>
          <p:nvPr/>
        </p:nvPicPr>
        <p:blipFill>
          <a:blip r:embed="rId3"/>
          <a:stretch>
            <a:fillRect/>
          </a:stretch>
        </p:blipFill>
        <p:spPr>
          <a:xfrm>
            <a:off x="7197864" y="0"/>
            <a:ext cx="4979581" cy="6858000"/>
          </a:xfrm>
          <a:prstGeom prst="rect">
            <a:avLst/>
          </a:prstGeom>
        </p:spPr>
      </p:pic>
    </p:spTree>
    <p:extLst>
      <p:ext uri="{BB962C8B-B14F-4D97-AF65-F5344CB8AC3E}">
        <p14:creationId xmlns:p14="http://schemas.microsoft.com/office/powerpoint/2010/main" val="2631313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FCAFD-E65B-104B-552A-84D5BAE990A0}"/>
              </a:ext>
            </a:extLst>
          </p:cNvPr>
          <p:cNvSpPr>
            <a:spLocks noGrp="1"/>
          </p:cNvSpPr>
          <p:nvPr>
            <p:ph type="title"/>
          </p:nvPr>
        </p:nvSpPr>
        <p:spPr>
          <a:xfrm>
            <a:off x="182879" y="219457"/>
            <a:ext cx="6370321" cy="1008871"/>
          </a:xfrm>
        </p:spPr>
        <p:txBody>
          <a:bodyPr vert="horz" lIns="91440" tIns="45720" rIns="91440" bIns="45720" rtlCol="0" anchor="t">
            <a:normAutofit/>
          </a:bodyPr>
          <a:lstStyle/>
          <a:p>
            <a:r>
              <a:rPr lang="en-US" b="0" kern="1200" spc="-100" baseline="0">
                <a:latin typeface="+mj-lt"/>
                <a:ea typeface="+mj-ea"/>
                <a:cs typeface="+mj-cs"/>
              </a:rPr>
              <a:t>Impact on Cryptology</a:t>
            </a:r>
          </a:p>
        </p:txBody>
      </p:sp>
      <p:sp>
        <p:nvSpPr>
          <p:cNvPr id="5" name="TextBox 4">
            <a:extLst>
              <a:ext uri="{FF2B5EF4-FFF2-40B4-BE49-F238E27FC236}">
                <a16:creationId xmlns:a16="http://schemas.microsoft.com/office/drawing/2014/main" id="{81F06EA5-BED9-4CC3-864C-463A1F6A5588}"/>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82880" y="1228329"/>
            <a:ext cx="6370320" cy="5043490"/>
          </a:xfrm>
          <a:prstGeom prst="rect">
            <a:avLst/>
          </a:prstGeom>
        </p:spPr>
        <p:txBody>
          <a:bodyPr>
            <a:normAutofit/>
          </a:bodyPr>
          <a:lstStyle/>
          <a:p>
            <a:pPr marL="0" indent="0">
              <a:spcBef>
                <a:spcPts val="2500"/>
              </a:spcBef>
              <a:spcAft>
                <a:spcPts val="600"/>
              </a:spcAft>
              <a:buFont typeface="Arial" panose="020B0604020202020204" pitchFamily="34" charset="0"/>
              <a:buNone/>
            </a:pPr>
            <a:r>
              <a:rPr lang="en-US" sz="1400" b="1" dirty="0"/>
              <a:t>Role of Nomenclators</a:t>
            </a:r>
          </a:p>
          <a:p>
            <a:pPr marL="0" lvl="1" indent="0">
              <a:spcBef>
                <a:spcPts val="1000"/>
              </a:spcBef>
              <a:spcAft>
                <a:spcPts val="600"/>
              </a:spcAft>
              <a:buFont typeface="Arial" panose="020B0604020202020204" pitchFamily="34" charset="0"/>
              <a:buNone/>
            </a:pPr>
            <a:r>
              <a:rPr lang="en-US" sz="1400" dirty="0"/>
              <a:t>Nomenclators bridged simple substitution ciphers and advanced </a:t>
            </a:r>
            <a:r>
              <a:rPr lang="en-US" sz="1400" u="sng" dirty="0"/>
              <a:t>polyalphabetic</a:t>
            </a:r>
            <a:r>
              <a:rPr lang="en-US" sz="1400" dirty="0"/>
              <a:t> systems in cryptographic history. (e.g. </a:t>
            </a:r>
            <a:r>
              <a:rPr lang="en-US" sz="1400" dirty="0" err="1"/>
              <a:t>Vigenere</a:t>
            </a:r>
            <a:r>
              <a:rPr lang="en-US" sz="1400" dirty="0"/>
              <a:t> cipher)</a:t>
            </a:r>
          </a:p>
          <a:p>
            <a:pPr marL="0" indent="0">
              <a:spcBef>
                <a:spcPts val="2500"/>
              </a:spcBef>
              <a:spcAft>
                <a:spcPts val="600"/>
              </a:spcAft>
              <a:buFont typeface="Arial" panose="020B0604020202020204" pitchFamily="34" charset="0"/>
              <a:buNone/>
            </a:pPr>
            <a:r>
              <a:rPr lang="en-US" sz="1400" b="1" dirty="0"/>
              <a:t>Key Distribution Challenges</a:t>
            </a:r>
          </a:p>
          <a:p>
            <a:pPr marL="0" lvl="1" indent="0">
              <a:spcBef>
                <a:spcPts val="1000"/>
              </a:spcBef>
              <a:spcAft>
                <a:spcPts val="600"/>
              </a:spcAft>
              <a:buFont typeface="Arial" panose="020B0604020202020204" pitchFamily="34" charset="0"/>
              <a:buNone/>
            </a:pPr>
            <a:r>
              <a:rPr lang="en-US" sz="1400" dirty="0"/>
              <a:t>Reliance on codebooks introduced key distribution and management challenges still relevant today.</a:t>
            </a:r>
          </a:p>
          <a:p>
            <a:pPr marL="0" indent="0">
              <a:spcBef>
                <a:spcPts val="2500"/>
              </a:spcBef>
              <a:spcAft>
                <a:spcPts val="600"/>
              </a:spcAft>
              <a:buFont typeface="Arial" panose="020B0604020202020204" pitchFamily="34" charset="0"/>
              <a:buNone/>
            </a:pPr>
            <a:r>
              <a:rPr lang="en-US" sz="1400" b="1" dirty="0"/>
              <a:t>Legacy and Influence</a:t>
            </a:r>
          </a:p>
          <a:p>
            <a:pPr marL="0" lvl="1" indent="0">
              <a:spcBef>
                <a:spcPts val="1000"/>
              </a:spcBef>
              <a:spcAft>
                <a:spcPts val="600"/>
              </a:spcAft>
              <a:buFont typeface="Arial" panose="020B0604020202020204" pitchFamily="34" charset="0"/>
              <a:buNone/>
            </a:pPr>
            <a:r>
              <a:rPr lang="en-US" sz="1400" dirty="0"/>
              <a:t>Nomenclators influenced diplomatic codes and innovations leading to machine ciphers and algorithmic encryption.</a:t>
            </a:r>
          </a:p>
          <a:p>
            <a:pPr marL="0" indent="0">
              <a:spcBef>
                <a:spcPts val="2500"/>
              </a:spcBef>
              <a:spcAft>
                <a:spcPts val="600"/>
              </a:spcAft>
              <a:buFont typeface="Arial" panose="020B0604020202020204" pitchFamily="34" charset="0"/>
              <a:buNone/>
            </a:pPr>
            <a:r>
              <a:rPr lang="en-US" sz="1400" b="1" dirty="0"/>
              <a:t>Continuous Cryptographic Evolution</a:t>
            </a:r>
          </a:p>
          <a:p>
            <a:pPr marL="0" lvl="1" indent="0">
              <a:spcBef>
                <a:spcPts val="1000"/>
              </a:spcBef>
              <a:spcAft>
                <a:spcPts val="600"/>
              </a:spcAft>
              <a:buFont typeface="Arial" panose="020B0604020202020204" pitchFamily="34" charset="0"/>
              <a:buNone/>
            </a:pPr>
            <a:r>
              <a:rPr lang="en-US" sz="1400" dirty="0"/>
              <a:t>Their legacy highlights adaptability and the ongoing evolution of cryptographic practices.</a:t>
            </a:r>
          </a:p>
        </p:txBody>
      </p:sp>
      <p:pic>
        <p:nvPicPr>
          <p:cNvPr id="4098" name="Picture 2" descr="Crypto Goes to War: The American Revolution | SpringerLink">
            <a:extLst>
              <a:ext uri="{FF2B5EF4-FFF2-40B4-BE49-F238E27FC236}">
                <a16:creationId xmlns:a16="http://schemas.microsoft.com/office/drawing/2014/main" id="{147D4117-A411-91D2-39F0-0060B37F2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9225" y="0"/>
            <a:ext cx="44227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7970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D22C0-6D11-56C0-5D0B-1DCF89D894B5}"/>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E55D418B-5ED8-89EA-FAE5-399238E832F0}"/>
              </a:ext>
            </a:extLst>
          </p:cNvPr>
          <p:cNvSpPr>
            <a:spLocks noGrp="1"/>
          </p:cNvSpPr>
          <p:nvPr>
            <p:ph idx="1"/>
          </p:nvPr>
        </p:nvSpPr>
        <p:spPr/>
        <p:txBody>
          <a:bodyPr/>
          <a:lstStyle/>
          <a:p>
            <a:pPr marL="0" indent="0">
              <a:buNone/>
            </a:pPr>
            <a:r>
              <a:rPr lang="en-US" dirty="0"/>
              <a:t>The Affine </a:t>
            </a:r>
            <a:r>
              <a:rPr lang="en-US"/>
              <a:t>cipher is a variation on the Caesar cipher, but one in which we not only include a letter shift, but we also multiply by some value.  While harder to crack than the Caesar cipher, the Affine cipher is </a:t>
            </a:r>
            <a:r>
              <a:rPr lang="en-US" dirty="0"/>
              <a:t>not particularly powerful. In fact, it’s extremely susceptible to cryptanalysis in particular due to its small keyspace. However, by learning about the Affine cipher, we </a:t>
            </a:r>
            <a:r>
              <a:rPr lang="en-US"/>
              <a:t>will introduce some topics </a:t>
            </a:r>
            <a:r>
              <a:rPr lang="en-US" dirty="0"/>
              <a:t>that are extremely important to the study of cryptology. In </a:t>
            </a:r>
            <a:r>
              <a:rPr lang="en-US"/>
              <a:t>particular:</a:t>
            </a:r>
          </a:p>
          <a:p>
            <a:pPr marL="0" indent="0">
              <a:buNone/>
            </a:pPr>
            <a:endParaRPr lang="en-US" dirty="0"/>
          </a:p>
          <a:p>
            <a:pPr marL="228600" lvl="1" indent="0">
              <a:buNone/>
            </a:pPr>
            <a:r>
              <a:rPr lang="en-US" b="1" dirty="0"/>
              <a:t>Unique solutions / Reversibility</a:t>
            </a:r>
          </a:p>
          <a:p>
            <a:pPr marL="228600" lvl="1" indent="0">
              <a:buNone/>
            </a:pPr>
            <a:endParaRPr lang="en-US" dirty="0"/>
          </a:p>
          <a:p>
            <a:pPr marL="228600" lvl="1" indent="0">
              <a:buNone/>
            </a:pPr>
            <a:r>
              <a:rPr lang="en-US" b="1" dirty="0"/>
              <a:t>More modular arithmetic</a:t>
            </a:r>
          </a:p>
          <a:p>
            <a:pPr lvl="2"/>
            <a:r>
              <a:rPr lang="en-US" dirty="0"/>
              <a:t>Coprime numbers / greatest common denominator</a:t>
            </a:r>
          </a:p>
          <a:p>
            <a:pPr lvl="2"/>
            <a:r>
              <a:rPr lang="en-US" dirty="0"/>
              <a:t>Multiplicative Inverse</a:t>
            </a:r>
          </a:p>
          <a:p>
            <a:pPr lvl="2"/>
            <a:endParaRPr lang="en-US" dirty="0"/>
          </a:p>
          <a:p>
            <a:pPr lvl="1"/>
            <a:endParaRPr lang="en-US" dirty="0"/>
          </a:p>
        </p:txBody>
      </p:sp>
    </p:spTree>
    <p:extLst>
      <p:ext uri="{BB962C8B-B14F-4D97-AF65-F5344CB8AC3E}">
        <p14:creationId xmlns:p14="http://schemas.microsoft.com/office/powerpoint/2010/main" val="14173134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93809-0CD3-0C66-E696-5E7614487F37}"/>
              </a:ext>
            </a:extLst>
          </p:cNvPr>
          <p:cNvSpPr>
            <a:spLocks noGrp="1"/>
          </p:cNvSpPr>
          <p:nvPr>
            <p:ph type="title"/>
          </p:nvPr>
        </p:nvSpPr>
        <p:spPr>
          <a:xfrm>
            <a:off x="182879" y="219457"/>
            <a:ext cx="6979921" cy="1008871"/>
          </a:xfrm>
        </p:spPr>
        <p:txBody>
          <a:bodyPr vert="horz" lIns="91440" tIns="45720" rIns="91440" bIns="45720" rtlCol="0" anchor="t">
            <a:normAutofit/>
          </a:bodyPr>
          <a:lstStyle/>
          <a:p>
            <a:r>
              <a:rPr lang="en-US" b="0" kern="1200" spc="-100" baseline="0" dirty="0">
                <a:latin typeface="+mj-lt"/>
                <a:ea typeface="+mj-ea"/>
                <a:cs typeface="+mj-cs"/>
              </a:rPr>
              <a:t>Affine Ciphers: Overview #1</a:t>
            </a:r>
            <a:br>
              <a:rPr lang="en-US" b="0" kern="1200" spc="-100" baseline="0" dirty="0">
                <a:latin typeface="+mj-lt"/>
                <a:ea typeface="+mj-ea"/>
                <a:cs typeface="+mj-cs"/>
              </a:rPr>
            </a:br>
            <a:r>
              <a:rPr lang="en-US" b="0" kern="1200" spc="-100" baseline="0" dirty="0">
                <a:latin typeface="+mj-lt"/>
                <a:ea typeface="+mj-ea"/>
                <a:cs typeface="+mj-cs"/>
              </a:rPr>
              <a:t>   Concept and Mathematical Foundation</a:t>
            </a:r>
          </a:p>
        </p:txBody>
      </p:sp>
      <p:sp>
        <p:nvSpPr>
          <p:cNvPr id="5" name="TextBox 4">
            <a:extLst>
              <a:ext uri="{FF2B5EF4-FFF2-40B4-BE49-F238E27FC236}">
                <a16:creationId xmlns:a16="http://schemas.microsoft.com/office/drawing/2014/main" id="{9796CF69-B522-4271-870F-B910BF9D93AD}"/>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82879" y="1230956"/>
            <a:ext cx="8848135" cy="5043490"/>
          </a:xfrm>
          <a:prstGeom prst="rect">
            <a:avLst/>
          </a:prstGeom>
        </p:spPr>
        <p:txBody>
          <a:bodyPr>
            <a:normAutofit fontScale="92500" lnSpcReduction="10000"/>
          </a:bodyPr>
          <a:lstStyle/>
          <a:p>
            <a:pPr>
              <a:spcBef>
                <a:spcPts val="2500"/>
              </a:spcBef>
              <a:spcAft>
                <a:spcPts val="600"/>
              </a:spcAft>
            </a:pPr>
            <a:r>
              <a:rPr lang="en-US" sz="1400" b="1" dirty="0"/>
              <a:t>OVERVIEW SLIDES</a:t>
            </a:r>
          </a:p>
          <a:p>
            <a:pPr marL="0" lvl="1" indent="0">
              <a:spcBef>
                <a:spcPts val="1000"/>
              </a:spcBef>
              <a:spcAft>
                <a:spcPts val="600"/>
              </a:spcAft>
              <a:buFont typeface="Arial" panose="020B0604020202020204" pitchFamily="34" charset="0"/>
              <a:buNone/>
            </a:pPr>
            <a:r>
              <a:rPr lang="en-US" sz="1400" i="1" dirty="0"/>
              <a:t>Don’t be alarmed if these overview slides are initially confusing to you. We will discuss all of the following points </a:t>
            </a:r>
            <a:r>
              <a:rPr lang="en-US" sz="1400" i="1"/>
              <a:t>in detail </a:t>
            </a:r>
            <a:r>
              <a:rPr lang="en-US" sz="1400" i="1" dirty="0"/>
              <a:t>over the course of the lecture. However, DO come back to these overviews as you review as they summarize the key concepts of this topic.</a:t>
            </a:r>
          </a:p>
          <a:p>
            <a:pPr marL="0" indent="0">
              <a:spcBef>
                <a:spcPts val="2500"/>
              </a:spcBef>
              <a:spcAft>
                <a:spcPts val="600"/>
              </a:spcAft>
              <a:buFont typeface="Arial" panose="020B0604020202020204" pitchFamily="34" charset="0"/>
              <a:buNone/>
            </a:pPr>
            <a:r>
              <a:rPr lang="en-US" sz="1400" b="1" dirty="0"/>
              <a:t>Affine Cipher Formula</a:t>
            </a:r>
          </a:p>
          <a:p>
            <a:pPr marL="0" lvl="1" indent="0">
              <a:spcBef>
                <a:spcPts val="1000"/>
              </a:spcBef>
              <a:spcAft>
                <a:spcPts val="600"/>
              </a:spcAft>
              <a:buFont typeface="Arial" panose="020B0604020202020204" pitchFamily="34" charset="0"/>
              <a:buNone/>
            </a:pPr>
            <a:r>
              <a:rPr lang="en-US" sz="1400" dirty="0"/>
              <a:t>Affine cipher uses the formula </a:t>
            </a:r>
            <a:r>
              <a:rPr lang="en-US" sz="1400" b="1" dirty="0"/>
              <a:t>C </a:t>
            </a:r>
            <a:r>
              <a:rPr lang="en-US" sz="1400" b="1"/>
              <a:t>= </a:t>
            </a:r>
            <a:r>
              <a:rPr lang="en-US" sz="1400" b="1">
                <a:solidFill>
                  <a:srgbClr val="FF0000"/>
                </a:solidFill>
              </a:rPr>
              <a:t>a</a:t>
            </a:r>
            <a:r>
              <a:rPr lang="en-US" sz="1400" b="1"/>
              <a:t>P </a:t>
            </a:r>
            <a:r>
              <a:rPr lang="en-US" sz="1400" b="1" dirty="0"/>
              <a:t>+ </a:t>
            </a:r>
            <a:r>
              <a:rPr lang="en-US" sz="1400" b="1">
                <a:solidFill>
                  <a:srgbClr val="FF0000"/>
                </a:solidFill>
              </a:rPr>
              <a:t>b</a:t>
            </a:r>
            <a:r>
              <a:rPr lang="en-US" sz="1400" b="1"/>
              <a:t> (mod 26) </a:t>
            </a:r>
            <a:r>
              <a:rPr lang="en-US" sz="1400" dirty="0"/>
              <a:t>to encrypt plaintext letters with keys a and b.</a:t>
            </a:r>
          </a:p>
          <a:p>
            <a:pPr marL="0" indent="0">
              <a:spcBef>
                <a:spcPts val="2500"/>
              </a:spcBef>
              <a:spcAft>
                <a:spcPts val="600"/>
              </a:spcAft>
              <a:buFont typeface="Arial" panose="020B0604020202020204" pitchFamily="34" charset="0"/>
              <a:buNone/>
            </a:pPr>
            <a:r>
              <a:rPr lang="en-US" sz="1400" b="1" dirty="0"/>
              <a:t>Coprimality Requirement</a:t>
            </a:r>
          </a:p>
          <a:p>
            <a:pPr marL="0" lvl="1" indent="0">
              <a:spcBef>
                <a:spcPts val="1000"/>
              </a:spcBef>
              <a:spcAft>
                <a:spcPts val="600"/>
              </a:spcAft>
              <a:buFont typeface="Arial" panose="020B0604020202020204" pitchFamily="34" charset="0"/>
              <a:buNone/>
            </a:pPr>
            <a:r>
              <a:rPr lang="en-US" sz="1400" dirty="0"/>
              <a:t>'a' must be </a:t>
            </a:r>
            <a:r>
              <a:rPr lang="en-US" sz="1400" u="sng" dirty="0"/>
              <a:t>coprime</a:t>
            </a:r>
            <a:r>
              <a:rPr lang="en-US" sz="1400" dirty="0"/>
              <a:t> with 26 to ensure the cipher can be decrypted using the </a:t>
            </a:r>
            <a:r>
              <a:rPr lang="en-US" sz="1400" u="sng" dirty="0"/>
              <a:t>multiplicative inverse</a:t>
            </a:r>
            <a:r>
              <a:rPr lang="en-US" sz="1400" dirty="0"/>
              <a:t>.</a:t>
            </a:r>
          </a:p>
          <a:p>
            <a:pPr marL="0" indent="0">
              <a:spcBef>
                <a:spcPts val="2500"/>
              </a:spcBef>
              <a:spcAft>
                <a:spcPts val="600"/>
              </a:spcAft>
              <a:buFont typeface="Arial" panose="020B0604020202020204" pitchFamily="34" charset="0"/>
              <a:buNone/>
            </a:pPr>
            <a:r>
              <a:rPr lang="en-US" sz="1400" b="1" dirty="0"/>
              <a:t>Keyspace and Security</a:t>
            </a:r>
          </a:p>
          <a:p>
            <a:pPr marL="0" lvl="1" indent="0">
              <a:spcBef>
                <a:spcPts val="1000"/>
              </a:spcBef>
              <a:spcAft>
                <a:spcPts val="600"/>
              </a:spcAft>
              <a:buFont typeface="Arial" panose="020B0604020202020204" pitchFamily="34" charset="0"/>
              <a:buNone/>
            </a:pPr>
            <a:r>
              <a:rPr lang="en-US" sz="1400" dirty="0"/>
              <a:t>Affine cipher has 312 possible keys, larger than Caesar cipher but still extremely </a:t>
            </a:r>
            <a:r>
              <a:rPr lang="en-US" sz="1400"/>
              <a:t>limited and easily breakable with a brute-force attack.</a:t>
            </a:r>
            <a:endParaRPr lang="en-US" sz="1400" dirty="0"/>
          </a:p>
          <a:p>
            <a:pPr marL="0" indent="0">
              <a:spcBef>
                <a:spcPts val="2500"/>
              </a:spcBef>
              <a:spcAft>
                <a:spcPts val="600"/>
              </a:spcAft>
              <a:buFont typeface="Arial" panose="020B0604020202020204" pitchFamily="34" charset="0"/>
              <a:buNone/>
            </a:pPr>
            <a:r>
              <a:rPr lang="en-US" sz="1400" b="1" dirty="0"/>
              <a:t>Role of Modular Arithmetic</a:t>
            </a:r>
          </a:p>
          <a:p>
            <a:pPr marL="0" lvl="1" indent="0">
              <a:spcBef>
                <a:spcPts val="1000"/>
              </a:spcBef>
              <a:spcAft>
                <a:spcPts val="600"/>
              </a:spcAft>
              <a:buFont typeface="Arial" panose="020B0604020202020204" pitchFamily="34" charset="0"/>
              <a:buNone/>
            </a:pPr>
            <a:r>
              <a:rPr lang="en-US" sz="1400" dirty="0"/>
              <a:t>Modular arithmetic and Euler’s totient function underpin affine cipher’s encryption and decryption processes.</a:t>
            </a:r>
          </a:p>
        </p:txBody>
      </p:sp>
    </p:spTree>
    <p:extLst>
      <p:ext uri="{BB962C8B-B14F-4D97-AF65-F5344CB8AC3E}">
        <p14:creationId xmlns:p14="http://schemas.microsoft.com/office/powerpoint/2010/main" val="26652970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E9631-798B-CFD3-A4C9-FDAE84FDC94B}"/>
              </a:ext>
            </a:extLst>
          </p:cNvPr>
          <p:cNvSpPr>
            <a:spLocks noGrp="1"/>
          </p:cNvSpPr>
          <p:nvPr>
            <p:ph type="title"/>
          </p:nvPr>
        </p:nvSpPr>
        <p:spPr>
          <a:xfrm>
            <a:off x="185854" y="219456"/>
            <a:ext cx="8500946" cy="999744"/>
          </a:xfrm>
        </p:spPr>
        <p:txBody>
          <a:bodyPr vert="horz" lIns="91440" tIns="45720" rIns="91440" bIns="45720" rtlCol="0" anchor="t">
            <a:normAutofit/>
          </a:bodyPr>
          <a:lstStyle/>
          <a:p>
            <a:r>
              <a:rPr lang="en-US" dirty="0"/>
              <a:t>Affine Ciphers: Overview #2</a:t>
            </a:r>
            <a:br>
              <a:rPr lang="en-US" dirty="0"/>
            </a:br>
            <a:r>
              <a:rPr lang="en-US" dirty="0"/>
              <a:t>	</a:t>
            </a:r>
            <a:r>
              <a:rPr lang="en-US" b="0" kern="1200" spc="-100" baseline="0" dirty="0">
                <a:latin typeface="+mj-lt"/>
                <a:ea typeface="+mj-ea"/>
                <a:cs typeface="+mj-cs"/>
              </a:rPr>
              <a:t>Encryption and Decryption Process</a:t>
            </a:r>
          </a:p>
        </p:txBody>
      </p:sp>
      <p:sp>
        <p:nvSpPr>
          <p:cNvPr id="5" name="TextBox 4">
            <a:extLst>
              <a:ext uri="{FF2B5EF4-FFF2-40B4-BE49-F238E27FC236}">
                <a16:creationId xmlns:a16="http://schemas.microsoft.com/office/drawing/2014/main" id="{A7E6B5D3-3D2D-4513-B801-4C156650FC6C}"/>
              </a:ext>
            </a:extLst>
          </p:cNvPr>
          <p:cNvSpPr txBox="1"/>
          <p:nvPr>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85854" y="1295400"/>
            <a:ext cx="6062546" cy="4972751"/>
          </a:xfrm>
          <a:prstGeom prst="rect">
            <a:avLst/>
          </a:prstGeom>
        </p:spPr>
        <p:txBody>
          <a:bodyPr>
            <a:normAutofit fontScale="92500" lnSpcReduction="10000"/>
          </a:bodyPr>
          <a:lstStyle/>
          <a:p>
            <a:pPr marL="0" indent="0">
              <a:lnSpc>
                <a:spcPct val="90000"/>
              </a:lnSpc>
              <a:spcBef>
                <a:spcPts val="2500"/>
              </a:spcBef>
              <a:spcAft>
                <a:spcPts val="600"/>
              </a:spcAft>
              <a:buFont typeface="Arial" panose="020B0604020202020204" pitchFamily="34" charset="0"/>
              <a:buNone/>
            </a:pPr>
            <a:r>
              <a:rPr lang="en-US" sz="1400" b="1" dirty="0"/>
              <a:t>Affine Cipher Encryption</a:t>
            </a:r>
          </a:p>
          <a:p>
            <a:pPr marL="0" lvl="1" indent="0">
              <a:lnSpc>
                <a:spcPct val="90000"/>
              </a:lnSpc>
              <a:spcBef>
                <a:spcPts val="1000"/>
              </a:spcBef>
              <a:spcAft>
                <a:spcPts val="600"/>
              </a:spcAft>
              <a:buFont typeface="Arial" panose="020B0604020202020204" pitchFamily="34" charset="0"/>
              <a:buNone/>
            </a:pPr>
            <a:r>
              <a:rPr lang="en-US" sz="1400" dirty="0"/>
              <a:t>Each plaintext letter is converted to a number, then encrypted using the formula C </a:t>
            </a:r>
            <a:r>
              <a:rPr lang="en-US" sz="1400"/>
              <a:t>= aP </a:t>
            </a:r>
            <a:r>
              <a:rPr lang="en-US" sz="1400" dirty="0"/>
              <a:t>+ b mod 26.</a:t>
            </a:r>
          </a:p>
          <a:p>
            <a:pPr marL="0" indent="0">
              <a:lnSpc>
                <a:spcPct val="90000"/>
              </a:lnSpc>
              <a:spcBef>
                <a:spcPts val="2500"/>
              </a:spcBef>
              <a:spcAft>
                <a:spcPts val="600"/>
              </a:spcAft>
              <a:buFont typeface="Arial" panose="020B0604020202020204" pitchFamily="34" charset="0"/>
              <a:buNone/>
            </a:pPr>
            <a:r>
              <a:rPr lang="en-US" sz="1400" b="1" dirty="0"/>
              <a:t>Decryption and Multiplicative Inverse</a:t>
            </a:r>
          </a:p>
          <a:p>
            <a:pPr marL="0" lvl="1" indent="0">
              <a:lnSpc>
                <a:spcPct val="90000"/>
              </a:lnSpc>
              <a:spcBef>
                <a:spcPts val="1000"/>
              </a:spcBef>
              <a:spcAft>
                <a:spcPts val="600"/>
              </a:spcAft>
              <a:buFont typeface="Arial" panose="020B0604020202020204" pitchFamily="34" charset="0"/>
              <a:buNone/>
            </a:pPr>
            <a:r>
              <a:rPr lang="en-US" sz="1400" dirty="0"/>
              <a:t>Decryption uses the </a:t>
            </a:r>
            <a:r>
              <a:rPr lang="en-US" sz="1400" b="1" dirty="0"/>
              <a:t>multiplicative inverse </a:t>
            </a:r>
            <a:r>
              <a:rPr lang="en-US" sz="1400" dirty="0"/>
              <a:t>of 'a' to retrieve the original message via modular arithmetic. The formula is</a:t>
            </a:r>
            <a:r>
              <a:rPr lang="en-US" sz="1400"/>
              <a:t>: </a:t>
            </a:r>
            <a:r>
              <a:rPr lang="en-US" sz="1500" b="1" i="1" dirty="0"/>
              <a:t>P</a:t>
            </a:r>
            <a:r>
              <a:rPr lang="en-US" sz="1500" b="1" i="1"/>
              <a:t> </a:t>
            </a:r>
            <a:r>
              <a:rPr lang="en-US" sz="1500" b="1" dirty="0"/>
              <a:t>= </a:t>
            </a:r>
            <a:r>
              <a:rPr lang="en-US" sz="1500" b="1" i="1" dirty="0"/>
              <a:t>a</a:t>
            </a:r>
            <a:r>
              <a:rPr lang="en-US" sz="1700" b="1" baseline="30000" dirty="0">
                <a:solidFill>
                  <a:srgbClr val="FF0000"/>
                </a:solidFill>
              </a:rPr>
              <a:t>-1</a:t>
            </a:r>
            <a:r>
              <a:rPr lang="en-US" sz="1500" b="1" dirty="0"/>
              <a:t>(</a:t>
            </a:r>
            <a:r>
              <a:rPr lang="en-US" sz="1500" b="1" i="1" dirty="0"/>
              <a:t>C </a:t>
            </a:r>
            <a:r>
              <a:rPr lang="en-US" sz="1500" b="1" dirty="0"/>
              <a:t>- </a:t>
            </a:r>
            <a:r>
              <a:rPr lang="en-US" sz="1500" b="1" i="1" dirty="0"/>
              <a:t>b</a:t>
            </a:r>
            <a:r>
              <a:rPr lang="en-US" sz="1500" b="1" dirty="0"/>
              <a:t>)   (mod 26)</a:t>
            </a:r>
            <a:r>
              <a:rPr lang="en-US" sz="1400" u="sng" dirty="0"/>
              <a:t> </a:t>
            </a:r>
            <a:endParaRPr lang="en-US" sz="1400" dirty="0"/>
          </a:p>
          <a:p>
            <a:pPr marL="0" indent="0">
              <a:lnSpc>
                <a:spcPct val="90000"/>
              </a:lnSpc>
              <a:spcBef>
                <a:spcPts val="2500"/>
              </a:spcBef>
              <a:spcAft>
                <a:spcPts val="600"/>
              </a:spcAft>
              <a:buFont typeface="Arial" panose="020B0604020202020204" pitchFamily="34" charset="0"/>
              <a:buNone/>
            </a:pPr>
            <a:r>
              <a:rPr lang="en-US" sz="1400" b="1" dirty="0"/>
              <a:t>Security Limitations</a:t>
            </a:r>
          </a:p>
          <a:p>
            <a:pPr marL="285750" lvl="1" indent="-285750">
              <a:lnSpc>
                <a:spcPct val="90000"/>
              </a:lnSpc>
              <a:spcBef>
                <a:spcPts val="1000"/>
              </a:spcBef>
              <a:spcAft>
                <a:spcPts val="600"/>
              </a:spcAft>
              <a:buFontTx/>
              <a:buChar char="-"/>
            </a:pPr>
            <a:r>
              <a:rPr lang="en-US" sz="1400"/>
              <a:t>Small keyspace: The affine </a:t>
            </a:r>
            <a:r>
              <a:rPr lang="en-US" sz="1400" dirty="0"/>
              <a:t>cipher has a very small keyspace (312) making </a:t>
            </a:r>
            <a:r>
              <a:rPr lang="en-US" sz="1400"/>
              <a:t>it trivially </a:t>
            </a:r>
            <a:r>
              <a:rPr lang="en-US" sz="1400" dirty="0"/>
              <a:t>susceptible to breaking with brute-force attacks</a:t>
            </a:r>
            <a:r>
              <a:rPr lang="en-US" sz="1400"/>
              <a:t>, rendering it </a:t>
            </a:r>
            <a:r>
              <a:rPr lang="en-US" sz="1400" dirty="0"/>
              <a:t>insecure for real world use.</a:t>
            </a:r>
          </a:p>
          <a:p>
            <a:pPr marL="285750" lvl="1" indent="-285750">
              <a:lnSpc>
                <a:spcPct val="90000"/>
              </a:lnSpc>
              <a:spcBef>
                <a:spcPts val="1000"/>
              </a:spcBef>
              <a:spcAft>
                <a:spcPts val="600"/>
              </a:spcAft>
              <a:buFontTx/>
              <a:buChar char="-"/>
            </a:pPr>
            <a:r>
              <a:rPr lang="en-US" sz="1400" dirty="0"/>
              <a:t>Monoalphabetic: We will shortly learn about “polyalphabetic” ciphers which increase security by increasing the keyspace. </a:t>
            </a:r>
          </a:p>
          <a:p>
            <a:pPr>
              <a:spcBef>
                <a:spcPts val="2500"/>
              </a:spcBef>
              <a:spcAft>
                <a:spcPts val="600"/>
              </a:spcAft>
            </a:pPr>
            <a:r>
              <a:rPr lang="en-US" sz="1400" b="1" dirty="0"/>
              <a:t>Historical Importance</a:t>
            </a:r>
          </a:p>
          <a:p>
            <a:pPr marL="0" lvl="1" indent="0">
              <a:spcBef>
                <a:spcPts val="1000"/>
              </a:spcBef>
              <a:spcAft>
                <a:spcPts val="600"/>
              </a:spcAft>
              <a:buFont typeface="Arial" panose="020B0604020202020204" pitchFamily="34" charset="0"/>
              <a:buNone/>
            </a:pPr>
            <a:r>
              <a:rPr lang="en-US" sz="1400"/>
              <a:t>Affine ciphers incorporate modular </a:t>
            </a:r>
            <a:r>
              <a:rPr lang="en-US" sz="1400" dirty="0"/>
              <a:t>arithmetic and inverse operations, bridging classical and modern cryptography.</a:t>
            </a:r>
          </a:p>
          <a:p>
            <a:pPr marL="0" lvl="1">
              <a:lnSpc>
                <a:spcPct val="90000"/>
              </a:lnSpc>
              <a:spcBef>
                <a:spcPts val="1000"/>
              </a:spcBef>
              <a:spcAft>
                <a:spcPts val="600"/>
              </a:spcAft>
            </a:pPr>
            <a:endParaRPr lang="en-US" sz="1400" dirty="0"/>
          </a:p>
        </p:txBody>
      </p:sp>
    </p:spTree>
    <p:extLst>
      <p:ext uri="{BB962C8B-B14F-4D97-AF65-F5344CB8AC3E}">
        <p14:creationId xmlns:p14="http://schemas.microsoft.com/office/powerpoint/2010/main" val="33914132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5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anim calcmode="lin" valueType="num">
                                      <p:cBhvr>
                                        <p:cTn id="8" dur="250" fill="hold"/>
                                        <p:tgtEl>
                                          <p:spTgt spid="5"/>
                                        </p:tgtEl>
                                        <p:attrNameLst>
                                          <p:attrName>ppt_x</p:attrName>
                                        </p:attrNameLst>
                                      </p:cBhvr>
                                      <p:tavLst>
                                        <p:tav tm="0">
                                          <p:val>
                                            <p:strVal val="#ppt_x"/>
                                          </p:val>
                                        </p:tav>
                                        <p:tav tm="100000">
                                          <p:val>
                                            <p:strVal val="#ppt_x"/>
                                          </p:val>
                                        </p:tav>
                                      </p:tavLst>
                                    </p:anim>
                                    <p:anim calcmode="lin" valueType="num">
                                      <p:cBhvr>
                                        <p:cTn id="9" dur="25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A6499-5029-504E-E2C4-1C1E3FC9B861}"/>
              </a:ext>
            </a:extLst>
          </p:cNvPr>
          <p:cNvSpPr>
            <a:spLocks noGrp="1"/>
          </p:cNvSpPr>
          <p:nvPr>
            <p:ph type="title"/>
          </p:nvPr>
        </p:nvSpPr>
        <p:spPr>
          <a:xfrm>
            <a:off x="182880" y="219456"/>
            <a:ext cx="10835640" cy="466344"/>
          </a:xfrm>
        </p:spPr>
        <p:txBody>
          <a:bodyPr>
            <a:normAutofit/>
          </a:bodyPr>
          <a:lstStyle/>
          <a:p>
            <a:r>
              <a:rPr lang="en-US" sz="2400" dirty="0"/>
              <a:t>Affine Cipher: Encryption</a:t>
            </a:r>
          </a:p>
        </p:txBody>
      </p:sp>
      <p:sp>
        <p:nvSpPr>
          <p:cNvPr id="3" name="Content Placeholder 2">
            <a:extLst>
              <a:ext uri="{FF2B5EF4-FFF2-40B4-BE49-F238E27FC236}">
                <a16:creationId xmlns:a16="http://schemas.microsoft.com/office/drawing/2014/main" id="{F2854E06-0F93-FBB6-4CF1-799E25E0C319}"/>
              </a:ext>
            </a:extLst>
          </p:cNvPr>
          <p:cNvSpPr>
            <a:spLocks noGrp="1"/>
          </p:cNvSpPr>
          <p:nvPr>
            <p:ph idx="1"/>
          </p:nvPr>
        </p:nvSpPr>
        <p:spPr>
          <a:xfrm>
            <a:off x="228168" y="609600"/>
            <a:ext cx="11963832" cy="6248400"/>
          </a:xfrm>
        </p:spPr>
        <p:txBody>
          <a:bodyPr>
            <a:normAutofit lnSpcReduction="10000"/>
          </a:bodyPr>
          <a:lstStyle/>
          <a:p>
            <a:pPr marL="0" indent="0">
              <a:buNone/>
            </a:pPr>
            <a:r>
              <a:rPr lang="en-US" dirty="0"/>
              <a:t>We increase the complexity of the Caesar Cipher: </a:t>
            </a:r>
            <a:r>
              <a:rPr lang="en-US" dirty="0">
                <a:latin typeface="Courier New" panose="02070309020205020404" pitchFamily="49" charset="0"/>
                <a:cs typeface="Courier New" panose="02070309020205020404" pitchFamily="49" charset="0"/>
              </a:rPr>
              <a:t>C = P +  b (mod 26) </a:t>
            </a:r>
            <a:r>
              <a:rPr lang="en-US" dirty="0"/>
              <a:t>   by introducing a multiplier which we will call ‘a’</a:t>
            </a:r>
          </a:p>
          <a:p>
            <a:pPr marL="228600" lvl="1" indent="0">
              <a:buNone/>
            </a:pPr>
            <a:r>
              <a:rPr lang="en-US" dirty="0"/>
              <a:t>		</a:t>
            </a:r>
            <a:r>
              <a:rPr lang="en-US" sz="2000" b="1" dirty="0">
                <a:latin typeface="Courier New" panose="02070309020205020404" pitchFamily="49" charset="0"/>
                <a:cs typeface="Courier New" panose="02070309020205020404" pitchFamily="49" charset="0"/>
              </a:rPr>
              <a:t>C = </a:t>
            </a:r>
            <a:r>
              <a:rPr lang="en-US" sz="2000" b="1" dirty="0" err="1">
                <a:highlight>
                  <a:srgbClr val="FFFF00"/>
                </a:highlight>
                <a:latin typeface="Courier New" panose="02070309020205020404" pitchFamily="49" charset="0"/>
                <a:cs typeface="Courier New" panose="02070309020205020404" pitchFamily="49" charset="0"/>
              </a:rPr>
              <a:t>a</a:t>
            </a:r>
            <a:r>
              <a:rPr lang="en-US" sz="2000" b="1" dirty="0" err="1">
                <a:latin typeface="Courier New" panose="02070309020205020404" pitchFamily="49" charset="0"/>
                <a:cs typeface="Courier New" panose="02070309020205020404" pitchFamily="49" charset="0"/>
              </a:rPr>
              <a:t>P</a:t>
            </a:r>
            <a:r>
              <a:rPr lang="en-US" sz="2000" b="1" dirty="0">
                <a:latin typeface="Courier New" panose="02070309020205020404" pitchFamily="49" charset="0"/>
                <a:cs typeface="Courier New" panose="02070309020205020404" pitchFamily="49" charset="0"/>
              </a:rPr>
              <a:t> + b (mod 26)</a:t>
            </a:r>
          </a:p>
          <a:p>
            <a:r>
              <a:rPr lang="en-US" dirty="0"/>
              <a:t>Therefore, our key goes from</a:t>
            </a:r>
            <a:r>
              <a:rPr lang="en-US"/>
              <a:t>:  </a:t>
            </a:r>
            <a:r>
              <a:rPr lang="en-US" b="1"/>
              <a:t>Key = b </a:t>
            </a:r>
            <a:r>
              <a:rPr lang="en-US" dirty="0"/>
              <a:t>in the Caesar cipher, to</a:t>
            </a:r>
            <a:r>
              <a:rPr lang="en-US"/>
              <a:t>:  </a:t>
            </a:r>
            <a:r>
              <a:rPr lang="en-US" b="1"/>
              <a:t>Key = </a:t>
            </a:r>
            <a:r>
              <a:rPr lang="en-US" b="1" dirty="0"/>
              <a:t>(</a:t>
            </a:r>
            <a:r>
              <a:rPr lang="en-US" b="1" dirty="0" err="1"/>
              <a:t>a,b</a:t>
            </a:r>
            <a:r>
              <a:rPr lang="en-US" b="1"/>
              <a:t>) </a:t>
            </a:r>
          </a:p>
          <a:p>
            <a:pPr lvl="1"/>
            <a:r>
              <a:rPr lang="en-US"/>
              <a:t>That is, our key is made up of two different numbers. </a:t>
            </a:r>
          </a:p>
          <a:p>
            <a:pPr marL="0" indent="0">
              <a:buNone/>
            </a:pPr>
            <a:r>
              <a:rPr lang="en-US" b="1"/>
              <a:t>Example</a:t>
            </a:r>
            <a:r>
              <a:rPr lang="en-US"/>
              <a:t>:  </a:t>
            </a:r>
            <a:r>
              <a:rPr lang="en-US" dirty="0"/>
              <a:t>Using the key: K=(5,10),  i.e. a=5, and b=10, determine the ciphertext letters for the following plaintext </a:t>
            </a:r>
            <a:r>
              <a:rPr lang="en-US"/>
              <a:t>letters:   </a:t>
            </a:r>
            <a:r>
              <a:rPr lang="en-US" sz="1800" b="1">
                <a:latin typeface="Courier New" panose="02070309020205020404" pitchFamily="49" charset="0"/>
                <a:cs typeface="Courier New" panose="02070309020205020404" pitchFamily="49" charset="0"/>
              </a:rPr>
              <a:t>QBYA</a:t>
            </a:r>
            <a:endParaRPr lang="en-US" b="1" dirty="0">
              <a:latin typeface="Courier New" panose="02070309020205020404" pitchFamily="49" charset="0"/>
              <a:cs typeface="Courier New" panose="02070309020205020404" pitchFamily="49" charset="0"/>
            </a:endParaRPr>
          </a:p>
          <a:p>
            <a:pPr marL="0" indent="0">
              <a:buNone/>
            </a:pPr>
            <a:r>
              <a:rPr lang="en-US" b="1"/>
              <a:t>Answer: </a:t>
            </a:r>
            <a:r>
              <a:rPr lang="en-US"/>
              <a:t>We start by convering each letter to a numbers</a:t>
            </a:r>
            <a:endParaRPr lang="en-US" dirty="0"/>
          </a:p>
          <a:p>
            <a:pPr lvl="1"/>
            <a:r>
              <a:rPr lang="en-US" dirty="0"/>
              <a:t>Remember that we always start with A=0</a:t>
            </a:r>
          </a:p>
          <a:p>
            <a:pPr lvl="1"/>
            <a:r>
              <a:rPr lang="en-US" dirty="0"/>
              <a:t>The PDF called “</a:t>
            </a:r>
            <a:r>
              <a:rPr lang="en-US" b="1" dirty="0">
                <a:latin typeface="Courier New" panose="02070309020205020404" pitchFamily="49" charset="0"/>
                <a:cs typeface="Courier New" panose="02070309020205020404" pitchFamily="49" charset="0"/>
              </a:rPr>
              <a:t>Mod26 </a:t>
            </a:r>
            <a:r>
              <a:rPr lang="en-US" b="1">
                <a:latin typeface="Courier New" panose="02070309020205020404" pitchFamily="49" charset="0"/>
                <a:cs typeface="Courier New" panose="02070309020205020404" pitchFamily="49" charset="0"/>
              </a:rPr>
              <a:t>Multiplication Table.pdf</a:t>
            </a:r>
            <a:r>
              <a:rPr lang="en-US"/>
              <a:t>” </a:t>
            </a:r>
            <a:r>
              <a:rPr lang="en-US" dirty="0"/>
              <a:t>will be convenient as it gives a handy cheat-sheet for the number to use with each letter</a:t>
            </a:r>
            <a:r>
              <a:rPr lang="en-US"/>
              <a:t>. </a:t>
            </a:r>
          </a:p>
          <a:p>
            <a:pPr lvl="3"/>
            <a:r>
              <a:rPr lang="en-US"/>
              <a:t>You </a:t>
            </a:r>
            <a:r>
              <a:rPr lang="en-US" dirty="0"/>
              <a:t>will end up using this table a LOT in this course, so keep it handy</a:t>
            </a:r>
            <a:r>
              <a:rPr lang="en-US"/>
              <a:t>. </a:t>
            </a:r>
          </a:p>
          <a:p>
            <a:pPr lvl="3"/>
            <a:r>
              <a:rPr lang="en-US"/>
              <a:t>It will also be provided to you on exams. </a:t>
            </a:r>
            <a:endParaRPr lang="en-US" dirty="0"/>
          </a:p>
          <a:p>
            <a:pPr marL="0" indent="0">
              <a:buNone/>
            </a:pPr>
            <a:endParaRPr lang="en-US" dirty="0"/>
          </a:p>
          <a:p>
            <a:pPr lvl="1"/>
            <a:r>
              <a:rPr lang="en-US" sz="1050"/>
              <a:t>Q  </a:t>
            </a:r>
            <a:endParaRPr lang="en-US" sz="1050" dirty="0"/>
          </a:p>
          <a:p>
            <a:pPr lvl="2"/>
            <a:r>
              <a:rPr lang="en-US" sz="1050"/>
              <a:t>Q is represented by the number 16.  </a:t>
            </a:r>
          </a:p>
          <a:p>
            <a:pPr lvl="2"/>
            <a:r>
              <a:rPr lang="en-US" sz="1050"/>
              <a:t>C</a:t>
            </a:r>
            <a:r>
              <a:rPr lang="en-US" sz="1050" dirty="0"/>
              <a:t>=5*</a:t>
            </a:r>
            <a:r>
              <a:rPr lang="en-US" sz="1050" b="1" dirty="0"/>
              <a:t>16</a:t>
            </a:r>
            <a:r>
              <a:rPr lang="en-US" sz="1050" dirty="0"/>
              <a:t> + 10 (mod 26) </a:t>
            </a:r>
            <a:r>
              <a:rPr lang="en-US" sz="1050" dirty="0">
                <a:sym typeface="Wingdings" panose="05000000000000000000" pitchFamily="2" charset="2"/>
              </a:rPr>
              <a:t> 90 (mod 26)  12  M</a:t>
            </a:r>
            <a:endParaRPr lang="en-US" sz="1050" dirty="0"/>
          </a:p>
          <a:p>
            <a:pPr lvl="1"/>
            <a:r>
              <a:rPr lang="en-US" sz="1050" dirty="0"/>
              <a:t>B</a:t>
            </a:r>
          </a:p>
          <a:p>
            <a:pPr lvl="2"/>
            <a:r>
              <a:rPr lang="en-US" sz="1050" dirty="0"/>
              <a:t>C=5*</a:t>
            </a:r>
            <a:r>
              <a:rPr lang="en-US" sz="1050" b="1" dirty="0"/>
              <a:t>1</a:t>
            </a:r>
            <a:r>
              <a:rPr lang="en-US" sz="1050" dirty="0"/>
              <a:t> + 10 (mod 26) </a:t>
            </a:r>
            <a:r>
              <a:rPr lang="en-US" sz="1050" dirty="0">
                <a:sym typeface="Wingdings" panose="05000000000000000000" pitchFamily="2" charset="2"/>
              </a:rPr>
              <a:t> 15  P</a:t>
            </a:r>
            <a:endParaRPr lang="en-US" sz="1050" dirty="0"/>
          </a:p>
          <a:p>
            <a:pPr lvl="1"/>
            <a:r>
              <a:rPr lang="en-US" sz="1050" dirty="0"/>
              <a:t>Y</a:t>
            </a:r>
          </a:p>
          <a:p>
            <a:pPr lvl="2"/>
            <a:r>
              <a:rPr lang="en-US" sz="1050" dirty="0"/>
              <a:t>C=5*</a:t>
            </a:r>
            <a:r>
              <a:rPr lang="en-US" sz="1050" b="1" dirty="0"/>
              <a:t>24</a:t>
            </a:r>
            <a:r>
              <a:rPr lang="en-US" sz="1050" dirty="0"/>
              <a:t> + 10 (mod 26) </a:t>
            </a:r>
            <a:r>
              <a:rPr lang="en-US" sz="1050" dirty="0">
                <a:sym typeface="Wingdings" panose="05000000000000000000" pitchFamily="2" charset="2"/>
              </a:rPr>
              <a:t> 0  A</a:t>
            </a:r>
            <a:endParaRPr lang="en-US" sz="1050" dirty="0"/>
          </a:p>
          <a:p>
            <a:pPr lvl="1"/>
            <a:r>
              <a:rPr lang="en-US" sz="1050" dirty="0"/>
              <a:t>A</a:t>
            </a:r>
          </a:p>
          <a:p>
            <a:pPr lvl="2"/>
            <a:r>
              <a:rPr lang="en-US" sz="1050" dirty="0"/>
              <a:t>C=5*</a:t>
            </a:r>
            <a:r>
              <a:rPr lang="en-US" sz="1050" b="1" dirty="0"/>
              <a:t>0</a:t>
            </a:r>
            <a:r>
              <a:rPr lang="en-US" sz="1050" dirty="0"/>
              <a:t> + 10 (mod 26) </a:t>
            </a:r>
            <a:r>
              <a:rPr lang="en-US" sz="1050" dirty="0">
                <a:sym typeface="Wingdings" panose="05000000000000000000" pitchFamily="2" charset="2"/>
              </a:rPr>
              <a:t> 10 </a:t>
            </a:r>
            <a:r>
              <a:rPr lang="en-US" sz="1050">
                <a:sym typeface="Wingdings" panose="05000000000000000000" pitchFamily="2" charset="2"/>
              </a:rPr>
              <a:t> K</a:t>
            </a:r>
            <a:endParaRPr lang="en-US" sz="1050" dirty="0"/>
          </a:p>
        </p:txBody>
      </p:sp>
    </p:spTree>
    <p:extLst>
      <p:ext uri="{BB962C8B-B14F-4D97-AF65-F5344CB8AC3E}">
        <p14:creationId xmlns:p14="http://schemas.microsoft.com/office/powerpoint/2010/main" val="32944167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D8EBE-0D23-E409-CBDB-84F209185936}"/>
              </a:ext>
            </a:extLst>
          </p:cNvPr>
          <p:cNvSpPr>
            <a:spLocks noGrp="1"/>
          </p:cNvSpPr>
          <p:nvPr>
            <p:ph type="title"/>
          </p:nvPr>
        </p:nvSpPr>
        <p:spPr/>
        <p:txBody>
          <a:bodyPr/>
          <a:lstStyle/>
          <a:p>
            <a:r>
              <a:rPr lang="en-US" dirty="0"/>
              <a:t>Exercise: Affine Cipher, Encryption</a:t>
            </a:r>
          </a:p>
        </p:txBody>
      </p:sp>
      <p:sp>
        <p:nvSpPr>
          <p:cNvPr id="3" name="Content Placeholder 2">
            <a:extLst>
              <a:ext uri="{FF2B5EF4-FFF2-40B4-BE49-F238E27FC236}">
                <a16:creationId xmlns:a16="http://schemas.microsoft.com/office/drawing/2014/main" id="{AC2C04BD-C74D-DCC7-FDD6-BB156DB3951D}"/>
              </a:ext>
            </a:extLst>
          </p:cNvPr>
          <p:cNvSpPr>
            <a:spLocks noGrp="1"/>
          </p:cNvSpPr>
          <p:nvPr>
            <p:ph idx="1"/>
          </p:nvPr>
        </p:nvSpPr>
        <p:spPr>
          <a:xfrm>
            <a:off x="182880" y="1183206"/>
            <a:ext cx="10835640" cy="5522394"/>
          </a:xfrm>
        </p:spPr>
        <p:txBody>
          <a:bodyPr>
            <a:normAutofit fontScale="92500" lnSpcReduction="20000"/>
          </a:bodyPr>
          <a:lstStyle/>
          <a:p>
            <a:pPr marL="0" indent="0">
              <a:buNone/>
            </a:pPr>
            <a:r>
              <a:rPr lang="en-US" dirty="0"/>
              <a:t>Encrypt the following short message using the key  </a:t>
            </a:r>
            <a:r>
              <a:rPr lang="en-US" b="1" dirty="0"/>
              <a:t>(11, 8)</a:t>
            </a:r>
          </a:p>
          <a:p>
            <a:pPr marL="0" indent="0">
              <a:buNone/>
            </a:pPr>
            <a:r>
              <a:rPr lang="en-US" b="1" dirty="0"/>
              <a:t>	HOW ARE YOU? I’M AFFINE.</a:t>
            </a:r>
          </a:p>
          <a:p>
            <a:pPr marL="0" indent="0">
              <a:buNone/>
            </a:pPr>
            <a:r>
              <a:rPr lang="en-US" sz="1800" b="1" dirty="0"/>
              <a:t>Answer:</a:t>
            </a:r>
          </a:p>
          <a:p>
            <a:pPr marL="0" indent="0">
              <a:buNone/>
            </a:pPr>
            <a:r>
              <a:rPr lang="en-US" dirty="0"/>
              <a:t>Recall the Affine Cipher formula: </a:t>
            </a:r>
            <a:r>
              <a:rPr lang="en-US" b="1" dirty="0">
                <a:latin typeface="Courier New" panose="02070309020205020404" pitchFamily="49" charset="0"/>
                <a:cs typeface="Courier New" panose="02070309020205020404" pitchFamily="49" charset="0"/>
              </a:rPr>
              <a:t>C = </a:t>
            </a:r>
            <a:r>
              <a:rPr lang="en-US" b="1" dirty="0" err="1">
                <a:highlight>
                  <a:srgbClr val="FFFF00"/>
                </a:highlight>
                <a:latin typeface="Courier New" panose="02070309020205020404" pitchFamily="49" charset="0"/>
                <a:cs typeface="Courier New" panose="02070309020205020404" pitchFamily="49" charset="0"/>
              </a:rPr>
              <a:t>a</a:t>
            </a:r>
            <a:r>
              <a:rPr lang="en-US" b="1" dirty="0" err="1">
                <a:latin typeface="Courier New" panose="02070309020205020404" pitchFamily="49" charset="0"/>
                <a:cs typeface="Courier New" panose="02070309020205020404" pitchFamily="49" charset="0"/>
              </a:rPr>
              <a:t>P</a:t>
            </a:r>
            <a:r>
              <a:rPr lang="en-US" b="1" dirty="0">
                <a:latin typeface="Courier New" panose="02070309020205020404" pitchFamily="49" charset="0"/>
                <a:cs typeface="Courier New" panose="02070309020205020404" pitchFamily="49" charset="0"/>
              </a:rPr>
              <a:t> + b (mod 26)</a:t>
            </a:r>
          </a:p>
          <a:p>
            <a:pPr marL="0" indent="0">
              <a:buNone/>
            </a:pPr>
            <a:r>
              <a:rPr lang="en-US" dirty="0"/>
              <a:t>H=7,  O=14,  W=22,  A=0, R=17, </a:t>
            </a:r>
            <a:r>
              <a:rPr lang="en-US" dirty="0" err="1"/>
              <a:t>etc</a:t>
            </a:r>
            <a:endParaRPr lang="en-US" dirty="0"/>
          </a:p>
          <a:p>
            <a:pPr>
              <a:buFontTx/>
              <a:buChar char="-"/>
            </a:pPr>
            <a:r>
              <a:rPr lang="en-US" b="1" dirty="0"/>
              <a:t>H:   </a:t>
            </a:r>
            <a:r>
              <a:rPr lang="en-US" dirty="0"/>
              <a:t>C = 11*7 + 8 (mod 26) </a:t>
            </a:r>
            <a:r>
              <a:rPr lang="en-US">
                <a:sym typeface="Wingdings" panose="05000000000000000000" pitchFamily="2" charset="2"/>
              </a:rPr>
              <a:t> 85 mod 26 </a:t>
            </a:r>
            <a:r>
              <a:rPr lang="en-US" dirty="0">
                <a:sym typeface="Wingdings" panose="05000000000000000000" pitchFamily="2" charset="2"/>
              </a:rPr>
              <a:t> 7  H   (Yes, it’s the same letter, but that can happen and is not a problem). </a:t>
            </a:r>
          </a:p>
          <a:p>
            <a:pPr>
              <a:buFontTx/>
              <a:buChar char="-"/>
            </a:pPr>
            <a:r>
              <a:rPr lang="en-US" b="1"/>
              <a:t>O</a:t>
            </a:r>
            <a:r>
              <a:rPr lang="en-US" b="1" dirty="0"/>
              <a:t>:   </a:t>
            </a:r>
            <a:r>
              <a:rPr lang="en-US" dirty="0"/>
              <a:t>C = 11*14*7 + 8 (mod 26) </a:t>
            </a:r>
            <a:r>
              <a:rPr lang="en-US">
                <a:sym typeface="Wingdings" panose="05000000000000000000" pitchFamily="2" charset="2"/>
              </a:rPr>
              <a:t> 162 mod 26 </a:t>
            </a:r>
            <a:r>
              <a:rPr lang="en-US" dirty="0">
                <a:sym typeface="Wingdings" panose="05000000000000000000" pitchFamily="2" charset="2"/>
              </a:rPr>
              <a:t> 6  G</a:t>
            </a:r>
          </a:p>
          <a:p>
            <a:pPr>
              <a:buFontTx/>
              <a:buChar char="-"/>
            </a:pPr>
            <a:r>
              <a:rPr lang="en-US" b="1" dirty="0"/>
              <a:t>W:   </a:t>
            </a:r>
            <a:r>
              <a:rPr lang="en-US" dirty="0"/>
              <a:t>C = 11*22 + 8 (mod 26) </a:t>
            </a:r>
            <a:r>
              <a:rPr lang="en-US">
                <a:sym typeface="Wingdings" panose="05000000000000000000" pitchFamily="2" charset="2"/>
              </a:rPr>
              <a:t> 250 mod 26 </a:t>
            </a:r>
            <a:r>
              <a:rPr lang="en-US" dirty="0">
                <a:sym typeface="Wingdings" panose="05000000000000000000" pitchFamily="2" charset="2"/>
              </a:rPr>
              <a:t> 16  Q</a:t>
            </a:r>
          </a:p>
          <a:p>
            <a:pPr>
              <a:buFontTx/>
              <a:buChar char="-"/>
            </a:pPr>
            <a:r>
              <a:rPr lang="en-US" dirty="0">
                <a:sym typeface="Wingdings" panose="05000000000000000000" pitchFamily="2" charset="2"/>
              </a:rPr>
              <a:t>Etc.</a:t>
            </a:r>
          </a:p>
          <a:p>
            <a:pPr>
              <a:buFontTx/>
              <a:buChar char="-"/>
            </a:pPr>
            <a:r>
              <a:rPr lang="en-US" dirty="0">
                <a:sym typeface="Wingdings" panose="05000000000000000000" pitchFamily="2" charset="2"/>
              </a:rPr>
              <a:t>Ultimately</a:t>
            </a:r>
            <a:r>
              <a:rPr lang="en-US">
                <a:sym typeface="Wingdings" panose="05000000000000000000" pitchFamily="2" charset="2"/>
              </a:rPr>
              <a:t>: </a:t>
            </a:r>
            <a:r>
              <a:rPr lang="en-US" sz="1700" b="1">
                <a:latin typeface="Courier New" panose="02070309020205020404" pitchFamily="49" charset="0"/>
                <a:cs typeface="Courier New" panose="02070309020205020404" pitchFamily="49" charset="0"/>
              </a:rPr>
              <a:t>HGQI NAMG USKI LLSV A</a:t>
            </a:r>
            <a:r>
              <a:rPr lang="en-US" sz="1700" b="1">
                <a:solidFill>
                  <a:srgbClr val="FF0000"/>
                </a:solidFill>
                <a:latin typeface="Courier New" panose="02070309020205020404" pitchFamily="49" charset="0"/>
                <a:cs typeface="Courier New" panose="02070309020205020404" pitchFamily="49" charset="0"/>
              </a:rPr>
              <a:t>ZXV</a:t>
            </a:r>
          </a:p>
          <a:p>
            <a:pPr>
              <a:buFontTx/>
              <a:buChar char="-"/>
            </a:pPr>
            <a:endParaRPr lang="en-US" b="1">
              <a:sym typeface="Wingdings" panose="05000000000000000000" pitchFamily="2" charset="2"/>
            </a:endParaRPr>
          </a:p>
          <a:p>
            <a:pPr marL="0" indent="0">
              <a:buNone/>
            </a:pPr>
            <a:r>
              <a:rPr lang="en-US" b="1">
                <a:sym typeface="Wingdings" panose="05000000000000000000" pitchFamily="2" charset="2"/>
              </a:rPr>
              <a:t>Note:</a:t>
            </a:r>
          </a:p>
          <a:p>
            <a:pPr lvl="1">
              <a:buFontTx/>
              <a:buChar char="-"/>
            </a:pPr>
            <a:r>
              <a:rPr lang="en-US">
                <a:sym typeface="Wingdings" panose="05000000000000000000" pitchFamily="2" charset="2"/>
              </a:rPr>
              <a:t>I provided the ciphertext in groups of 4. Efforts must always made to transmit ciphertext in ways that do not give clues about the underlying message. </a:t>
            </a:r>
          </a:p>
          <a:p>
            <a:pPr lvl="3">
              <a:buFontTx/>
              <a:buChar char="-"/>
            </a:pPr>
            <a:r>
              <a:rPr lang="en-US">
                <a:sym typeface="Wingdings" panose="05000000000000000000" pitchFamily="2" charset="2"/>
              </a:rPr>
              <a:t>Groups of 4 or 5 letters are common. </a:t>
            </a:r>
          </a:p>
          <a:p>
            <a:pPr lvl="3">
              <a:buFontTx/>
              <a:buChar char="-"/>
            </a:pPr>
            <a:r>
              <a:rPr lang="en-US">
                <a:sym typeface="Wingdings" panose="05000000000000000000" pitchFamily="2" charset="2"/>
              </a:rPr>
              <a:t>I added a few random letters at the end. (“ZXV”) – to fill out the final group of 4. Once again, this is to remove any potential clues about the underlying message. </a:t>
            </a:r>
          </a:p>
          <a:p>
            <a:pPr lvl="3">
              <a:buFontTx/>
              <a:buChar char="-"/>
            </a:pPr>
            <a:r>
              <a:rPr lang="en-US">
                <a:sym typeface="Wingdings" panose="05000000000000000000" pitchFamily="2" charset="2"/>
              </a:rPr>
              <a:t>Remove punctuation.</a:t>
            </a:r>
            <a:endParaRPr lang="en-US" dirty="0">
              <a:sym typeface="Wingdings" panose="05000000000000000000" pitchFamily="2" charset="2"/>
            </a:endParaRPr>
          </a:p>
          <a:p>
            <a:pPr>
              <a:buFontTx/>
              <a:buChar char="-"/>
            </a:pPr>
            <a:endParaRPr lang="en-US" dirty="0">
              <a:sym typeface="Wingdings" panose="05000000000000000000" pitchFamily="2" charset="2"/>
            </a:endParaRPr>
          </a:p>
          <a:p>
            <a:pPr>
              <a:buFontTx/>
              <a:buChar char="-"/>
            </a:pPr>
            <a:endParaRPr lang="en-US" dirty="0"/>
          </a:p>
        </p:txBody>
      </p:sp>
    </p:spTree>
    <p:extLst>
      <p:ext uri="{BB962C8B-B14F-4D97-AF65-F5344CB8AC3E}">
        <p14:creationId xmlns:p14="http://schemas.microsoft.com/office/powerpoint/2010/main" val="66739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2" end="1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4" end="1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une">
  <a:themeElements>
    <a:clrScheme name="Dune">
      <a:dk1>
        <a:srgbClr val="131313"/>
      </a:dk1>
      <a:lt1>
        <a:sysClr val="window" lastClr="FFFFFF"/>
      </a:lt1>
      <a:dk2>
        <a:srgbClr val="272D2B"/>
      </a:dk2>
      <a:lt2>
        <a:srgbClr val="F0EDE6"/>
      </a:lt2>
      <a:accent1>
        <a:srgbClr val="647E6B"/>
      </a:accent1>
      <a:accent2>
        <a:srgbClr val="476262"/>
      </a:accent2>
      <a:accent3>
        <a:srgbClr val="9B8C69"/>
      </a:accent3>
      <a:accent4>
        <a:srgbClr val="BA988C"/>
      </a:accent4>
      <a:accent5>
        <a:srgbClr val="A27C7C"/>
      </a:accent5>
      <a:accent6>
        <a:srgbClr val="79958B"/>
      </a:accent6>
      <a:hlink>
        <a:srgbClr val="476262"/>
      </a:hlink>
      <a:folHlink>
        <a:srgbClr val="A27C7C"/>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une" id="{826328CA-5F67-4711-B85D-145ABD90F0C2}" vid="{19057A55-7D5A-4630-9E53-CA5ED644777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asis">
  <a:themeElements>
    <a:clrScheme name="Oasis">
      <a:dk1>
        <a:srgbClr val="131313"/>
      </a:dk1>
      <a:lt1>
        <a:sysClr val="window" lastClr="FFFFFF"/>
      </a:lt1>
      <a:dk2>
        <a:srgbClr val="2D2A27"/>
      </a:dk2>
      <a:lt2>
        <a:srgbClr val="F0EBE6"/>
      </a:lt2>
      <a:accent1>
        <a:srgbClr val="9F7667"/>
      </a:accent1>
      <a:accent2>
        <a:srgbClr val="BE8856"/>
      </a:accent2>
      <a:accent3>
        <a:srgbClr val="BD9075"/>
      </a:accent3>
      <a:accent4>
        <a:srgbClr val="939081"/>
      </a:accent4>
      <a:accent5>
        <a:srgbClr val="A16D4C"/>
      </a:accent5>
      <a:accent6>
        <a:srgbClr val="8C8662"/>
      </a:accent6>
      <a:hlink>
        <a:srgbClr val="A57361"/>
      </a:hlink>
      <a:folHlink>
        <a:srgbClr val="8C8662"/>
      </a:folHlink>
    </a:clrScheme>
    <a:fontScheme name="Oasis Font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asis" id="{F87D57D1-6595-40EA-BD1E-F0C34D0EF910}" vid="{ECA7DBCD-4BC8-40F2-8EF4-7A6D942FA19B}"/>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30" ma:contentTypeDescription="Create a new document." ma:contentTypeScope="" ma:versionID="cec0622158e8f13124e9e8fd4de31bd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3b52f30ab005d15df08657af532e6e38"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hidden="true"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hidden="tru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hidden="true" ma:internalName="Background" ma:readOnly="false">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element name="MediaServiceBillingMetadata" ma:index="33"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9C16DF-FD5D-45EB-A5D0-4ED61432363F}">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9BD7DE58-0BE1-4C71-B87C-2A79B7BE4426}">
  <ds:schemaRefs>
    <ds:schemaRef ds:uri="http://schemas.microsoft.com/sharepoint/v3/contenttype/forms"/>
  </ds:schemaRefs>
</ds:datastoreItem>
</file>

<file path=customXml/itemProps3.xml><?xml version="1.0" encoding="utf-8"?>
<ds:datastoreItem xmlns:ds="http://schemas.openxmlformats.org/officeDocument/2006/customXml" ds:itemID="{8C940ACA-6755-480B-98F2-5699A89626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Dune</Template>
  <TotalTime>1772</TotalTime>
  <Words>7979</Words>
  <Application>Microsoft Office PowerPoint</Application>
  <PresentationFormat>Widescreen</PresentationFormat>
  <Paragraphs>609</Paragraphs>
  <Slides>45</Slides>
  <Notes>18</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45</vt:i4>
      </vt:variant>
    </vt:vector>
  </HeadingPairs>
  <TitlesOfParts>
    <vt:vector size="56" baseType="lpstr">
      <vt:lpstr>Aptos</vt:lpstr>
      <vt:lpstr>Aptos Narrow</vt:lpstr>
      <vt:lpstr>Arial</vt:lpstr>
      <vt:lpstr>Calibri</vt:lpstr>
      <vt:lpstr>Courier New</vt:lpstr>
      <vt:lpstr>Neue Haas Grotesk Text Pro</vt:lpstr>
      <vt:lpstr>Wingdings</vt:lpstr>
      <vt:lpstr>Dune</vt:lpstr>
      <vt:lpstr>Office Theme</vt:lpstr>
      <vt:lpstr>Oasis</vt:lpstr>
      <vt:lpstr>1_Office Theme</vt:lpstr>
      <vt:lpstr>Introduction to Cryptology IT-233     Yosef Mendelsohn </vt:lpstr>
      <vt:lpstr>Lecture Objectives</vt:lpstr>
      <vt:lpstr>Lecture Overview</vt:lpstr>
      <vt:lpstr>Affine cipher</vt:lpstr>
      <vt:lpstr>Introduction</vt:lpstr>
      <vt:lpstr>Affine Ciphers: Overview #1    Concept and Mathematical Foundation</vt:lpstr>
      <vt:lpstr>Affine Ciphers: Overview #2  Encryption and Decryption Process</vt:lpstr>
      <vt:lpstr>Affine Cipher: Encryption</vt:lpstr>
      <vt:lpstr>Exercise: Affine Cipher, Encryption</vt:lpstr>
      <vt:lpstr>Choosing an Appropriate Key</vt:lpstr>
      <vt:lpstr>Uniqueness:    When decrypting a cipher, every ciphertext letter must resolve to only one plaintext letter.   </vt:lpstr>
      <vt:lpstr>Affine Cipher: Collisions</vt:lpstr>
      <vt:lpstr>Coprime numbers &amp;  greatest common denominator (gcd) &amp; multiplicative inverse</vt:lpstr>
      <vt:lpstr> - Not covered -- Prime Numbers and Key Generation</vt:lpstr>
      <vt:lpstr>Coprime Numbers</vt:lpstr>
      <vt:lpstr>Exercise: Coprime Numbers</vt:lpstr>
      <vt:lpstr>Exercises: Coprime and Greatest Common Divisor</vt:lpstr>
      <vt:lpstr>Calculating the Keyspace for Affine Cipher</vt:lpstr>
      <vt:lpstr>Affine Cipher: Decryption</vt:lpstr>
      <vt:lpstr>Multiplicative Inverse: What it is, and How to Do It</vt:lpstr>
      <vt:lpstr>Multiplicative Inverse: What it is, and How to Do It</vt:lpstr>
      <vt:lpstr>Multiplicative Inverse: What it is, and How to Do It</vt:lpstr>
      <vt:lpstr>Multiplicative Inverse: What it is, and How to Do It</vt:lpstr>
      <vt:lpstr>Multiplicative Inverse: What it is, and How to Do It</vt:lpstr>
      <vt:lpstr>Multiplicative Inverse: What it is, and How to Do It</vt:lpstr>
      <vt:lpstr>Multiplicative Inverse – Using a Table</vt:lpstr>
      <vt:lpstr>Exercise: Multiplicative Inverse </vt:lpstr>
      <vt:lpstr>Affine cipher: cryptanalysis</vt:lpstr>
      <vt:lpstr>Example: Affine cipher – Decryption</vt:lpstr>
      <vt:lpstr>Exercise: Affine cipher – Decryption</vt:lpstr>
      <vt:lpstr>Affine Cipher: Further Weakness   (and a little more math – sorry!) </vt:lpstr>
      <vt:lpstr>Affine Cipher: Cracking the Code With Known Plaintext Characters</vt:lpstr>
      <vt:lpstr>Affine Cipher: Cracking the Code With Known Plaintext Characters, contd.</vt:lpstr>
      <vt:lpstr>Exercise: Cracking Affine Cipher With Known Plaintext Characters</vt:lpstr>
      <vt:lpstr>Affine Cipher: Cracking the Code With Known Plaintext Characters  Did we just violate the “uniqueness” requirement???</vt:lpstr>
      <vt:lpstr>Morse code &amp; Huffman encoding</vt:lpstr>
      <vt:lpstr>Morse Code as a Communication System</vt:lpstr>
      <vt:lpstr>Introduction to Huffman Coding</vt:lpstr>
      <vt:lpstr>MASCs: Variations and Historical Legacy</vt:lpstr>
      <vt:lpstr>Nomenclators</vt:lpstr>
      <vt:lpstr>Nomenclators</vt:lpstr>
      <vt:lpstr>Historical Example:      Mary, Queen of Scots</vt:lpstr>
      <vt:lpstr>Codebook</vt:lpstr>
      <vt:lpstr>Historical Example:      Culper Spy Ring (American Revolution)</vt:lpstr>
      <vt:lpstr>Impact on Cryptology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lastModifiedBy>Yosef Mendelsohn</cp:lastModifiedBy>
  <cp:revision>590</cp:revision>
  <dcterms:created xsi:type="dcterms:W3CDTF">2025-08-21T23:11:21Z</dcterms:created>
  <dcterms:modified xsi:type="dcterms:W3CDTF">2026-01-09T03:18:49Z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