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7" r:id="rId2"/>
  </p:sldMasterIdLst>
  <p:notesMasterIdLst>
    <p:notesMasterId r:id="rId66"/>
  </p:notesMasterIdLst>
  <p:sldIdLst>
    <p:sldId id="2578" r:id="rId3"/>
    <p:sldId id="2633" r:id="rId4"/>
    <p:sldId id="2674" r:id="rId5"/>
    <p:sldId id="2667" r:id="rId6"/>
    <p:sldId id="261" r:id="rId7"/>
    <p:sldId id="264" r:id="rId8"/>
    <p:sldId id="2640" r:id="rId9"/>
    <p:sldId id="265" r:id="rId10"/>
    <p:sldId id="314" r:id="rId11"/>
    <p:sldId id="315" r:id="rId12"/>
    <p:sldId id="267" r:id="rId13"/>
    <p:sldId id="272" r:id="rId14"/>
    <p:sldId id="2666" r:id="rId15"/>
    <p:sldId id="2641" r:id="rId16"/>
    <p:sldId id="347" r:id="rId17"/>
    <p:sldId id="2587" r:id="rId18"/>
    <p:sldId id="2603" r:id="rId19"/>
    <p:sldId id="2634" r:id="rId20"/>
    <p:sldId id="2589" r:id="rId21"/>
    <p:sldId id="2635" r:id="rId22"/>
    <p:sldId id="2675" r:id="rId23"/>
    <p:sldId id="2668" r:id="rId24"/>
    <p:sldId id="276" r:id="rId25"/>
    <p:sldId id="277" r:id="rId26"/>
    <p:sldId id="316" r:id="rId27"/>
    <p:sldId id="325" r:id="rId28"/>
    <p:sldId id="327" r:id="rId29"/>
    <p:sldId id="328" r:id="rId30"/>
    <p:sldId id="335" r:id="rId31"/>
    <p:sldId id="331" r:id="rId32"/>
    <p:sldId id="2669" r:id="rId33"/>
    <p:sldId id="326" r:id="rId34"/>
    <p:sldId id="336" r:id="rId35"/>
    <p:sldId id="281" r:id="rId36"/>
    <p:sldId id="282" r:id="rId37"/>
    <p:sldId id="337" r:id="rId38"/>
    <p:sldId id="338" r:id="rId39"/>
    <p:sldId id="339" r:id="rId40"/>
    <p:sldId id="2670" r:id="rId41"/>
    <p:sldId id="340" r:id="rId42"/>
    <p:sldId id="291" r:id="rId43"/>
    <p:sldId id="293" r:id="rId44"/>
    <p:sldId id="341" r:id="rId45"/>
    <p:sldId id="2671" r:id="rId46"/>
    <p:sldId id="342" r:id="rId47"/>
    <p:sldId id="343" r:id="rId48"/>
    <p:sldId id="2639" r:id="rId49"/>
    <p:sldId id="344" r:id="rId50"/>
    <p:sldId id="348" r:id="rId51"/>
    <p:sldId id="345" r:id="rId52"/>
    <p:sldId id="346" r:id="rId53"/>
    <p:sldId id="307" r:id="rId54"/>
    <p:sldId id="308" r:id="rId55"/>
    <p:sldId id="309" r:id="rId56"/>
    <p:sldId id="2672" r:id="rId57"/>
    <p:sldId id="333" r:id="rId58"/>
    <p:sldId id="349" r:id="rId59"/>
    <p:sldId id="334" r:id="rId60"/>
    <p:sldId id="350" r:id="rId61"/>
    <p:sldId id="351" r:id="rId62"/>
    <p:sldId id="2591" r:id="rId63"/>
    <p:sldId id="2594" r:id="rId64"/>
    <p:sldId id="2596" r:id="rId6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701884E-408D-4905-A88B-535D8E191586}">
          <p14:sldIdLst>
            <p14:sldId id="2578"/>
            <p14:sldId id="2633"/>
          </p14:sldIdLst>
        </p14:section>
        <p14:section name="Summary Section" id="{A5DCFB93-A2C9-451C-85E6-3361B7EBDD28}">
          <p14:sldIdLst>
            <p14:sldId id="2674"/>
          </p14:sldIdLst>
        </p14:section>
        <p14:section name="Some historical ciphers" id="{035E0378-5C2F-4E0A-928B-4999ACB38B5E}">
          <p14:sldIdLst>
            <p14:sldId id="2667"/>
            <p14:sldId id="261"/>
            <p14:sldId id="264"/>
            <p14:sldId id="2640"/>
            <p14:sldId id="265"/>
            <p14:sldId id="314"/>
            <p14:sldId id="315"/>
            <p14:sldId id="267"/>
            <p14:sldId id="272"/>
            <p14:sldId id="2666"/>
            <p14:sldId id="2641"/>
            <p14:sldId id="347"/>
          </p14:sldIdLst>
        </p14:section>
        <p14:section name="Modular Arithmetic &amp; Prime Numbers" id="{62E3E626-A1BE-4D6F-BF1D-A6D1D2D41F8C}">
          <p14:sldIdLst>
            <p14:sldId id="2587"/>
            <p14:sldId id="2603"/>
            <p14:sldId id="2634"/>
            <p14:sldId id="2589"/>
            <p14:sldId id="2635"/>
            <p14:sldId id="2675"/>
          </p14:sldIdLst>
        </p14:section>
        <p14:section name="The Caesar Cipher" id="{2E8C1895-B522-41B6-9A8F-97129467C6AA}">
          <p14:sldIdLst>
            <p14:sldId id="2668"/>
            <p14:sldId id="276"/>
            <p14:sldId id="277"/>
            <p14:sldId id="316"/>
            <p14:sldId id="325"/>
            <p14:sldId id="327"/>
            <p14:sldId id="328"/>
            <p14:sldId id="335"/>
            <p14:sldId id="331"/>
          </p14:sldIdLst>
        </p14:section>
        <p14:section name="Variations on the Caesar Cipher" id="{A1D08565-702B-4AD9-87AB-4897786EE79D}">
          <p14:sldIdLst>
            <p14:sldId id="2669"/>
            <p14:sldId id="326"/>
            <p14:sldId id="336"/>
            <p14:sldId id="281"/>
            <p14:sldId id="282"/>
            <p14:sldId id="337"/>
            <p14:sldId id="338"/>
            <p14:sldId id="339"/>
          </p14:sldIdLst>
        </p14:section>
        <p14:section name="MASCs in Fiction" id="{6F0BF91F-7C55-478A-AAE1-E4710EDFE3BF}">
          <p14:sldIdLst>
            <p14:sldId id="2670"/>
            <p14:sldId id="340"/>
            <p14:sldId id="291"/>
            <p14:sldId id="293"/>
            <p14:sldId id="341"/>
          </p14:sldIdLst>
        </p14:section>
        <p14:section name="Frequency Analysis" id="{D6C4F243-16B9-48AF-94D1-26105900BBAE}">
          <p14:sldIdLst>
            <p14:sldId id="2671"/>
            <p14:sldId id="342"/>
            <p14:sldId id="343"/>
            <p14:sldId id="2639"/>
            <p14:sldId id="344"/>
            <p14:sldId id="348"/>
            <p14:sldId id="345"/>
            <p14:sldId id="346"/>
            <p14:sldId id="307"/>
            <p14:sldId id="308"/>
            <p14:sldId id="309"/>
          </p14:sldIdLst>
        </p14:section>
        <p14:section name="Other Historical Uses of MASCs" id="{3E3A7345-4A07-4B20-8148-B732A2629C82}">
          <p14:sldIdLst>
            <p14:sldId id="2672"/>
            <p14:sldId id="333"/>
            <p14:sldId id="349"/>
            <p14:sldId id="334"/>
            <p14:sldId id="350"/>
            <p14:sldId id="351"/>
          </p14:sldIdLst>
        </p14:section>
        <p14:section name="Why study  Historical Ciphers" id="{AB8E2C51-5145-4B2A-B304-48D4106590C4}">
          <p14:sldIdLst>
            <p14:sldId id="2591"/>
            <p14:sldId id="2594"/>
            <p14:sldId id="259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755" autoAdjust="0"/>
  </p:normalViewPr>
  <p:slideViewPr>
    <p:cSldViewPr snapToGrid="0" snapToObjects="1">
      <p:cViewPr varScale="1">
        <p:scale>
          <a:sx n="137" d="100"/>
          <a:sy n="137" d="100"/>
        </p:scale>
        <p:origin x="954" y="12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32B95B-8A4C-46EA-A2E2-59012275870C}"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439ED260-BF44-482C-9E56-4280188775FF}">
      <dgm:prSet custT="1"/>
      <dgm:spPr/>
      <dgm:t>
        <a:bodyPr/>
        <a:lstStyle/>
        <a:p>
          <a:pPr algn="l"/>
          <a:r>
            <a:rPr lang="en-US" sz="1400" dirty="0"/>
            <a:t>Why do you think “t” is so much more frequent than all other letters as the first letter of words? </a:t>
          </a:r>
        </a:p>
      </dgm:t>
    </dgm:pt>
    <dgm:pt modelId="{9425B5C1-10D9-4C29-847B-A29FCDF3CC3F}" type="parTrans" cxnId="{8704F5C9-4F4D-4F11-A2AC-3C5E206D40B5}">
      <dgm:prSet/>
      <dgm:spPr/>
      <dgm:t>
        <a:bodyPr/>
        <a:lstStyle/>
        <a:p>
          <a:endParaRPr lang="en-US"/>
        </a:p>
      </dgm:t>
    </dgm:pt>
    <dgm:pt modelId="{F903B82A-6A16-4AC5-B82D-98EED010B068}" type="sibTrans" cxnId="{8704F5C9-4F4D-4F11-A2AC-3C5E206D40B5}">
      <dgm:prSet/>
      <dgm:spPr/>
      <dgm:t>
        <a:bodyPr/>
        <a:lstStyle/>
        <a:p>
          <a:endParaRPr lang="en-US"/>
        </a:p>
      </dgm:t>
    </dgm:pt>
    <dgm:pt modelId="{9DCA0634-EC2E-4EBC-BB9C-450A848FE533}" type="pres">
      <dgm:prSet presAssocID="{C632B95B-8A4C-46EA-A2E2-59012275870C}" presName="hierChild1" presStyleCnt="0">
        <dgm:presLayoutVars>
          <dgm:chPref val="1"/>
          <dgm:dir/>
          <dgm:animOne val="branch"/>
          <dgm:animLvl val="lvl"/>
          <dgm:resizeHandles/>
        </dgm:presLayoutVars>
      </dgm:prSet>
      <dgm:spPr/>
    </dgm:pt>
    <dgm:pt modelId="{025940A1-EC3B-41E1-B72F-A8A53020DDFE}" type="pres">
      <dgm:prSet presAssocID="{439ED260-BF44-482C-9E56-4280188775FF}" presName="hierRoot1" presStyleCnt="0"/>
      <dgm:spPr/>
    </dgm:pt>
    <dgm:pt modelId="{27361BE9-1130-4A5F-B5C1-6270AA6594EA}" type="pres">
      <dgm:prSet presAssocID="{439ED260-BF44-482C-9E56-4280188775FF}" presName="composite" presStyleCnt="0"/>
      <dgm:spPr/>
    </dgm:pt>
    <dgm:pt modelId="{29BFD89D-429E-4AB7-B018-37E58FB54B31}" type="pres">
      <dgm:prSet presAssocID="{439ED260-BF44-482C-9E56-4280188775FF}" presName="background" presStyleLbl="node0" presStyleIdx="0" presStyleCnt="1"/>
      <dgm:spPr/>
    </dgm:pt>
    <dgm:pt modelId="{79477279-A89F-4EEF-9A1C-12F143D60C92}" type="pres">
      <dgm:prSet presAssocID="{439ED260-BF44-482C-9E56-4280188775FF}" presName="text" presStyleLbl="fgAcc0" presStyleIdx="0" presStyleCnt="1" custScaleX="82441" custScaleY="96210" custLinFactNeighborX="-10098" custLinFactNeighborY="-48218">
        <dgm:presLayoutVars>
          <dgm:chPref val="3"/>
        </dgm:presLayoutVars>
      </dgm:prSet>
      <dgm:spPr/>
    </dgm:pt>
    <dgm:pt modelId="{D052652E-3B5E-4444-BBC0-CD94AAACB2C7}" type="pres">
      <dgm:prSet presAssocID="{439ED260-BF44-482C-9E56-4280188775FF}" presName="hierChild2" presStyleCnt="0"/>
      <dgm:spPr/>
    </dgm:pt>
  </dgm:ptLst>
  <dgm:cxnLst>
    <dgm:cxn modelId="{F8BFE02F-F4F3-4D62-ABD6-C3A443D6B969}" type="presOf" srcId="{439ED260-BF44-482C-9E56-4280188775FF}" destId="{79477279-A89F-4EEF-9A1C-12F143D60C92}" srcOrd="0" destOrd="0" presId="urn:microsoft.com/office/officeart/2005/8/layout/hierarchy1"/>
    <dgm:cxn modelId="{B2186937-26FA-4DAC-81A5-5F8D7E880B85}" type="presOf" srcId="{C632B95B-8A4C-46EA-A2E2-59012275870C}" destId="{9DCA0634-EC2E-4EBC-BB9C-450A848FE533}" srcOrd="0" destOrd="0" presId="urn:microsoft.com/office/officeart/2005/8/layout/hierarchy1"/>
    <dgm:cxn modelId="{8704F5C9-4F4D-4F11-A2AC-3C5E206D40B5}" srcId="{C632B95B-8A4C-46EA-A2E2-59012275870C}" destId="{439ED260-BF44-482C-9E56-4280188775FF}" srcOrd="0" destOrd="0" parTransId="{9425B5C1-10D9-4C29-847B-A29FCDF3CC3F}" sibTransId="{F903B82A-6A16-4AC5-B82D-98EED010B068}"/>
    <dgm:cxn modelId="{AB69CCAF-38B0-4B84-918D-A782D6B95585}" type="presParOf" srcId="{9DCA0634-EC2E-4EBC-BB9C-450A848FE533}" destId="{025940A1-EC3B-41E1-B72F-A8A53020DDFE}" srcOrd="0" destOrd="0" presId="urn:microsoft.com/office/officeart/2005/8/layout/hierarchy1"/>
    <dgm:cxn modelId="{3F3A52FB-9BDE-4160-9B5F-BC72D2B601F6}" type="presParOf" srcId="{025940A1-EC3B-41E1-B72F-A8A53020DDFE}" destId="{27361BE9-1130-4A5F-B5C1-6270AA6594EA}" srcOrd="0" destOrd="0" presId="urn:microsoft.com/office/officeart/2005/8/layout/hierarchy1"/>
    <dgm:cxn modelId="{B5F39694-D8B7-45DB-A38E-B426EDD1857E}" type="presParOf" srcId="{27361BE9-1130-4A5F-B5C1-6270AA6594EA}" destId="{29BFD89D-429E-4AB7-B018-37E58FB54B31}" srcOrd="0" destOrd="0" presId="urn:microsoft.com/office/officeart/2005/8/layout/hierarchy1"/>
    <dgm:cxn modelId="{C8144390-4E01-4F9E-8503-479367A6B236}" type="presParOf" srcId="{27361BE9-1130-4A5F-B5C1-6270AA6594EA}" destId="{79477279-A89F-4EEF-9A1C-12F143D60C92}" srcOrd="1" destOrd="0" presId="urn:microsoft.com/office/officeart/2005/8/layout/hierarchy1"/>
    <dgm:cxn modelId="{D96CF711-DC5D-4062-A948-E270D5F018D9}" type="presParOf" srcId="{025940A1-EC3B-41E1-B72F-A8A53020DDFE}" destId="{D052652E-3B5E-4444-BBC0-CD94AAACB2C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32B95B-8A4C-46EA-A2E2-59012275870C}"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439ED260-BF44-482C-9E56-4280188775FF}">
      <dgm:prSet custT="1"/>
      <dgm:spPr/>
      <dgm:t>
        <a:bodyPr/>
        <a:lstStyle/>
        <a:p>
          <a:pPr algn="l"/>
          <a:r>
            <a:rPr lang="en-US" sz="1600" b="1" dirty="0"/>
            <a:t>Answer</a:t>
          </a:r>
          <a:r>
            <a:rPr lang="en-US" sz="1600" dirty="0"/>
            <a:t>: The word “the”!!</a:t>
          </a:r>
        </a:p>
      </dgm:t>
    </dgm:pt>
    <dgm:pt modelId="{9425B5C1-10D9-4C29-847B-A29FCDF3CC3F}" type="parTrans" cxnId="{8704F5C9-4F4D-4F11-A2AC-3C5E206D40B5}">
      <dgm:prSet/>
      <dgm:spPr/>
      <dgm:t>
        <a:bodyPr/>
        <a:lstStyle/>
        <a:p>
          <a:endParaRPr lang="en-US"/>
        </a:p>
      </dgm:t>
    </dgm:pt>
    <dgm:pt modelId="{F903B82A-6A16-4AC5-B82D-98EED010B068}" type="sibTrans" cxnId="{8704F5C9-4F4D-4F11-A2AC-3C5E206D40B5}">
      <dgm:prSet/>
      <dgm:spPr/>
      <dgm:t>
        <a:bodyPr/>
        <a:lstStyle/>
        <a:p>
          <a:endParaRPr lang="en-US"/>
        </a:p>
      </dgm:t>
    </dgm:pt>
    <dgm:pt modelId="{9DCA0634-EC2E-4EBC-BB9C-450A848FE533}" type="pres">
      <dgm:prSet presAssocID="{C632B95B-8A4C-46EA-A2E2-59012275870C}" presName="hierChild1" presStyleCnt="0">
        <dgm:presLayoutVars>
          <dgm:chPref val="1"/>
          <dgm:dir/>
          <dgm:animOne val="branch"/>
          <dgm:animLvl val="lvl"/>
          <dgm:resizeHandles/>
        </dgm:presLayoutVars>
      </dgm:prSet>
      <dgm:spPr/>
    </dgm:pt>
    <dgm:pt modelId="{025940A1-EC3B-41E1-B72F-A8A53020DDFE}" type="pres">
      <dgm:prSet presAssocID="{439ED260-BF44-482C-9E56-4280188775FF}" presName="hierRoot1" presStyleCnt="0"/>
      <dgm:spPr/>
    </dgm:pt>
    <dgm:pt modelId="{27361BE9-1130-4A5F-B5C1-6270AA6594EA}" type="pres">
      <dgm:prSet presAssocID="{439ED260-BF44-482C-9E56-4280188775FF}" presName="composite" presStyleCnt="0"/>
      <dgm:spPr/>
    </dgm:pt>
    <dgm:pt modelId="{29BFD89D-429E-4AB7-B018-37E58FB54B31}" type="pres">
      <dgm:prSet presAssocID="{439ED260-BF44-482C-9E56-4280188775FF}" presName="background" presStyleLbl="node0" presStyleIdx="0" presStyleCnt="1"/>
      <dgm:spPr/>
    </dgm:pt>
    <dgm:pt modelId="{79477279-A89F-4EEF-9A1C-12F143D60C92}" type="pres">
      <dgm:prSet presAssocID="{439ED260-BF44-482C-9E56-4280188775FF}" presName="text" presStyleLbl="fgAcc0" presStyleIdx="0" presStyleCnt="1" custScaleX="82441" custScaleY="96210" custLinFactNeighborX="-10098" custLinFactNeighborY="-48218">
        <dgm:presLayoutVars>
          <dgm:chPref val="3"/>
        </dgm:presLayoutVars>
      </dgm:prSet>
      <dgm:spPr/>
    </dgm:pt>
    <dgm:pt modelId="{D052652E-3B5E-4444-BBC0-CD94AAACB2C7}" type="pres">
      <dgm:prSet presAssocID="{439ED260-BF44-482C-9E56-4280188775FF}" presName="hierChild2" presStyleCnt="0"/>
      <dgm:spPr/>
    </dgm:pt>
  </dgm:ptLst>
  <dgm:cxnLst>
    <dgm:cxn modelId="{F8BFE02F-F4F3-4D62-ABD6-C3A443D6B969}" type="presOf" srcId="{439ED260-BF44-482C-9E56-4280188775FF}" destId="{79477279-A89F-4EEF-9A1C-12F143D60C92}" srcOrd="0" destOrd="0" presId="urn:microsoft.com/office/officeart/2005/8/layout/hierarchy1"/>
    <dgm:cxn modelId="{B2186937-26FA-4DAC-81A5-5F8D7E880B85}" type="presOf" srcId="{C632B95B-8A4C-46EA-A2E2-59012275870C}" destId="{9DCA0634-EC2E-4EBC-BB9C-450A848FE533}" srcOrd="0" destOrd="0" presId="urn:microsoft.com/office/officeart/2005/8/layout/hierarchy1"/>
    <dgm:cxn modelId="{8704F5C9-4F4D-4F11-A2AC-3C5E206D40B5}" srcId="{C632B95B-8A4C-46EA-A2E2-59012275870C}" destId="{439ED260-BF44-482C-9E56-4280188775FF}" srcOrd="0" destOrd="0" parTransId="{9425B5C1-10D9-4C29-847B-A29FCDF3CC3F}" sibTransId="{F903B82A-6A16-4AC5-B82D-98EED010B068}"/>
    <dgm:cxn modelId="{AB69CCAF-38B0-4B84-918D-A782D6B95585}" type="presParOf" srcId="{9DCA0634-EC2E-4EBC-BB9C-450A848FE533}" destId="{025940A1-EC3B-41E1-B72F-A8A53020DDFE}" srcOrd="0" destOrd="0" presId="urn:microsoft.com/office/officeart/2005/8/layout/hierarchy1"/>
    <dgm:cxn modelId="{3F3A52FB-9BDE-4160-9B5F-BC72D2B601F6}" type="presParOf" srcId="{025940A1-EC3B-41E1-B72F-A8A53020DDFE}" destId="{27361BE9-1130-4A5F-B5C1-6270AA6594EA}" srcOrd="0" destOrd="0" presId="urn:microsoft.com/office/officeart/2005/8/layout/hierarchy1"/>
    <dgm:cxn modelId="{B5F39694-D8B7-45DB-A38E-B426EDD1857E}" type="presParOf" srcId="{27361BE9-1130-4A5F-B5C1-6270AA6594EA}" destId="{29BFD89D-429E-4AB7-B018-37E58FB54B31}" srcOrd="0" destOrd="0" presId="urn:microsoft.com/office/officeart/2005/8/layout/hierarchy1"/>
    <dgm:cxn modelId="{C8144390-4E01-4F9E-8503-479367A6B236}" type="presParOf" srcId="{27361BE9-1130-4A5F-B5C1-6270AA6594EA}" destId="{79477279-A89F-4EEF-9A1C-12F143D60C92}" srcOrd="1" destOrd="0" presId="urn:microsoft.com/office/officeart/2005/8/layout/hierarchy1"/>
    <dgm:cxn modelId="{D96CF711-DC5D-4062-A948-E270D5F018D9}" type="presParOf" srcId="{025940A1-EC3B-41E1-B72F-A8A53020DDFE}" destId="{D052652E-3B5E-4444-BBC0-CD94AAACB2C7}" srcOrd="1" destOrd="0" presId="urn:microsoft.com/office/officeart/2005/8/layout/hierarchy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BFD89D-429E-4AB7-B018-37E58FB54B31}">
      <dsp:nvSpPr>
        <dsp:cNvPr id="0" name=""/>
        <dsp:cNvSpPr/>
      </dsp:nvSpPr>
      <dsp:spPr>
        <a:xfrm>
          <a:off x="-32462" y="-259888"/>
          <a:ext cx="2029778" cy="15041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477279-A89F-4EEF-9A1C-12F143D60C92}">
      <dsp:nvSpPr>
        <dsp:cNvPr id="0" name=""/>
        <dsp:cNvSpPr/>
      </dsp:nvSpPr>
      <dsp:spPr>
        <a:xfrm>
          <a:off x="241103" y="0"/>
          <a:ext cx="2029778" cy="150417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Why do you think “t” is so much more frequent than all other letters as the first letter of words? </a:t>
          </a:r>
        </a:p>
      </dsp:txBody>
      <dsp:txXfrm>
        <a:off x="285159" y="44056"/>
        <a:ext cx="1941666" cy="14160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BFD89D-429E-4AB7-B018-37E58FB54B31}">
      <dsp:nvSpPr>
        <dsp:cNvPr id="0" name=""/>
        <dsp:cNvSpPr/>
      </dsp:nvSpPr>
      <dsp:spPr>
        <a:xfrm>
          <a:off x="-32462" y="-259888"/>
          <a:ext cx="2029778" cy="15041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477279-A89F-4EEF-9A1C-12F143D60C92}">
      <dsp:nvSpPr>
        <dsp:cNvPr id="0" name=""/>
        <dsp:cNvSpPr/>
      </dsp:nvSpPr>
      <dsp:spPr>
        <a:xfrm>
          <a:off x="241103" y="0"/>
          <a:ext cx="2029778" cy="150417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t>Answer</a:t>
          </a:r>
          <a:r>
            <a:rPr lang="en-US" sz="1600" kern="1200" dirty="0"/>
            <a:t>: The word “the”!!</a:t>
          </a:r>
        </a:p>
      </dsp:txBody>
      <dsp:txXfrm>
        <a:off x="285159" y="44056"/>
        <a:ext cx="1941666" cy="141606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C24BD3-B86F-4BEA-8868-FE9E1E2882AF}" type="datetimeFigureOut">
              <a:rPr lang="en-US" smtClean="0"/>
              <a:t>1/9/2026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223BF2-2FF6-47D4-8CFC-C3B090536A34}" type="slidenum">
              <a:rPr lang="en-US" smtClean="0"/>
              <a:t>‹#›</a:t>
            </a:fld>
            <a:endParaRPr lang="en-US"/>
          </a:p>
        </p:txBody>
      </p:sp>
    </p:spTree>
    <p:extLst>
      <p:ext uri="{BB962C8B-B14F-4D97-AF65-F5344CB8AC3E}">
        <p14:creationId xmlns:p14="http://schemas.microsoft.com/office/powerpoint/2010/main" val="3591240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8BA18-B35E-5CBB-EF00-A5A39FC1F3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26CDBD-DE16-FD2E-331E-61E5E25A237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E9BDF25-E220-FF6D-FAE0-B0C742507E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BA861A-BD97-A385-8710-542580DECB3A}"/>
              </a:ext>
            </a:extLst>
          </p:cNvPr>
          <p:cNvSpPr>
            <a:spLocks noGrp="1"/>
          </p:cNvSpPr>
          <p:nvPr>
            <p:ph type="sldNum" sz="quarter" idx="5"/>
          </p:nvPr>
        </p:nvSpPr>
        <p:spPr/>
        <p:txBody>
          <a:bodyPr/>
          <a:lstStyle/>
          <a:p>
            <a:fld id="{38EFF46E-6B43-41F9-9272-B566D03A251C}" type="slidenum">
              <a:rPr lang="en-US" smtClean="0"/>
              <a:t>4</a:t>
            </a:fld>
            <a:endParaRPr lang="en-US" dirty="0"/>
          </a:p>
        </p:txBody>
      </p:sp>
    </p:spTree>
    <p:extLst>
      <p:ext uri="{BB962C8B-B14F-4D97-AF65-F5344CB8AC3E}">
        <p14:creationId xmlns:p14="http://schemas.microsoft.com/office/powerpoint/2010/main" val="946967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D586D-05F4-6690-FCCD-5B4CB1F533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7F9F71-4CFC-1F8E-1947-B19A853DB0E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BD40E80-7F2A-BD21-01C5-2F3B6A2D8B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3164B67-93D9-DA0B-0FBA-34D220FC711F}"/>
              </a:ext>
            </a:extLst>
          </p:cNvPr>
          <p:cNvSpPr>
            <a:spLocks noGrp="1"/>
          </p:cNvSpPr>
          <p:nvPr>
            <p:ph type="sldNum" sz="quarter" idx="5"/>
          </p:nvPr>
        </p:nvSpPr>
        <p:spPr/>
        <p:txBody>
          <a:bodyPr/>
          <a:lstStyle/>
          <a:p>
            <a:fld id="{38EFF46E-6B43-41F9-9272-B566D03A251C}" type="slidenum">
              <a:rPr lang="en-US" smtClean="0"/>
              <a:t>21</a:t>
            </a:fld>
            <a:endParaRPr lang="en-US" dirty="0"/>
          </a:p>
        </p:txBody>
      </p:sp>
    </p:spTree>
    <p:extLst>
      <p:ext uri="{BB962C8B-B14F-4D97-AF65-F5344CB8AC3E}">
        <p14:creationId xmlns:p14="http://schemas.microsoft.com/office/powerpoint/2010/main" val="2850990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7A5D0-6618-C734-5B30-EDA4276DFF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165414-4F94-E8A4-E68A-879C6645923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BBBCDF9-CA90-2C40-8EFF-3568587906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21938E-7FA0-62D3-0332-61BA9F7FFD0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EFF46E-6B43-41F9-9272-B566D03A251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09345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1452B-5A1F-18AF-3DFB-59243F3883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B8ED34-9DD0-8E28-0689-31E2745DEC5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E4350EB-01E8-D8B9-B679-9A2237D217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77CE2F-968E-EBD2-C6A2-A2FA4422F21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EFF46E-6B43-41F9-9272-B566D03A251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80154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68CDF-08C1-AC94-FD10-01C3728225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0530E7-8C70-3869-7C64-205160DD257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36650A8-35A4-D817-A26F-9C5D3B49A2B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C1C2659-D862-969C-C9F2-EE8E1FF2C6C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EFF46E-6B43-41F9-9272-B566D03A251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3610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4E396-342B-588A-59C7-79FA95374C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31687E-1C38-F7C6-6566-D0B94DBE980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0D38CF0-A5C3-3073-2ACE-BBB21E480F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1540B0-247E-99E9-9845-958B0D43656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EFF46E-6B43-41F9-9272-B566D03A251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43529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AE439-1244-29F4-3A03-91748BF7D1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782AEB-79BB-4957-B17B-CE711004F74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E3AD860-7DFA-00E0-5337-9A1893903E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332C644-1F0F-161D-B878-018C23E7F38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EFF46E-6B43-41F9-9272-B566D03A251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39561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Shift Cipher (Caesar Cipher), Affine Cipher </a:t>
            </a:r>
            <a:r>
              <a:rPr lang="en-US"/>
              <a:t>and keyspace, </a:t>
            </a:r>
            <a:r>
              <a:rPr lang="en-US" dirty="0"/>
              <a:t>Security Limitations of Historical Ciphers</a:t>
            </a:r>
          </a:p>
        </p:txBody>
      </p:sp>
      <p:sp>
        <p:nvSpPr>
          <p:cNvPr id="4" name="Slide Number Placeholder 3"/>
          <p:cNvSpPr>
            <a:spLocks noGrp="1"/>
          </p:cNvSpPr>
          <p:nvPr>
            <p:ph type="sldNum" sz="quarter" idx="5"/>
          </p:nvPr>
        </p:nvSpPr>
        <p:spPr/>
        <p:txBody>
          <a:bodyPr/>
          <a:lstStyle/>
          <a:p>
            <a:fld id="{38EFF46E-6B43-41F9-9272-B566D03A251C}" type="slidenum">
              <a:rPr lang="en-US" smtClean="0"/>
              <a:t>61</a:t>
            </a:fld>
            <a:endParaRPr lang="en-US" dirty="0"/>
          </a:p>
        </p:txBody>
      </p:sp>
    </p:spTree>
    <p:extLst>
      <p:ext uri="{BB962C8B-B14F-4D97-AF65-F5344CB8AC3E}">
        <p14:creationId xmlns:p14="http://schemas.microsoft.com/office/powerpoint/2010/main" val="1102982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EFF46E-6B43-41F9-9272-B566D03A251C}" type="slidenum">
              <a:rPr lang="en-US" smtClean="0"/>
              <a:t>62</a:t>
            </a:fld>
            <a:endParaRPr lang="en-US" dirty="0"/>
          </a:p>
        </p:txBody>
      </p:sp>
    </p:spTree>
    <p:extLst>
      <p:ext uri="{BB962C8B-B14F-4D97-AF65-F5344CB8AC3E}">
        <p14:creationId xmlns:p14="http://schemas.microsoft.com/office/powerpoint/2010/main" val="2565130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EFF46E-6B43-41F9-9272-B566D03A251C}" type="slidenum">
              <a:rPr lang="en-US" smtClean="0"/>
              <a:t>63</a:t>
            </a:fld>
            <a:endParaRPr lang="en-US" dirty="0"/>
          </a:p>
        </p:txBody>
      </p:sp>
    </p:spTree>
    <p:extLst>
      <p:ext uri="{BB962C8B-B14F-4D97-AF65-F5344CB8AC3E}">
        <p14:creationId xmlns:p14="http://schemas.microsoft.com/office/powerpoint/2010/main" val="804625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Polybius' most famous work, </a:t>
            </a:r>
            <a:r>
              <a:rPr lang="en-US" sz="1200" b="0" i="1" kern="1200">
                <a:solidFill>
                  <a:schemeClr val="tx1"/>
                </a:solidFill>
                <a:effectLst/>
                <a:latin typeface="+mn-lt"/>
                <a:ea typeface="+mn-ea"/>
                <a:cs typeface="+mn-cs"/>
              </a:rPr>
              <a:t>The Histories</a:t>
            </a:r>
            <a:r>
              <a:rPr lang="en-US" sz="1200" b="0" i="0" kern="1200">
                <a:solidFill>
                  <a:schemeClr val="tx1"/>
                </a:solidFill>
                <a:effectLst/>
                <a:latin typeface="+mn-lt"/>
                <a:ea typeface="+mn-ea"/>
                <a:cs typeface="+mn-cs"/>
              </a:rPr>
              <a:t>, originally consisted of </a:t>
            </a:r>
            <a:r>
              <a:rPr lang="en-US" sz="1200" b="1" i="0" kern="1200">
                <a:solidFill>
                  <a:schemeClr val="tx1"/>
                </a:solidFill>
                <a:effectLst/>
                <a:latin typeface="+mn-lt"/>
                <a:ea typeface="+mn-ea"/>
                <a:cs typeface="+mn-cs"/>
              </a:rPr>
              <a:t>40 books</a:t>
            </a:r>
            <a:r>
              <a:rPr lang="en-US" sz="1200" b="0" i="0" kern="1200">
                <a:solidFill>
                  <a:schemeClr val="tx1"/>
                </a:solidFill>
                <a:effectLst/>
                <a:latin typeface="+mn-lt"/>
                <a:ea typeface="+mn-ea"/>
                <a:cs typeface="+mn-cs"/>
              </a:rPr>
              <a:t>, although only the first five books have survived in full. The work was intended to explain to a Greek audience how Rome came to dominate the Mediterranean world in a relatively short period.</a:t>
            </a:r>
            <a:endParaRPr lang="en-US"/>
          </a:p>
        </p:txBody>
      </p:sp>
      <p:sp>
        <p:nvSpPr>
          <p:cNvPr id="4" name="Slide Number Placeholder 3"/>
          <p:cNvSpPr>
            <a:spLocks noGrp="1"/>
          </p:cNvSpPr>
          <p:nvPr>
            <p:ph type="sldNum" sz="quarter" idx="5"/>
          </p:nvPr>
        </p:nvSpPr>
        <p:spPr/>
        <p:txBody>
          <a:bodyPr/>
          <a:lstStyle/>
          <a:p>
            <a:fld id="{2B223BF2-2FF6-47D4-8CFC-C3B090536A34}" type="slidenum">
              <a:rPr lang="en-US" smtClean="0"/>
              <a:t>6</a:t>
            </a:fld>
            <a:endParaRPr lang="en-US"/>
          </a:p>
        </p:txBody>
      </p:sp>
    </p:spTree>
    <p:extLst>
      <p:ext uri="{BB962C8B-B14F-4D97-AF65-F5344CB8AC3E}">
        <p14:creationId xmlns:p14="http://schemas.microsoft.com/office/powerpoint/2010/main" val="543219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The </a:t>
            </a:r>
            <a:r>
              <a:rPr lang="en-US" dirty="0" err="1"/>
              <a:t>Rotbrunna</a:t>
            </a:r>
            <a:r>
              <a:rPr lang="en-US" dirty="0"/>
              <a:t> stone is a rune stone (U 1165) from the Viking Age located in </a:t>
            </a:r>
            <a:r>
              <a:rPr lang="en-US" dirty="0" err="1"/>
              <a:t>Uppland</a:t>
            </a:r>
            <a:r>
              <a:rPr lang="en-US" dirty="0"/>
              <a:t>, Sweden, commissioned by </a:t>
            </a:r>
            <a:r>
              <a:rPr lang="en-US" dirty="0" err="1"/>
              <a:t>Hjalmdís</a:t>
            </a:r>
            <a:r>
              <a:rPr lang="en-US" dirty="0"/>
              <a:t> and </a:t>
            </a:r>
            <a:r>
              <a:rPr lang="en-US" dirty="0" err="1"/>
              <a:t>Þorsteinn</a:t>
            </a:r>
            <a:r>
              <a:rPr lang="en-US" dirty="0"/>
              <a:t> to honor </a:t>
            </a:r>
            <a:r>
              <a:rPr lang="en-US" dirty="0" err="1"/>
              <a:t>Nokki</a:t>
            </a:r>
            <a:r>
              <a:rPr lang="en-US" sz="1200" b="0" i="0" kern="1200" dirty="0">
                <a:solidFill>
                  <a:schemeClr val="tx1"/>
                </a:solidFill>
                <a:effectLst/>
                <a:latin typeface="+mn-lt"/>
                <a:ea typeface="+mn-ea"/>
                <a:cs typeface="+mn-cs"/>
              </a:rPr>
              <a:t>. The inscription includes a carved signature by the runecarver Eiríkr, who used special "ice runes" to write his name. The stone's inscription states, "</a:t>
            </a:r>
            <a:r>
              <a:rPr lang="en-US" sz="1200" b="0" i="0" kern="1200" dirty="0" err="1">
                <a:solidFill>
                  <a:schemeClr val="tx1"/>
                </a:solidFill>
                <a:effectLst/>
                <a:latin typeface="+mn-lt"/>
                <a:ea typeface="+mn-ea"/>
                <a:cs typeface="+mn-cs"/>
              </a:rPr>
              <a:t>Hjalmdís</a:t>
            </a:r>
            <a:r>
              <a:rPr lang="en-US" sz="1200" b="0" i="0" kern="1200" dirty="0">
                <a:solidFill>
                  <a:schemeClr val="tx1"/>
                </a:solidFill>
                <a:effectLst/>
                <a:latin typeface="+mn-lt"/>
                <a:ea typeface="+mn-ea"/>
                <a:cs typeface="+mn-cs"/>
              </a:rPr>
              <a:t> and </a:t>
            </a:r>
            <a:r>
              <a:rPr lang="en-US" sz="1200" b="0" i="0" kern="1200" dirty="0" err="1">
                <a:solidFill>
                  <a:schemeClr val="tx1"/>
                </a:solidFill>
                <a:effectLst/>
                <a:latin typeface="+mn-lt"/>
                <a:ea typeface="+mn-ea"/>
                <a:cs typeface="+mn-cs"/>
              </a:rPr>
              <a:t>Þorsteinn</a:t>
            </a:r>
            <a:r>
              <a:rPr lang="en-US" sz="1200" b="0" i="0" kern="1200" dirty="0">
                <a:solidFill>
                  <a:schemeClr val="tx1"/>
                </a:solidFill>
                <a:effectLst/>
                <a:latin typeface="+mn-lt"/>
                <a:ea typeface="+mn-ea"/>
                <a:cs typeface="+mn-cs"/>
              </a:rPr>
              <a:t> raised these stones in memory of </a:t>
            </a:r>
            <a:r>
              <a:rPr lang="en-US" sz="1200" b="0" i="0" kern="1200" dirty="0" err="1">
                <a:solidFill>
                  <a:schemeClr val="tx1"/>
                </a:solidFill>
                <a:effectLst/>
                <a:latin typeface="+mn-lt"/>
                <a:ea typeface="+mn-ea"/>
                <a:cs typeface="+mn-cs"/>
              </a:rPr>
              <a:t>Nokki</a:t>
            </a:r>
            <a:r>
              <a:rPr lang="en-US" sz="1200" b="0" i="0" kern="1200" dirty="0">
                <a:solidFill>
                  <a:schemeClr val="tx1"/>
                </a:solidFill>
                <a:effectLst/>
                <a:latin typeface="+mn-lt"/>
                <a:ea typeface="+mn-ea"/>
                <a:cs typeface="+mn-cs"/>
              </a:rPr>
              <a:t>. Eiríkr cut".</a:t>
            </a:r>
            <a:endParaRPr lang="en-US" dirty="0"/>
          </a:p>
        </p:txBody>
      </p:sp>
      <p:sp>
        <p:nvSpPr>
          <p:cNvPr id="4" name="Slide Number Placeholder 3"/>
          <p:cNvSpPr>
            <a:spLocks noGrp="1"/>
          </p:cNvSpPr>
          <p:nvPr>
            <p:ph type="sldNum" sz="quarter" idx="5"/>
          </p:nvPr>
        </p:nvSpPr>
        <p:spPr/>
        <p:txBody>
          <a:bodyPr/>
          <a:lstStyle/>
          <a:p>
            <a:fld id="{2B223BF2-2FF6-47D4-8CFC-C3B090536A34}" type="slidenum">
              <a:rPr lang="en-US" smtClean="0"/>
              <a:t>11</a:t>
            </a:fld>
            <a:endParaRPr lang="en-US"/>
          </a:p>
        </p:txBody>
      </p:sp>
    </p:spTree>
    <p:extLst>
      <p:ext uri="{BB962C8B-B14F-4D97-AF65-F5344CB8AC3E}">
        <p14:creationId xmlns:p14="http://schemas.microsoft.com/office/powerpoint/2010/main" val="3182079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223BF2-2FF6-47D4-8CFC-C3B090536A34}" type="slidenum">
              <a:rPr lang="en-US" smtClean="0"/>
              <a:t>15</a:t>
            </a:fld>
            <a:endParaRPr lang="en-US"/>
          </a:p>
        </p:txBody>
      </p:sp>
    </p:spTree>
    <p:extLst>
      <p:ext uri="{BB962C8B-B14F-4D97-AF65-F5344CB8AC3E}">
        <p14:creationId xmlns:p14="http://schemas.microsoft.com/office/powerpoint/2010/main" val="1404828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EFF46E-6B43-41F9-9272-B566D03A251C}" type="slidenum">
              <a:rPr lang="en-US" smtClean="0"/>
              <a:t>16</a:t>
            </a:fld>
            <a:endParaRPr lang="en-US" dirty="0"/>
          </a:p>
        </p:txBody>
      </p:sp>
    </p:spTree>
    <p:extLst>
      <p:ext uri="{BB962C8B-B14F-4D97-AF65-F5344CB8AC3E}">
        <p14:creationId xmlns:p14="http://schemas.microsoft.com/office/powerpoint/2010/main" val="1553415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DD6F49-EBB7-4CCF-97A8-E526BB28BB69}" type="slidenum">
              <a:rPr lang="en-US" smtClean="0"/>
              <a:t>17</a:t>
            </a:fld>
            <a:endParaRPr lang="en-US" dirty="0"/>
          </a:p>
        </p:txBody>
      </p:sp>
    </p:spTree>
    <p:extLst>
      <p:ext uri="{BB962C8B-B14F-4D97-AF65-F5344CB8AC3E}">
        <p14:creationId xmlns:p14="http://schemas.microsoft.com/office/powerpoint/2010/main" val="2607557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82462-5BD1-326A-BC3C-A5A119E922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95BA00-9EBA-B8E7-9DC5-3641711D9D9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F15AA90-7D45-ADC0-7EFE-0F9A394356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2ABB52-8A78-4F9C-AEC5-BFBF7DE99B86}"/>
              </a:ext>
            </a:extLst>
          </p:cNvPr>
          <p:cNvSpPr>
            <a:spLocks noGrp="1"/>
          </p:cNvSpPr>
          <p:nvPr>
            <p:ph type="sldNum" sz="quarter" idx="5"/>
          </p:nvPr>
        </p:nvSpPr>
        <p:spPr/>
        <p:txBody>
          <a:bodyPr/>
          <a:lstStyle/>
          <a:p>
            <a:fld id="{38EFF46E-6B43-41F9-9272-B566D03A251C}" type="slidenum">
              <a:rPr lang="en-US" smtClean="0"/>
              <a:t>18</a:t>
            </a:fld>
            <a:endParaRPr lang="en-US" dirty="0"/>
          </a:p>
        </p:txBody>
      </p:sp>
    </p:spTree>
    <p:extLst>
      <p:ext uri="{BB962C8B-B14F-4D97-AF65-F5344CB8AC3E}">
        <p14:creationId xmlns:p14="http://schemas.microsoft.com/office/powerpoint/2010/main" val="2878127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EFF46E-6B43-41F9-9272-B566D03A251C}" type="slidenum">
              <a:rPr lang="en-US" smtClean="0"/>
              <a:t>19</a:t>
            </a:fld>
            <a:endParaRPr lang="en-US" dirty="0"/>
          </a:p>
        </p:txBody>
      </p:sp>
    </p:spTree>
    <p:extLst>
      <p:ext uri="{BB962C8B-B14F-4D97-AF65-F5344CB8AC3E}">
        <p14:creationId xmlns:p14="http://schemas.microsoft.com/office/powerpoint/2010/main" val="2831829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99B57-DAD5-06FA-C360-3096A02827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EA2DA6-F0DA-8506-D16B-1C067C5F445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5A38838-B184-5056-9B3D-39D7C69608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F529798-B74C-1367-FE47-B5A446E10F7A}"/>
              </a:ext>
            </a:extLst>
          </p:cNvPr>
          <p:cNvSpPr>
            <a:spLocks noGrp="1"/>
          </p:cNvSpPr>
          <p:nvPr>
            <p:ph type="sldNum" sz="quarter" idx="5"/>
          </p:nvPr>
        </p:nvSpPr>
        <p:spPr/>
        <p:txBody>
          <a:bodyPr/>
          <a:lstStyle/>
          <a:p>
            <a:fld id="{38EFF46E-6B43-41F9-9272-B566D03A251C}" type="slidenum">
              <a:rPr lang="en-US" smtClean="0"/>
              <a:t>20</a:t>
            </a:fld>
            <a:endParaRPr lang="en-US" dirty="0"/>
          </a:p>
        </p:txBody>
      </p:sp>
    </p:spTree>
    <p:extLst>
      <p:ext uri="{BB962C8B-B14F-4D97-AF65-F5344CB8AC3E}">
        <p14:creationId xmlns:p14="http://schemas.microsoft.com/office/powerpoint/2010/main" val="1836552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with Pictur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37160" y="5176160"/>
            <a:ext cx="8730234" cy="845493"/>
          </a:xfrm>
        </p:spPr>
        <p:txBody>
          <a:bodyPr vert="horz" lIns="91440" tIns="45720" rIns="91440" bIns="45720" rtlCol="0" anchor="b">
            <a:normAutofit/>
          </a:bodyPr>
          <a:lstStyle>
            <a:lvl1pPr>
              <a:defRPr lang="en-US" sz="3300" dirty="0">
                <a:solidFill>
                  <a:schemeClr val="tx2"/>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57735" y="5980176"/>
            <a:ext cx="8709660" cy="530352"/>
          </a:xfrm>
        </p:spPr>
        <p:txBody>
          <a:bodyPr vert="horz" lIns="91440" tIns="45720" rIns="91440" bIns="45720" rtlCol="0">
            <a:normAutofit/>
          </a:bodyPr>
          <a:lstStyle>
            <a:lvl1pPr marL="0" indent="0">
              <a:buNone/>
              <a:defRPr lang="en-US" sz="1200" dirty="0">
                <a:solidFill>
                  <a:schemeClr val="tx2"/>
                </a:solidFill>
              </a:defRPr>
            </a:lvl1pPr>
          </a:lstStyle>
          <a:p>
            <a:pPr lvl="0"/>
            <a:r>
              <a:rPr lang="en-US"/>
              <a:t>Click to edit Master subtitle style</a:t>
            </a:r>
            <a:endParaRPr lang="en-US" dirty="0"/>
          </a:p>
        </p:txBody>
      </p:sp>
      <p:sp>
        <p:nvSpPr>
          <p:cNvPr id="10" name="Picture Placeholder 9">
            <a:extLst>
              <a:ext uri="{FF2B5EF4-FFF2-40B4-BE49-F238E27FC236}">
                <a16:creationId xmlns:a16="http://schemas.microsoft.com/office/drawing/2014/main" id="{150AF6FA-7D1D-1351-A76E-43C54D28FD68}"/>
              </a:ext>
            </a:extLst>
          </p:cNvPr>
          <p:cNvSpPr>
            <a:spLocks noGrp="1"/>
          </p:cNvSpPr>
          <p:nvPr>
            <p:ph type="pic" sz="quarter" idx="13" hasCustomPrompt="1"/>
          </p:nvPr>
        </p:nvSpPr>
        <p:spPr>
          <a:xfrm>
            <a:off x="205665" y="266700"/>
            <a:ext cx="8737092" cy="4853814"/>
          </a:xfrm>
          <a:custGeom>
            <a:avLst/>
            <a:gdLst>
              <a:gd name="connsiteX0" fmla="*/ 291520 w 11651080"/>
              <a:gd name="connsiteY0" fmla="*/ 0 h 4853814"/>
              <a:gd name="connsiteX1" fmla="*/ 11359560 w 11651080"/>
              <a:gd name="connsiteY1" fmla="*/ 0 h 4853814"/>
              <a:gd name="connsiteX2" fmla="*/ 11651080 w 11651080"/>
              <a:gd name="connsiteY2" fmla="*/ 291520 h 4853814"/>
              <a:gd name="connsiteX3" fmla="*/ 11651080 w 11651080"/>
              <a:gd name="connsiteY3" fmla="*/ 4562294 h 4853814"/>
              <a:gd name="connsiteX4" fmla="*/ 11359560 w 11651080"/>
              <a:gd name="connsiteY4" fmla="*/ 4853814 h 4853814"/>
              <a:gd name="connsiteX5" fmla="*/ 291520 w 11651080"/>
              <a:gd name="connsiteY5" fmla="*/ 4853814 h 4853814"/>
              <a:gd name="connsiteX6" fmla="*/ 0 w 11651080"/>
              <a:gd name="connsiteY6" fmla="*/ 4562294 h 4853814"/>
              <a:gd name="connsiteX7" fmla="*/ 0 w 11651080"/>
              <a:gd name="connsiteY7" fmla="*/ 291520 h 4853814"/>
              <a:gd name="connsiteX8" fmla="*/ 291520 w 11651080"/>
              <a:gd name="connsiteY8" fmla="*/ 0 h 485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1080" h="4853814">
                <a:moveTo>
                  <a:pt x="291520" y="0"/>
                </a:moveTo>
                <a:lnTo>
                  <a:pt x="11359560" y="0"/>
                </a:lnTo>
                <a:cubicBezTo>
                  <a:pt x="11520562" y="0"/>
                  <a:pt x="11651080" y="130518"/>
                  <a:pt x="11651080" y="291520"/>
                </a:cubicBezTo>
                <a:lnTo>
                  <a:pt x="11651080" y="4562294"/>
                </a:lnTo>
                <a:cubicBezTo>
                  <a:pt x="11651080" y="4723296"/>
                  <a:pt x="11520562" y="4853814"/>
                  <a:pt x="11359560" y="4853814"/>
                </a:cubicBezTo>
                <a:lnTo>
                  <a:pt x="291520" y="4853814"/>
                </a:lnTo>
                <a:cubicBezTo>
                  <a:pt x="130518" y="4853814"/>
                  <a:pt x="0" y="4723296"/>
                  <a:pt x="0" y="4562294"/>
                </a:cubicBezTo>
                <a:lnTo>
                  <a:pt x="0" y="291520"/>
                </a:lnTo>
                <a:cubicBezTo>
                  <a:pt x="0" y="130518"/>
                  <a:pt x="130518" y="0"/>
                  <a:pt x="291520" y="0"/>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137160" y="6391657"/>
            <a:ext cx="2104054" cy="330466"/>
          </a:xfrm>
        </p:spPr>
        <p:txBody>
          <a:bodyPr/>
          <a:lstStyle>
            <a:lvl1pPr>
              <a:defRPr>
                <a:solidFill>
                  <a:schemeClr val="tx2"/>
                </a:solidFill>
                <a:effectLst/>
              </a:defRPr>
            </a:lvl1p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6103386" y="6391657"/>
            <a:ext cx="2620736" cy="330466"/>
          </a:xfrm>
        </p:spPr>
        <p:txBody>
          <a:bodyPr/>
          <a:lstStyle>
            <a:lvl1pPr algn="r">
              <a:defRPr>
                <a:solidFill>
                  <a:schemeClr val="tx2"/>
                </a:solidFill>
                <a:effectLst/>
              </a:defRPr>
            </a:lvl1pPr>
          </a:lstStyle>
          <a:p>
            <a:fld id="{9961397C-706D-4EB8-B1E1-D1B680D284C3}" type="datetime1">
              <a:rPr lang="en-US" smtClean="0"/>
              <a:t>1/9/2026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8724122" y="6391657"/>
            <a:ext cx="321905" cy="330466"/>
          </a:xfrm>
        </p:spPr>
        <p:txBody>
          <a:bodyPr/>
          <a:lstStyle>
            <a:lvl1pPr>
              <a:defRPr>
                <a:solidFill>
                  <a:schemeClr val="tx2"/>
                </a:solidFill>
                <a:effectLst/>
              </a:defRPr>
            </a:lvl1pPr>
          </a:lstStyle>
          <a:p>
            <a:fld id="{C8116806-1FD2-4A57-B5EA-7014AB76383B}" type="slidenum">
              <a:rPr lang="en-US" smtClean="0"/>
              <a:t>‹#›</a:t>
            </a:fld>
            <a:endParaRPr lang="en-US"/>
          </a:p>
        </p:txBody>
      </p:sp>
    </p:spTree>
    <p:extLst>
      <p:ext uri="{BB962C8B-B14F-4D97-AF65-F5344CB8AC3E}">
        <p14:creationId xmlns:p14="http://schemas.microsoft.com/office/powerpoint/2010/main" val="28239845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2467404" y="1717297"/>
            <a:ext cx="4213952" cy="1189805"/>
          </a:xfrm>
        </p:spPr>
        <p:txBody>
          <a:bodyPr anchor="b">
            <a:normAutofit/>
          </a:bodyPr>
          <a:lstStyle>
            <a:lvl1pPr algn="ctr">
              <a:defRPr sz="1875"/>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2913551" y="3138477"/>
            <a:ext cx="3321658" cy="2116570"/>
          </a:xfrm>
        </p:spPr>
        <p:txBody>
          <a:bodyPr vert="horz" lIns="91440" tIns="45720" rIns="91440" bIns="45720" rtlCol="0">
            <a:normAutofit/>
          </a:bodyPr>
          <a:lstStyle>
            <a:lvl1pPr marL="0" indent="0" algn="ctr">
              <a:buNone/>
              <a:defRPr lang="en-US" sz="1050" dirty="0"/>
            </a:lvl1pPr>
            <a:lvl2pPr marL="171450" indent="0" algn="ctr">
              <a:buNone/>
              <a:defRPr lang="en-US" sz="900" dirty="0"/>
            </a:lvl2pPr>
            <a:lvl3pPr marL="342900" indent="0" algn="ctr">
              <a:buNone/>
              <a:defRPr lang="en-US" sz="825" dirty="0"/>
            </a:lvl3pPr>
            <a:lvl4pPr marL="514350" indent="0" algn="ctr">
              <a:buNone/>
              <a:defRPr lang="en-US" sz="825" dirty="0"/>
            </a:lvl4pPr>
            <a:lvl5pPr marL="685800" indent="0" algn="ctr">
              <a:buNone/>
              <a:defRPr lang="en-US" sz="825"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7E3ECEC-7E7B-4FB9-BAE8-5C10F12795EA}" type="datetimeFigureOut">
              <a:rPr lang="en-US" smtClean="0"/>
              <a:t>1/9/2026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1096694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Default">
    <p:spTree>
      <p:nvGrpSpPr>
        <p:cNvPr id="1" name=""/>
        <p:cNvGrpSpPr/>
        <p:nvPr/>
      </p:nvGrpSpPr>
      <p:grpSpPr>
        <a:xfrm>
          <a:off x="0" y="0"/>
          <a:ext cx="0" cy="0"/>
          <a:chOff x="0" y="0"/>
          <a:chExt cx="0" cy="0"/>
        </a:xfrm>
      </p:grpSpPr>
      <p:sp>
        <p:nvSpPr>
          <p:cNvPr id="11" name="PlaceHolder 1"/>
          <p:cNvSpPr>
            <a:spLocks noGrp="1"/>
          </p:cNvSpPr>
          <p:nvPr>
            <p:ph type="title"/>
          </p:nvPr>
        </p:nvSpPr>
        <p:spPr>
          <a:xfrm>
            <a:off x="457172" y="538785"/>
            <a:ext cx="8228763" cy="614142"/>
          </a:xfrm>
          <a:prstGeom prst="rect">
            <a:avLst/>
          </a:prstGeom>
          <a:noFill/>
          <a:ln w="0">
            <a:noFill/>
          </a:ln>
        </p:spPr>
        <p:txBody>
          <a:bodyPr lIns="0" tIns="0" rIns="0" bIns="0" anchor="ctr">
            <a:spAutoFit/>
          </a:bodyPr>
          <a:lstStyle>
            <a:lvl1pPr indent="0" algn="ctr">
              <a:buNone/>
              <a:defRPr/>
            </a:lvl1pPr>
          </a:lstStyle>
          <a:p>
            <a:pPr indent="0" algn="ctr">
              <a:buNone/>
            </a:pPr>
            <a:endParaRPr lang="en-US" sz="3991" b="0" u="none" strike="noStrike">
              <a:solidFill>
                <a:srgbClr val="000000"/>
              </a:solidFill>
              <a:effectLst/>
              <a:uFillTx/>
              <a:latin typeface="Arial"/>
            </a:endParaRPr>
          </a:p>
        </p:txBody>
      </p:sp>
      <p:sp>
        <p:nvSpPr>
          <p:cNvPr id="12" name="PlaceHolder 2"/>
          <p:cNvSpPr>
            <a:spLocks noGrp="1"/>
          </p:cNvSpPr>
          <p:nvPr>
            <p:ph type="subTitle"/>
          </p:nvPr>
        </p:nvSpPr>
        <p:spPr>
          <a:xfrm>
            <a:off x="457172" y="3370221"/>
            <a:ext cx="8228763" cy="446725"/>
          </a:xfrm>
          <a:prstGeom prst="rect">
            <a:avLst/>
          </a:prstGeom>
          <a:noFill/>
          <a:ln w="0">
            <a:noFill/>
          </a:ln>
        </p:spPr>
        <p:txBody>
          <a:bodyPr lIns="0" tIns="0" rIns="0" bIns="0" anchor="ctr">
            <a:spAutoFit/>
          </a:bodyPr>
          <a:lstStyle>
            <a:lvl1pPr indent="0" algn="ctr">
              <a:buNone/>
              <a:defRPr/>
            </a:lvl1pPr>
          </a:lstStyle>
          <a:p>
            <a:pPr indent="0" algn="ctr">
              <a:buNone/>
            </a:pPr>
            <a:endParaRPr lang="en-US" sz="2903" b="0" u="none" strike="noStrike">
              <a:solidFill>
                <a:srgbClr val="000000"/>
              </a:solidFill>
              <a:effectLst/>
              <a:uFillTx/>
              <a:latin typeface="Arial"/>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4FD5DCDB-73A3-43DB-9497-C2983C3A7AD2}" type="slidenum">
              <a:t>‹#›</a:t>
            </a:fld>
            <a:endParaRPr/>
          </a:p>
        </p:txBody>
      </p:sp>
      <p:sp>
        <p:nvSpPr>
          <p:cNvPr id="6"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3008428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Section Header">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1314450" y="2057400"/>
            <a:ext cx="6578505" cy="2514600"/>
          </a:xfrm>
        </p:spPr>
        <p:txBody>
          <a:bodyPr anchor="b">
            <a:normAutofit/>
          </a:bodyPr>
          <a:lstStyle>
            <a:lvl1pPr algn="ctr">
              <a:lnSpc>
                <a:spcPct val="90000"/>
              </a:lnSpc>
              <a:defRPr sz="4500" b="1">
                <a:solidFill>
                  <a:schemeClr val="bg1"/>
                </a:solidFill>
                <a:latin typeface="Courier New" panose="02070309020205020404" pitchFamily="49" charset="0"/>
                <a:cs typeface="Courier New" panose="02070309020205020404" pitchFamily="49" charset="0"/>
              </a:defRPr>
            </a:lvl1pPr>
          </a:lstStyle>
          <a:p>
            <a:r>
              <a:rPr lang="en-US"/>
              <a:t>Click to edit Master title style</a:t>
            </a:r>
            <a:endParaRPr lang="en-US" dirty="0"/>
          </a:p>
        </p:txBody>
      </p:sp>
    </p:spTree>
    <p:extLst>
      <p:ext uri="{BB962C8B-B14F-4D97-AF65-F5344CB8AC3E}">
        <p14:creationId xmlns:p14="http://schemas.microsoft.com/office/powerpoint/2010/main" val="1866326947"/>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ontent with Picture 4">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7A932ED1-5750-0D24-8D58-961B6F20FA21}"/>
              </a:ext>
            </a:extLst>
          </p:cNvPr>
          <p:cNvSpPr>
            <a:spLocks noGrp="1"/>
          </p:cNvSpPr>
          <p:nvPr>
            <p:ph type="title"/>
          </p:nvPr>
        </p:nvSpPr>
        <p:spPr>
          <a:xfrm>
            <a:off x="406730" y="621793"/>
            <a:ext cx="5439533" cy="1138769"/>
          </a:xfrm>
        </p:spPr>
        <p:txBody>
          <a:bodyPr/>
          <a:lstStyle/>
          <a:p>
            <a:r>
              <a:rPr lang="en-US" dirty="0"/>
              <a:t>Click to edit Master title style</a:t>
            </a:r>
          </a:p>
        </p:txBody>
      </p:sp>
      <p:sp>
        <p:nvSpPr>
          <p:cNvPr id="9" name="Content Placeholder 7">
            <a:extLst>
              <a:ext uri="{FF2B5EF4-FFF2-40B4-BE49-F238E27FC236}">
                <a16:creationId xmlns:a16="http://schemas.microsoft.com/office/drawing/2014/main" id="{01598DB3-17DB-7EDD-0F42-9866A753C2DD}"/>
              </a:ext>
            </a:extLst>
          </p:cNvPr>
          <p:cNvSpPr>
            <a:spLocks noGrp="1"/>
          </p:cNvSpPr>
          <p:nvPr>
            <p:ph sz="quarter" idx="19"/>
          </p:nvPr>
        </p:nvSpPr>
        <p:spPr>
          <a:xfrm>
            <a:off x="427202" y="2115404"/>
            <a:ext cx="5419061" cy="4212926"/>
          </a:xfrm>
        </p:spPr>
        <p:txBody>
          <a:bodyPr anchor="t" anchorCtr="0"/>
          <a:lstStyle>
            <a:lvl1pPr marL="0" indent="0">
              <a:buNone/>
              <a:defRPr/>
            </a:lvl1pPr>
            <a:lvl2pPr marL="171450" indent="0">
              <a:buNone/>
              <a:defRPr/>
            </a:lvl2pPr>
            <a:lvl3pPr marL="342900" indent="0">
              <a:buNone/>
              <a:defRPr/>
            </a:lvl3pPr>
            <a:lvl4pPr marL="51435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10">
            <a:extLst>
              <a:ext uri="{FF2B5EF4-FFF2-40B4-BE49-F238E27FC236}">
                <a16:creationId xmlns:a16="http://schemas.microsoft.com/office/drawing/2014/main" id="{6C5AB1A9-786B-C92B-C6EA-63CE0AACFB1E}"/>
              </a:ext>
            </a:extLst>
          </p:cNvPr>
          <p:cNvSpPr>
            <a:spLocks noGrp="1"/>
          </p:cNvSpPr>
          <p:nvPr>
            <p:ph type="pic" sz="quarter" idx="13" hasCustomPrompt="1"/>
          </p:nvPr>
        </p:nvSpPr>
        <p:spPr>
          <a:xfrm>
            <a:off x="6126480" y="1"/>
            <a:ext cx="3017520" cy="6858000"/>
          </a:xfrm>
          <a:blipFill>
            <a:blip r:embed="rId2">
              <a:alphaModFix amt="70000"/>
            </a:blip>
            <a:stretch>
              <a:fillRect/>
            </a:stretch>
          </a:blipFill>
        </p:spPr>
        <p:txBody>
          <a:bodyPr/>
          <a:lstStyle>
            <a:lvl1pPr>
              <a:defRPr/>
            </a:lvl1pPr>
          </a:lstStyle>
          <a:p>
            <a:r>
              <a:rPr lang="en-US" dirty="0"/>
              <a:t> </a:t>
            </a:r>
          </a:p>
        </p:txBody>
      </p:sp>
      <p:sp>
        <p:nvSpPr>
          <p:cNvPr id="5" name="Footer Placeholder 2">
            <a:extLst>
              <a:ext uri="{FF2B5EF4-FFF2-40B4-BE49-F238E27FC236}">
                <a16:creationId xmlns:a16="http://schemas.microsoft.com/office/drawing/2014/main" id="{C6115057-015C-DC83-074A-D22D9E0B6CD2}"/>
              </a:ext>
            </a:extLst>
          </p:cNvPr>
          <p:cNvSpPr>
            <a:spLocks noGrp="1"/>
          </p:cNvSpPr>
          <p:nvPr>
            <p:ph type="ftr" sz="quarter" idx="16"/>
          </p:nvPr>
        </p:nvSpPr>
        <p:spPr>
          <a:xfrm>
            <a:off x="406731" y="6492876"/>
            <a:ext cx="1476281" cy="365125"/>
          </a:xfrm>
        </p:spPr>
        <p:txBody>
          <a:bodyPr/>
          <a:lstStyle/>
          <a:p>
            <a:r>
              <a:rPr lang="en-US" dirty="0"/>
              <a:t>Sample footer text</a:t>
            </a:r>
          </a:p>
        </p:txBody>
      </p:sp>
      <p:sp>
        <p:nvSpPr>
          <p:cNvPr id="8" name="Date Placeholder 1">
            <a:extLst>
              <a:ext uri="{FF2B5EF4-FFF2-40B4-BE49-F238E27FC236}">
                <a16:creationId xmlns:a16="http://schemas.microsoft.com/office/drawing/2014/main" id="{42028964-5597-F5F0-6AEA-C79255C9BCE9}"/>
              </a:ext>
            </a:extLst>
          </p:cNvPr>
          <p:cNvSpPr>
            <a:spLocks noGrp="1"/>
          </p:cNvSpPr>
          <p:nvPr>
            <p:ph type="dt" sz="half" idx="18"/>
          </p:nvPr>
        </p:nvSpPr>
        <p:spPr>
          <a:xfrm>
            <a:off x="3963313" y="6492876"/>
            <a:ext cx="1197150" cy="365125"/>
          </a:xfrm>
        </p:spPr>
        <p:txBody>
          <a:bodyPr/>
          <a:lstStyle/>
          <a:p>
            <a:endParaRPr lang="en-US" dirty="0"/>
          </a:p>
        </p:txBody>
      </p:sp>
      <p:sp>
        <p:nvSpPr>
          <p:cNvPr id="6" name="Slide Number Placeholder 3">
            <a:extLst>
              <a:ext uri="{FF2B5EF4-FFF2-40B4-BE49-F238E27FC236}">
                <a16:creationId xmlns:a16="http://schemas.microsoft.com/office/drawing/2014/main" id="{B6324527-5F82-8213-FFB9-A5E6BEB2314F}"/>
              </a:ext>
            </a:extLst>
          </p:cNvPr>
          <p:cNvSpPr>
            <a:spLocks noGrp="1"/>
          </p:cNvSpPr>
          <p:nvPr>
            <p:ph type="sldNum" sz="quarter" idx="17"/>
          </p:nvPr>
        </p:nvSpPr>
        <p:spPr>
          <a:xfrm>
            <a:off x="5524358" y="6492876"/>
            <a:ext cx="321905" cy="365125"/>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140215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Content with Picture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7200" y="1371600"/>
            <a:ext cx="3506725" cy="990600"/>
          </a:xfrm>
        </p:spPr>
        <p:txBody>
          <a:bodyPr anchor="t">
            <a:normAutofit/>
          </a:bodyPr>
          <a:lstStyle>
            <a:lvl1pPr>
              <a:defRPr sz="1800"/>
            </a:lvl1pPr>
          </a:lstStyle>
          <a:p>
            <a:r>
              <a:rPr lang="en-US"/>
              <a:t>Click to edit Master title style</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E0E25853-B4C0-6343-932C-8347057D543C}" type="datetime1">
              <a:rPr lang="en-US" smtClean="0"/>
              <a:t>1/9/2026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AEAA3239-9EA4-4A65-A281-97F994456D9F}" type="slidenum">
              <a:rPr lang="en-US" smtClean="0"/>
              <a:t>‹#›</a:t>
            </a:fld>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457200" y="2746247"/>
            <a:ext cx="3506724" cy="3502153"/>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4284377" y="1371600"/>
            <a:ext cx="4402424"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5981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9485" y="1371600"/>
            <a:ext cx="5374640" cy="606886"/>
          </a:xfrm>
        </p:spPr>
        <p:txBody>
          <a:bodyPr anchor="t"/>
          <a:lstStyle/>
          <a:p>
            <a:r>
              <a:rPr lang="en-US" dirty="0"/>
              <a:t>Click to edit Master title style</a:t>
            </a:r>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457200" y="322731"/>
            <a:ext cx="685800" cy="283464"/>
          </a:xfrm>
        </p:spPr>
        <p:txBody>
          <a:bodyPr/>
          <a:lstStyle/>
          <a:p>
            <a:fld id="{87681AC7-A57B-7C4F-87C6-9184BA9FDCB8}" type="datetime1">
              <a:rPr lang="en-US" smtClean="0"/>
              <a:t>1/9/2026</a:t>
            </a:fld>
            <a:endParaRPr lang="en-US" dirty="0"/>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1885950" y="322731"/>
            <a:ext cx="5372100" cy="283464"/>
          </a:xfrm>
        </p:spPr>
        <p:txBody>
          <a:bodyPr/>
          <a:lstStyle/>
          <a:p>
            <a:r>
              <a:rPr lang="en-US" dirty="0"/>
              <a:t>Sample Footer Text</a:t>
            </a:r>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7998715" y="322731"/>
            <a:ext cx="685800" cy="283464"/>
          </a:xfrm>
        </p:spPr>
        <p:txBody>
          <a:bodyPr/>
          <a:lstStyle/>
          <a:p>
            <a:fld id="{AEAA3239-9EA4-4A65-A281-97F994456D9F}" type="slidenum">
              <a:rPr lang="en-US" smtClean="0"/>
              <a:t>‹#›</a:t>
            </a:fld>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59485" y="2362534"/>
            <a:ext cx="5374641" cy="388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10">
            <a:extLst>
              <a:ext uri="{FF2B5EF4-FFF2-40B4-BE49-F238E27FC236}">
                <a16:creationId xmlns:a16="http://schemas.microsoft.com/office/drawing/2014/main" id="{3B8151E2-ED8A-E9B1-A83A-CF01A37B5F98}"/>
              </a:ext>
            </a:extLst>
          </p:cNvPr>
          <p:cNvSpPr>
            <a:spLocks noGrp="1"/>
          </p:cNvSpPr>
          <p:nvPr>
            <p:ph type="pic" sz="quarter" idx="13" hasCustomPrompt="1"/>
          </p:nvPr>
        </p:nvSpPr>
        <p:spPr>
          <a:xfrm>
            <a:off x="6124195" y="1373529"/>
            <a:ext cx="2560320" cy="4876800"/>
          </a:xfrm>
          <a:blipFill dpi="0" rotWithShape="1">
            <a:blip r:embed="rId2">
              <a:alphaModFix amt="60000"/>
            </a:blip>
            <a:srcRect/>
            <a:stretch>
              <a:fillRect/>
            </a:stretch>
          </a:blipFill>
        </p:spPr>
        <p:txBody>
          <a:bodyPr/>
          <a:lstStyle>
            <a:lvl1pPr marL="0" indent="0">
              <a:buNone/>
              <a:defRPr/>
            </a:lvl1pPr>
          </a:lstStyle>
          <a:p>
            <a:r>
              <a:rPr lang="en-US" dirty="0"/>
              <a:t>   </a:t>
            </a:r>
          </a:p>
        </p:txBody>
      </p:sp>
    </p:spTree>
    <p:extLst>
      <p:ext uri="{BB962C8B-B14F-4D97-AF65-F5344CB8AC3E}">
        <p14:creationId xmlns:p14="http://schemas.microsoft.com/office/powerpoint/2010/main" val="38884741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2_Section Header">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1314450" y="2057400"/>
            <a:ext cx="6578505" cy="2514600"/>
          </a:xfrm>
        </p:spPr>
        <p:txBody>
          <a:bodyPr anchor="b">
            <a:normAutofit/>
          </a:bodyPr>
          <a:lstStyle>
            <a:lvl1pPr algn="ctr">
              <a:lnSpc>
                <a:spcPct val="90000"/>
              </a:lnSpc>
              <a:defRPr sz="4500" b="1">
                <a:solidFill>
                  <a:schemeClr val="bg1"/>
                </a:solidFill>
                <a:latin typeface="Courier New" panose="02070309020205020404" pitchFamily="49" charset="0"/>
                <a:cs typeface="Courier New" panose="02070309020205020404" pitchFamily="49" charset="0"/>
              </a:defRPr>
            </a:lvl1pPr>
          </a:lstStyle>
          <a:p>
            <a:r>
              <a:rPr lang="en-US"/>
              <a:t>Click to edit Master title style</a:t>
            </a:r>
            <a:endParaRPr lang="en-US" dirty="0"/>
          </a:p>
        </p:txBody>
      </p:sp>
    </p:spTree>
    <p:extLst>
      <p:ext uri="{BB962C8B-B14F-4D97-AF65-F5344CB8AC3E}">
        <p14:creationId xmlns:p14="http://schemas.microsoft.com/office/powerpoint/2010/main" val="425872034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_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712717" y="1371601"/>
            <a:ext cx="4974083" cy="606888"/>
          </a:xfrm>
        </p:spPr>
        <p:txBody>
          <a:bodyPr anchor="t"/>
          <a:lstStyle/>
          <a:p>
            <a:r>
              <a:rPr lang="en-US" dirty="0"/>
              <a:t>Click to edit Master title style</a:t>
            </a:r>
          </a:p>
        </p:txBody>
      </p:sp>
      <p:sp>
        <p:nvSpPr>
          <p:cNvPr id="4" name="Date Placeholder 3">
            <a:extLst>
              <a:ext uri="{FF2B5EF4-FFF2-40B4-BE49-F238E27FC236}">
                <a16:creationId xmlns:a16="http://schemas.microsoft.com/office/drawing/2014/main" id="{1E742B5C-5438-96A4-4A2A-AE939906F8A4}"/>
              </a:ext>
            </a:extLst>
          </p:cNvPr>
          <p:cNvSpPr>
            <a:spLocks noGrp="1"/>
          </p:cNvSpPr>
          <p:nvPr>
            <p:ph type="dt" sz="half" idx="15"/>
          </p:nvPr>
        </p:nvSpPr>
        <p:spPr>
          <a:xfrm>
            <a:off x="457200" y="322731"/>
            <a:ext cx="685800" cy="283464"/>
          </a:xfrm>
        </p:spPr>
        <p:txBody>
          <a:bodyPr/>
          <a:lstStyle/>
          <a:p>
            <a:fld id="{C7436EE9-2482-7D4A-8C38-D7065D694086}" type="datetime1">
              <a:rPr lang="en-US" smtClean="0"/>
              <a:t>1/9/2026</a:t>
            </a:fld>
            <a:endParaRPr lang="en-US" dirty="0"/>
          </a:p>
        </p:txBody>
      </p:sp>
      <p:sp>
        <p:nvSpPr>
          <p:cNvPr id="9" name="Footer Placeholder 8">
            <a:extLst>
              <a:ext uri="{FF2B5EF4-FFF2-40B4-BE49-F238E27FC236}">
                <a16:creationId xmlns:a16="http://schemas.microsoft.com/office/drawing/2014/main" id="{C65BFCB1-FAA8-D03A-3B62-DCB2CF1CA112}"/>
              </a:ext>
            </a:extLst>
          </p:cNvPr>
          <p:cNvSpPr>
            <a:spLocks noGrp="1"/>
          </p:cNvSpPr>
          <p:nvPr>
            <p:ph type="ftr" sz="quarter" idx="16"/>
          </p:nvPr>
        </p:nvSpPr>
        <p:spPr>
          <a:xfrm>
            <a:off x="1885950" y="322731"/>
            <a:ext cx="5372100" cy="283464"/>
          </a:xfrm>
        </p:spPr>
        <p:txBody>
          <a:bodyPr/>
          <a:lstStyle/>
          <a:p>
            <a:r>
              <a:rPr lang="en-US" dirty="0"/>
              <a:t>Sample Footer Text</a:t>
            </a:r>
          </a:p>
        </p:txBody>
      </p:sp>
      <p:sp>
        <p:nvSpPr>
          <p:cNvPr id="10" name="Slide Number Placeholder 9">
            <a:extLst>
              <a:ext uri="{FF2B5EF4-FFF2-40B4-BE49-F238E27FC236}">
                <a16:creationId xmlns:a16="http://schemas.microsoft.com/office/drawing/2014/main" id="{0A608994-46CD-AAE0-DCC4-A59D26254D84}"/>
              </a:ext>
            </a:extLst>
          </p:cNvPr>
          <p:cNvSpPr>
            <a:spLocks noGrp="1"/>
          </p:cNvSpPr>
          <p:nvPr>
            <p:ph type="sldNum" sz="quarter" idx="17"/>
          </p:nvPr>
        </p:nvSpPr>
        <p:spPr>
          <a:xfrm>
            <a:off x="7996428" y="322731"/>
            <a:ext cx="685800" cy="283464"/>
          </a:xfrm>
        </p:spPr>
        <p:txBody>
          <a:bodyPr/>
          <a:lstStyle/>
          <a:p>
            <a:fld id="{AEAA3239-9EA4-4A65-A281-97F994456D9F}" type="slidenum">
              <a:rPr lang="en-US" smtClean="0"/>
              <a:t>‹#›</a:t>
            </a:fld>
            <a:endParaRPr lang="en-US" dirty="0"/>
          </a:p>
        </p:txBody>
      </p:sp>
      <p:sp>
        <p:nvSpPr>
          <p:cNvPr id="14" name="Picture Placeholder 13">
            <a:extLst>
              <a:ext uri="{FF2B5EF4-FFF2-40B4-BE49-F238E27FC236}">
                <a16:creationId xmlns:a16="http://schemas.microsoft.com/office/drawing/2014/main" id="{0F6718FE-EF5C-5023-A98D-91BFEF2C0337}"/>
              </a:ext>
            </a:extLst>
          </p:cNvPr>
          <p:cNvSpPr>
            <a:spLocks noGrp="1"/>
          </p:cNvSpPr>
          <p:nvPr>
            <p:ph type="pic" sz="quarter" idx="13" hasCustomPrompt="1"/>
          </p:nvPr>
        </p:nvSpPr>
        <p:spPr>
          <a:xfrm>
            <a:off x="457200" y="1371600"/>
            <a:ext cx="2963141" cy="4876801"/>
          </a:xfrm>
          <a:custGeom>
            <a:avLst/>
            <a:gdLst>
              <a:gd name="connsiteX0" fmla="*/ 0 w 4560454"/>
              <a:gd name="connsiteY0" fmla="*/ 0 h 6858000"/>
              <a:gd name="connsiteX1" fmla="*/ 4560454 w 4560454"/>
              <a:gd name="connsiteY1" fmla="*/ 0 h 6858000"/>
              <a:gd name="connsiteX2" fmla="*/ 4560454 w 4560454"/>
              <a:gd name="connsiteY2" fmla="*/ 6858000 h 6858000"/>
              <a:gd name="connsiteX3" fmla="*/ 0 w 45604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60454" h="6858000">
                <a:moveTo>
                  <a:pt x="0" y="0"/>
                </a:moveTo>
                <a:lnTo>
                  <a:pt x="4560454" y="0"/>
                </a:lnTo>
                <a:lnTo>
                  <a:pt x="4560454"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3712717" y="2362535"/>
            <a:ext cx="4969511" cy="39015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37467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with Pictur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57751" y="105879"/>
            <a:ext cx="5200049" cy="3832346"/>
          </a:xfrm>
        </p:spPr>
        <p:txBody>
          <a:bodyPr vert="horz" lIns="91440" tIns="45720" rIns="91440" bIns="45720" rtlCol="0" anchor="t">
            <a:normAutofit/>
          </a:bodyPr>
          <a:lstStyle>
            <a:lvl1pPr>
              <a:lnSpc>
                <a:spcPct val="90000"/>
              </a:lnSpc>
              <a:defRPr lang="en-US" sz="4950" dirty="0">
                <a:solidFill>
                  <a:schemeClr val="tx2"/>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571500" y="4837893"/>
            <a:ext cx="3138678" cy="918015"/>
          </a:xfrm>
        </p:spPr>
        <p:txBody>
          <a:bodyPr vert="horz" lIns="91440" tIns="45720" rIns="91440" bIns="45720" rtlCol="0" anchor="b">
            <a:normAutofit/>
          </a:bodyPr>
          <a:lstStyle>
            <a:lvl1pPr marL="0" indent="0">
              <a:buNone/>
              <a:defRPr lang="en-US" sz="1200" dirty="0">
                <a:solidFill>
                  <a:schemeClr val="tx2"/>
                </a:solidFill>
              </a:defRPr>
            </a:lvl1pPr>
          </a:lstStyle>
          <a:p>
            <a:pPr lvl="0"/>
            <a:r>
              <a:rPr lang="en-US"/>
              <a:t>Click to edit Master subtitle style</a:t>
            </a:r>
            <a:endParaRPr lang="en-US" dirty="0"/>
          </a:p>
        </p:txBody>
      </p:sp>
      <p:sp>
        <p:nvSpPr>
          <p:cNvPr id="13" name="Freeform: Shape 12">
            <a:extLst>
              <a:ext uri="{FF2B5EF4-FFF2-40B4-BE49-F238E27FC236}">
                <a16:creationId xmlns:a16="http://schemas.microsoft.com/office/drawing/2014/main" id="{B7D523F3-FDC7-CB09-72C3-675307026069}"/>
              </a:ext>
              <a:ext uri="{C183D7F6-B498-43B3-948B-1728B52AA6E4}">
                <adec:decorative xmlns:adec="http://schemas.microsoft.com/office/drawing/2017/decorative" val="1"/>
              </a:ext>
            </a:extLst>
          </p:cNvPr>
          <p:cNvSpPr/>
          <p:nvPr/>
        </p:nvSpPr>
        <p:spPr>
          <a:xfrm>
            <a:off x="5769864" y="0"/>
            <a:ext cx="3374136" cy="6089904"/>
          </a:xfrm>
          <a:custGeom>
            <a:avLst/>
            <a:gdLst>
              <a:gd name="connsiteX0" fmla="*/ 0 w 4510185"/>
              <a:gd name="connsiteY0" fmla="*/ 0 h 6096000"/>
              <a:gd name="connsiteX1" fmla="*/ 4510185 w 4510185"/>
              <a:gd name="connsiteY1" fmla="*/ 0 h 6096000"/>
              <a:gd name="connsiteX2" fmla="*/ 4510185 w 4510185"/>
              <a:gd name="connsiteY2" fmla="*/ 6096000 h 6096000"/>
              <a:gd name="connsiteX3" fmla="*/ 501522 w 4510185"/>
              <a:gd name="connsiteY3" fmla="*/ 6096000 h 6096000"/>
              <a:gd name="connsiteX4" fmla="*/ 0 w 4510185"/>
              <a:gd name="connsiteY4" fmla="*/ 5591398 h 60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0185" h="6096000">
                <a:moveTo>
                  <a:pt x="0" y="0"/>
                </a:moveTo>
                <a:lnTo>
                  <a:pt x="4510185" y="0"/>
                </a:lnTo>
                <a:lnTo>
                  <a:pt x="4510185" y="6096000"/>
                </a:lnTo>
                <a:lnTo>
                  <a:pt x="501522" y="6096000"/>
                </a:lnTo>
                <a:cubicBezTo>
                  <a:pt x="224540" y="6096000"/>
                  <a:pt x="0" y="5870082"/>
                  <a:pt x="0" y="5591398"/>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9" name="Picture Placeholder 10">
            <a:extLst>
              <a:ext uri="{FF2B5EF4-FFF2-40B4-BE49-F238E27FC236}">
                <a16:creationId xmlns:a16="http://schemas.microsoft.com/office/drawing/2014/main" id="{47046596-FFEC-0663-2F9B-19F442C8D1F7}"/>
              </a:ext>
            </a:extLst>
          </p:cNvPr>
          <p:cNvSpPr>
            <a:spLocks noGrp="1"/>
          </p:cNvSpPr>
          <p:nvPr>
            <p:ph type="pic" sz="quarter" idx="13" hasCustomPrompt="1"/>
          </p:nvPr>
        </p:nvSpPr>
        <p:spPr>
          <a:xfrm>
            <a:off x="5761362" y="0"/>
            <a:ext cx="3382639" cy="6096000"/>
          </a:xfrm>
          <a:custGeom>
            <a:avLst/>
            <a:gdLst>
              <a:gd name="connsiteX0" fmla="*/ 0 w 4510185"/>
              <a:gd name="connsiteY0" fmla="*/ 0 h 6096000"/>
              <a:gd name="connsiteX1" fmla="*/ 4510185 w 4510185"/>
              <a:gd name="connsiteY1" fmla="*/ 0 h 6096000"/>
              <a:gd name="connsiteX2" fmla="*/ 4510185 w 4510185"/>
              <a:gd name="connsiteY2" fmla="*/ 6096000 h 6096000"/>
              <a:gd name="connsiteX3" fmla="*/ 501522 w 4510185"/>
              <a:gd name="connsiteY3" fmla="*/ 6096000 h 6096000"/>
              <a:gd name="connsiteX4" fmla="*/ 0 w 4510185"/>
              <a:gd name="connsiteY4" fmla="*/ 5591398 h 60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0185" h="6096000">
                <a:moveTo>
                  <a:pt x="0" y="0"/>
                </a:moveTo>
                <a:lnTo>
                  <a:pt x="4510185" y="0"/>
                </a:lnTo>
                <a:lnTo>
                  <a:pt x="4510185" y="6096000"/>
                </a:lnTo>
                <a:lnTo>
                  <a:pt x="501522" y="6096000"/>
                </a:lnTo>
                <a:cubicBezTo>
                  <a:pt x="224540" y="6096000"/>
                  <a:pt x="0" y="5870082"/>
                  <a:pt x="0" y="5591398"/>
                </a:cubicBezTo>
                <a:close/>
              </a:path>
            </a:pathLst>
          </a:custGeom>
          <a:blipFill dpi="0" rotWithShape="1">
            <a:blip r:embed="rId2">
              <a:alphaModFix amt="85000"/>
            </a:blip>
            <a:srcRect/>
            <a:stretch>
              <a:fillRect/>
            </a:stretch>
          </a:blipFill>
        </p:spPr>
        <p:txBody>
          <a:bodyPr wrap="square">
            <a:noAutofit/>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D7E3ECEC-7E7B-4FB9-BAE8-5C10F12795EA}" type="datetimeFigureOut">
              <a:rPr lang="en-US" smtClean="0"/>
              <a:t>1/9/2026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11698582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576072" y="822960"/>
            <a:ext cx="8029575" cy="68391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580990" y="1506872"/>
            <a:ext cx="8020085" cy="4665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7E3ECEC-7E7B-4FB9-BAE8-5C10F12795EA}" type="datetimeFigureOut">
              <a:rPr lang="en-US" smtClean="0"/>
              <a:t>1/9/2026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39181526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with Pictur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5867895" y="1376413"/>
            <a:ext cx="2876095" cy="2697480"/>
          </a:xfrm>
        </p:spPr>
        <p:txBody>
          <a:bodyPr vert="horz" lIns="91440" tIns="45720" rIns="91440" bIns="45720" rtlCol="0" anchor="b">
            <a:normAutofit/>
          </a:bodyPr>
          <a:lstStyle>
            <a:lvl1pPr>
              <a:defRPr lang="en-US" sz="2700" dirty="0"/>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5867895" y="4073893"/>
            <a:ext cx="2699408" cy="1162250"/>
          </a:xfrm>
        </p:spPr>
        <p:txBody>
          <a:bodyPr vert="horz" lIns="91440" tIns="45720" rIns="91440" bIns="45720" rtlCol="0" anchor="ctr">
            <a:normAutofit/>
          </a:bodyPr>
          <a:lstStyle>
            <a:lvl1pPr marL="0" indent="0">
              <a:lnSpc>
                <a:spcPct val="100000"/>
              </a:lnSpc>
              <a:buNone/>
              <a:defRPr lang="en-US" sz="1200" dirty="0"/>
            </a:lvl1pPr>
          </a:lstStyle>
          <a:p>
            <a:pPr lvl="0"/>
            <a:r>
              <a:rPr lang="en-US"/>
              <a:t>Click to edit Master subtitle style</a:t>
            </a:r>
            <a:endParaRPr lang="en-US" dirty="0"/>
          </a:p>
        </p:txBody>
      </p:sp>
      <p:sp>
        <p:nvSpPr>
          <p:cNvPr id="8" name="Picture Placeholder 10">
            <a:extLst>
              <a:ext uri="{FF2B5EF4-FFF2-40B4-BE49-F238E27FC236}">
                <a16:creationId xmlns:a16="http://schemas.microsoft.com/office/drawing/2014/main" id="{51CC2D7F-4DE5-3D21-470F-8B959A5C44D8}"/>
              </a:ext>
            </a:extLst>
          </p:cNvPr>
          <p:cNvSpPr>
            <a:spLocks noGrp="1"/>
          </p:cNvSpPr>
          <p:nvPr>
            <p:ph type="pic" sz="quarter" idx="13" hasCustomPrompt="1"/>
          </p:nvPr>
        </p:nvSpPr>
        <p:spPr>
          <a:xfrm>
            <a:off x="0" y="0"/>
            <a:ext cx="5455802" cy="6096000"/>
          </a:xfrm>
          <a:custGeom>
            <a:avLst/>
            <a:gdLst>
              <a:gd name="connsiteX0" fmla="*/ 0 w 7274402"/>
              <a:gd name="connsiteY0" fmla="*/ 0 h 6096000"/>
              <a:gd name="connsiteX1" fmla="*/ 7274402 w 7274402"/>
              <a:gd name="connsiteY1" fmla="*/ 0 h 6096000"/>
              <a:gd name="connsiteX2" fmla="*/ 7274402 w 7274402"/>
              <a:gd name="connsiteY2" fmla="*/ 5598011 h 6096000"/>
              <a:gd name="connsiteX3" fmla="*/ 6779450 w 7274402"/>
              <a:gd name="connsiteY3" fmla="*/ 6096000 h 6096000"/>
              <a:gd name="connsiteX4" fmla="*/ 0 w 7274402"/>
              <a:gd name="connsiteY4" fmla="*/ 6096000 h 60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4402" h="6096000">
                <a:moveTo>
                  <a:pt x="0" y="0"/>
                </a:moveTo>
                <a:lnTo>
                  <a:pt x="7274402" y="0"/>
                </a:lnTo>
                <a:lnTo>
                  <a:pt x="7274402" y="5598011"/>
                </a:lnTo>
                <a:cubicBezTo>
                  <a:pt x="7274402" y="5873043"/>
                  <a:pt x="7052804" y="6096000"/>
                  <a:pt x="6779450" y="6096000"/>
                </a:cubicBezTo>
                <a:lnTo>
                  <a:pt x="0" y="6096000"/>
                </a:lnTo>
                <a:close/>
              </a:path>
            </a:pathLst>
          </a:custGeom>
          <a:blipFill dpi="0" rotWithShape="1">
            <a:blip r:embed="rId2">
              <a:alphaModFix amt="75000"/>
            </a:blip>
            <a:srcRect/>
            <a:stretch>
              <a:fillRect/>
            </a:stretch>
          </a:blipFill>
        </p:spPr>
        <p:txBody>
          <a:bodyPr wrap="square">
            <a:noAutofit/>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D7E3ECEC-7E7B-4FB9-BAE8-5C10F12795EA}" type="datetimeFigureOut">
              <a:rPr lang="en-US" smtClean="0"/>
              <a:t>1/9/2026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146896886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with Pictur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39570" y="190500"/>
            <a:ext cx="2942921" cy="2673696"/>
          </a:xfrm>
        </p:spPr>
        <p:txBody>
          <a:bodyPr vert="horz" lIns="91440" tIns="45720" rIns="91440" bIns="45720" rtlCol="0" anchor="t">
            <a:normAutofit/>
          </a:bodyPr>
          <a:lstStyle>
            <a:lvl1pPr>
              <a:lnSpc>
                <a:spcPct val="95000"/>
              </a:lnSpc>
              <a:defRPr lang="en-US" sz="2700" dirty="0">
                <a:solidFill>
                  <a:schemeClr val="tx2"/>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571500" y="4873752"/>
            <a:ext cx="2458035" cy="1228945"/>
          </a:xfrm>
        </p:spPr>
        <p:txBody>
          <a:bodyPr vert="horz" lIns="91440" tIns="45720" rIns="91440" bIns="45720" rtlCol="0" anchor="b">
            <a:normAutofit/>
          </a:bodyPr>
          <a:lstStyle>
            <a:lvl1pPr marL="0" indent="0">
              <a:buNone/>
              <a:defRPr lang="en-US" sz="1200" dirty="0">
                <a:solidFill>
                  <a:schemeClr val="tx2"/>
                </a:solidFill>
              </a:defRPr>
            </a:lvl1pPr>
          </a:lstStyle>
          <a:p>
            <a:pPr lvl="0"/>
            <a:r>
              <a:rPr lang="en-US"/>
              <a:t>Click to edit Master subtitle style</a:t>
            </a:r>
            <a:endParaRPr lang="en-US" dirty="0"/>
          </a:p>
        </p:txBody>
      </p:sp>
      <p:sp>
        <p:nvSpPr>
          <p:cNvPr id="8" name="Picture Placeholder 7">
            <a:extLst>
              <a:ext uri="{FF2B5EF4-FFF2-40B4-BE49-F238E27FC236}">
                <a16:creationId xmlns:a16="http://schemas.microsoft.com/office/drawing/2014/main" id="{1E33A8AF-9A38-4027-A746-F135FF75F2EF}"/>
              </a:ext>
            </a:extLst>
          </p:cNvPr>
          <p:cNvSpPr>
            <a:spLocks noGrp="1"/>
          </p:cNvSpPr>
          <p:nvPr>
            <p:ph type="pic" sz="quarter" idx="13" hasCustomPrompt="1"/>
          </p:nvPr>
        </p:nvSpPr>
        <p:spPr>
          <a:xfrm>
            <a:off x="3557689" y="0"/>
            <a:ext cx="5586311" cy="6093762"/>
          </a:xfrm>
          <a:custGeom>
            <a:avLst/>
            <a:gdLst>
              <a:gd name="connsiteX0" fmla="*/ 0 w 7448415"/>
              <a:gd name="connsiteY0" fmla="*/ 0 h 6093762"/>
              <a:gd name="connsiteX1" fmla="*/ 7448415 w 7448415"/>
              <a:gd name="connsiteY1" fmla="*/ 0 h 6093762"/>
              <a:gd name="connsiteX2" fmla="*/ 7448415 w 7448415"/>
              <a:gd name="connsiteY2" fmla="*/ 6093762 h 6093762"/>
              <a:gd name="connsiteX3" fmla="*/ 501521 w 7448415"/>
              <a:gd name="connsiteY3" fmla="*/ 6093762 h 6093762"/>
              <a:gd name="connsiteX4" fmla="*/ 0 w 7448415"/>
              <a:gd name="connsiteY4" fmla="*/ 5592240 h 6093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8415" h="6093762">
                <a:moveTo>
                  <a:pt x="0" y="0"/>
                </a:moveTo>
                <a:lnTo>
                  <a:pt x="7448415" y="0"/>
                </a:lnTo>
                <a:lnTo>
                  <a:pt x="7448415" y="6093762"/>
                </a:lnTo>
                <a:lnTo>
                  <a:pt x="501521" y="6093762"/>
                </a:lnTo>
                <a:cubicBezTo>
                  <a:pt x="224538" y="6093762"/>
                  <a:pt x="0" y="5869223"/>
                  <a:pt x="0" y="5592240"/>
                </a:cubicBezTo>
                <a:close/>
              </a:path>
            </a:pathLst>
          </a:custGeom>
          <a:blipFill dpi="0" rotWithShape="1">
            <a:blip r:embed="rId2">
              <a:alphaModFix amt="75000"/>
            </a:blip>
            <a:srcRect/>
            <a:stretch>
              <a:fillRect/>
            </a:stretch>
          </a:blipFill>
        </p:spPr>
        <p:txBody>
          <a:bodyPr wrap="square">
            <a:noAutofit/>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571501" y="6329172"/>
            <a:ext cx="2112626" cy="338328"/>
          </a:xfrm>
        </p:spPr>
        <p:txBody>
          <a:bodyPr/>
          <a:lstStyle>
            <a:lvl1pPr>
              <a:defRPr>
                <a:solidFill>
                  <a:schemeClr val="tx2"/>
                </a:solidFill>
              </a:defRPr>
            </a:lvl1pPr>
          </a:lstStyle>
          <a:p>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D7E3ECEC-7E7B-4FB9-BAE8-5C10F12795EA}" type="datetimeFigureOut">
              <a:rPr lang="en-US" smtClean="0"/>
              <a:t>1/9/2026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198739235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with Picture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57200" y="5202936"/>
            <a:ext cx="8143875" cy="850392"/>
          </a:xfrm>
        </p:spPr>
        <p:txBody>
          <a:bodyPr vert="horz" lIns="91440" tIns="45720" rIns="91440" bIns="45720" rtlCol="0" anchor="b">
            <a:normAutofit/>
          </a:bodyPr>
          <a:lstStyle>
            <a:lvl1pPr>
              <a:lnSpc>
                <a:spcPct val="90000"/>
              </a:lnSpc>
              <a:defRPr lang="en-US" sz="2700" dirty="0">
                <a:solidFill>
                  <a:schemeClr val="tx2"/>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57200" y="5980176"/>
            <a:ext cx="8143875" cy="419100"/>
          </a:xfrm>
        </p:spPr>
        <p:txBody>
          <a:bodyPr vert="horz" lIns="91440" tIns="45720" rIns="91440" bIns="45720" rtlCol="0" anchor="ctr">
            <a:normAutofit/>
          </a:bodyPr>
          <a:lstStyle>
            <a:lvl1pPr marL="0" indent="0">
              <a:buNone/>
              <a:defRPr lang="en-US" dirty="0">
                <a:solidFill>
                  <a:schemeClr val="tx2"/>
                </a:solidFill>
              </a:defRPr>
            </a:lvl1pPr>
          </a:lstStyle>
          <a:p>
            <a:pPr lvl="0"/>
            <a:r>
              <a:rPr lang="en-US"/>
              <a:t>Click to edit Master subtitle style</a:t>
            </a:r>
            <a:endParaRPr lang="en-US" dirty="0"/>
          </a:p>
        </p:txBody>
      </p:sp>
      <p:sp>
        <p:nvSpPr>
          <p:cNvPr id="9" name="Picture Placeholder 7">
            <a:extLst>
              <a:ext uri="{FF2B5EF4-FFF2-40B4-BE49-F238E27FC236}">
                <a16:creationId xmlns:a16="http://schemas.microsoft.com/office/drawing/2014/main" id="{5E742D34-DBD4-0DEA-071F-32C82E7EB45A}"/>
              </a:ext>
            </a:extLst>
          </p:cNvPr>
          <p:cNvSpPr>
            <a:spLocks noGrp="1"/>
          </p:cNvSpPr>
          <p:nvPr>
            <p:ph type="pic" sz="quarter" idx="13" hasCustomPrompt="1"/>
          </p:nvPr>
        </p:nvSpPr>
        <p:spPr>
          <a:xfrm>
            <a:off x="0" y="0"/>
            <a:ext cx="8601075" cy="5018448"/>
          </a:xfrm>
          <a:custGeom>
            <a:avLst/>
            <a:gdLst>
              <a:gd name="connsiteX0" fmla="*/ 0 w 11468100"/>
              <a:gd name="connsiteY0" fmla="*/ 0 h 5091600"/>
              <a:gd name="connsiteX1" fmla="*/ 11468100 w 11468100"/>
              <a:gd name="connsiteY1" fmla="*/ 0 h 5091600"/>
              <a:gd name="connsiteX2" fmla="*/ 11468100 w 11468100"/>
              <a:gd name="connsiteY2" fmla="*/ 4590078 h 5091600"/>
              <a:gd name="connsiteX3" fmla="*/ 10966578 w 11468100"/>
              <a:gd name="connsiteY3" fmla="*/ 5091600 h 5091600"/>
              <a:gd name="connsiteX4" fmla="*/ 0 w 11468100"/>
              <a:gd name="connsiteY4" fmla="*/ 5091600 h 509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8100" h="5091600">
                <a:moveTo>
                  <a:pt x="0" y="0"/>
                </a:moveTo>
                <a:lnTo>
                  <a:pt x="11468100" y="0"/>
                </a:lnTo>
                <a:lnTo>
                  <a:pt x="11468100" y="4590078"/>
                </a:lnTo>
                <a:cubicBezTo>
                  <a:pt x="11468100" y="4867061"/>
                  <a:pt x="11243561" y="5091600"/>
                  <a:pt x="10966578" y="5091600"/>
                </a:cubicBezTo>
                <a:lnTo>
                  <a:pt x="0" y="5091600"/>
                </a:lnTo>
                <a:close/>
              </a:path>
            </a:pathLst>
          </a:custGeom>
          <a:blipFill dpi="0" rotWithShape="1">
            <a:blip r:embed="rId2">
              <a:alphaModFix amt="75000"/>
            </a:blip>
            <a:srcRect/>
            <a:stretch>
              <a:fillRect/>
            </a:stretch>
          </a:blipFill>
        </p:spPr>
        <p:txBody>
          <a:bodyPr wrap="square">
            <a:noAutofit/>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457200" y="6629400"/>
            <a:ext cx="2104054" cy="228600"/>
          </a:xfrm>
        </p:spPr>
        <p:txBody>
          <a:bodyPr/>
          <a:lstStyle>
            <a:lvl1pPr>
              <a:defRPr>
                <a:solidFill>
                  <a:schemeClr val="tx2"/>
                </a:solidFill>
                <a:effectLst/>
              </a:defRPr>
            </a:lvl1pPr>
          </a:lstStyle>
          <a:p>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6458430" y="6629400"/>
            <a:ext cx="1782696" cy="228600"/>
          </a:xfrm>
        </p:spPr>
        <p:txBody>
          <a:bodyPr/>
          <a:lstStyle>
            <a:lvl1pPr>
              <a:defRPr>
                <a:solidFill>
                  <a:schemeClr val="tx2"/>
                </a:solidFill>
                <a:effectLst/>
              </a:defRPr>
            </a:lvl1pPr>
          </a:lstStyle>
          <a:p>
            <a:fld id="{D7E3ECEC-7E7B-4FB9-BAE8-5C10F12795EA}" type="datetimeFigureOut">
              <a:rPr lang="en-US" smtClean="0"/>
              <a:t>1/9/2026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8364895" y="6629400"/>
            <a:ext cx="321905" cy="228600"/>
          </a:xfrm>
        </p:spPr>
        <p:txBody>
          <a:bodyPr/>
          <a:lstStyle>
            <a:lvl1pPr>
              <a:defRPr>
                <a:solidFill>
                  <a:schemeClr val="tx2"/>
                </a:solidFill>
                <a:effectLst/>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92739929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99259" y="250258"/>
            <a:ext cx="7269480" cy="4602845"/>
          </a:xfrm>
        </p:spPr>
        <p:txBody>
          <a:bodyPr vert="horz" lIns="91440" tIns="45720" rIns="91440" bIns="45720" rtlCol="0" anchor="t">
            <a:normAutofit/>
          </a:bodyPr>
          <a:lstStyle>
            <a:lvl1pPr>
              <a:lnSpc>
                <a:spcPct val="90000"/>
              </a:lnSpc>
              <a:defRPr lang="en-US" sz="6000" dirty="0">
                <a:solidFill>
                  <a:schemeClr val="tx2"/>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571500" y="5053094"/>
            <a:ext cx="3940342" cy="847192"/>
          </a:xfrm>
        </p:spPr>
        <p:txBody>
          <a:bodyPr vert="horz" lIns="91440" tIns="45720" rIns="91440" bIns="45720" rtlCol="0" anchor="b">
            <a:normAutofit/>
          </a:bodyPr>
          <a:lstStyle>
            <a:lvl1pPr marL="0" indent="0">
              <a:buNone/>
              <a:defRPr lang="en-US" sz="1200" dirty="0">
                <a:solidFill>
                  <a:schemeClr val="tx2"/>
                </a:solidFill>
              </a:defRPr>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D7E3ECEC-7E7B-4FB9-BAE8-5C10F12795EA}" type="datetimeFigureOut">
              <a:rPr lang="en-US" smtClean="0"/>
              <a:t>1/9/2026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129733894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920241" y="1904301"/>
            <a:ext cx="5313146" cy="2353755"/>
          </a:xfrm>
        </p:spPr>
        <p:txBody>
          <a:bodyPr anchor="ctr">
            <a:normAutofit/>
          </a:bodyPr>
          <a:lstStyle>
            <a:lvl1pPr algn="ctr">
              <a:lnSpc>
                <a:spcPct val="80000"/>
              </a:lnSpc>
              <a:defRPr sz="4500">
                <a:solidFill>
                  <a:schemeClr val="tx2"/>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447224" y="4597167"/>
            <a:ext cx="4259179" cy="1082180"/>
          </a:xfrm>
        </p:spPr>
        <p:txBody>
          <a:bodyPr anchor="t">
            <a:normAutofit/>
          </a:bodyPr>
          <a:lstStyle>
            <a:lvl1pPr marL="0" indent="0" algn="ctr">
              <a:buNone/>
              <a:defRPr sz="12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D7E3ECEC-7E7B-4FB9-BAE8-5C10F12795EA}" type="datetimeFigureOut">
              <a:rPr lang="en-US" smtClean="0"/>
              <a:t>1/9/2026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262599643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0" y="131670"/>
            <a:ext cx="9090212" cy="5093208"/>
          </a:xfrm>
        </p:spPr>
        <p:txBody>
          <a:bodyPr vert="horz" lIns="91440" tIns="45720" rIns="91440" bIns="45720" rtlCol="0" anchor="t">
            <a:normAutofit/>
          </a:bodyPr>
          <a:lstStyle>
            <a:lvl1pPr>
              <a:lnSpc>
                <a:spcPct val="85000"/>
              </a:lnSpc>
              <a:defRPr lang="en-US" sz="9375" spc="-38" baseline="0" dirty="0">
                <a:solidFill>
                  <a:schemeClr val="tx2"/>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571501" y="5356549"/>
            <a:ext cx="4811165" cy="748417"/>
          </a:xfrm>
        </p:spPr>
        <p:txBody>
          <a:bodyPr vert="horz" lIns="91440" tIns="45720" rIns="91440" bIns="45720" rtlCol="0" anchor="ctr">
            <a:normAutofit/>
          </a:bodyPr>
          <a:lstStyle>
            <a:lvl1pPr marL="0" indent="0">
              <a:buNone/>
              <a:defRPr lang="en-US" sz="1200" dirty="0">
                <a:solidFill>
                  <a:schemeClr val="tx2"/>
                </a:solidFill>
              </a:defRPr>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D7E3ECEC-7E7B-4FB9-BAE8-5C10F12795EA}" type="datetimeFigureOut">
              <a:rPr lang="en-US" smtClean="0"/>
              <a:t>1/9/2026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398085077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1314450" y="2057400"/>
            <a:ext cx="6578505" cy="2514600"/>
          </a:xfrm>
        </p:spPr>
        <p:txBody>
          <a:bodyPr anchor="b">
            <a:normAutofit/>
          </a:bodyPr>
          <a:lstStyle>
            <a:lvl1pPr algn="ctr">
              <a:lnSpc>
                <a:spcPct val="90000"/>
              </a:lnSpc>
              <a:defRPr sz="4500" b="1">
                <a:solidFill>
                  <a:schemeClr val="bg1"/>
                </a:solidFill>
                <a:latin typeface="Courier New" panose="02070309020205020404" pitchFamily="49" charset="0"/>
                <a:cs typeface="Courier New" panose="02070309020205020404" pitchFamily="49" charset="0"/>
              </a:defRPr>
            </a:lvl1pPr>
          </a:lstStyle>
          <a:p>
            <a:r>
              <a:rPr lang="en-US"/>
              <a:t>Click to edit Master title style</a:t>
            </a:r>
            <a:endParaRPr lang="en-US" dirty="0"/>
          </a:p>
        </p:txBody>
      </p:sp>
    </p:spTree>
    <p:extLst>
      <p:ext uri="{BB962C8B-B14F-4D97-AF65-F5344CB8AC3E}">
        <p14:creationId xmlns:p14="http://schemas.microsoft.com/office/powerpoint/2010/main" val="388660892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Agenda">
    <p:bg>
      <p:bgRef idx="1001">
        <a:schemeClr val="bg2"/>
      </p:bgRef>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2D3B99D-E6B2-4EE8-0A54-0FAA367757A0}"/>
              </a:ext>
              <a:ext uri="{C183D7F6-B498-43B3-948B-1728B52AA6E4}">
                <adec:decorative xmlns:adec="http://schemas.microsoft.com/office/drawing/2017/decorative" val="1"/>
              </a:ext>
            </a:extLst>
          </p:cNvPr>
          <p:cNvSpPr/>
          <p:nvPr/>
        </p:nvSpPr>
        <p:spPr>
          <a:xfrm>
            <a:off x="2801686" y="2721091"/>
            <a:ext cx="6342314" cy="4136911"/>
          </a:xfrm>
          <a:custGeom>
            <a:avLst/>
            <a:gdLst>
              <a:gd name="connsiteX0" fmla="*/ 501522 w 8456418"/>
              <a:gd name="connsiteY0" fmla="*/ 0 h 4136911"/>
              <a:gd name="connsiteX1" fmla="*/ 7315160 w 8456418"/>
              <a:gd name="connsiteY1" fmla="*/ 0 h 4136911"/>
              <a:gd name="connsiteX2" fmla="*/ 7389577 w 8456418"/>
              <a:gd name="connsiteY2" fmla="*/ 0 h 4136911"/>
              <a:gd name="connsiteX3" fmla="*/ 8456418 w 8456418"/>
              <a:gd name="connsiteY3" fmla="*/ 0 h 4136911"/>
              <a:gd name="connsiteX4" fmla="*/ 8456418 w 8456418"/>
              <a:gd name="connsiteY4" fmla="*/ 4136910 h 4136911"/>
              <a:gd name="connsiteX5" fmla="*/ 7389577 w 8456418"/>
              <a:gd name="connsiteY5" fmla="*/ 4136910 h 4136911"/>
              <a:gd name="connsiteX6" fmla="*/ 7389577 w 8456418"/>
              <a:gd name="connsiteY6" fmla="*/ 4136911 h 4136911"/>
              <a:gd name="connsiteX7" fmla="*/ 0 w 8456418"/>
              <a:gd name="connsiteY7" fmla="*/ 4136911 h 4136911"/>
              <a:gd name="connsiteX8" fmla="*/ 0 w 8456418"/>
              <a:gd name="connsiteY8" fmla="*/ 501522 h 4136911"/>
              <a:gd name="connsiteX9" fmla="*/ 501522 w 8456418"/>
              <a:gd name="connsiteY9" fmla="*/ 0 h 413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56418" h="4136911">
                <a:moveTo>
                  <a:pt x="501522" y="0"/>
                </a:moveTo>
                <a:lnTo>
                  <a:pt x="7315160" y="0"/>
                </a:lnTo>
                <a:lnTo>
                  <a:pt x="7389577" y="0"/>
                </a:lnTo>
                <a:lnTo>
                  <a:pt x="8456418" y="0"/>
                </a:lnTo>
                <a:lnTo>
                  <a:pt x="8456418" y="4136910"/>
                </a:lnTo>
                <a:lnTo>
                  <a:pt x="7389577" y="4136910"/>
                </a:lnTo>
                <a:lnTo>
                  <a:pt x="7389577" y="4136911"/>
                </a:lnTo>
                <a:lnTo>
                  <a:pt x="0" y="4136911"/>
                </a:lnTo>
                <a:lnTo>
                  <a:pt x="0" y="501522"/>
                </a:lnTo>
                <a:cubicBezTo>
                  <a:pt x="0" y="224539"/>
                  <a:pt x="224538" y="0"/>
                  <a:pt x="501522"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2" name="Title 1">
            <a:extLst>
              <a:ext uri="{FF2B5EF4-FFF2-40B4-BE49-F238E27FC236}">
                <a16:creationId xmlns:a16="http://schemas.microsoft.com/office/drawing/2014/main" id="{4E4019F8-742E-9EEF-F591-C9666AC32AF1}"/>
              </a:ext>
            </a:extLst>
          </p:cNvPr>
          <p:cNvSpPr>
            <a:spLocks noGrp="1"/>
          </p:cNvSpPr>
          <p:nvPr>
            <p:ph type="title" hasCustomPrompt="1"/>
          </p:nvPr>
        </p:nvSpPr>
        <p:spPr>
          <a:xfrm>
            <a:off x="28875" y="134751"/>
            <a:ext cx="8572201" cy="2213814"/>
          </a:xfrm>
        </p:spPr>
        <p:txBody>
          <a:bodyPr anchor="t">
            <a:normAutofit/>
          </a:bodyPr>
          <a:lstStyle>
            <a:lvl1pPr>
              <a:lnSpc>
                <a:spcPct val="80000"/>
              </a:lnSpc>
              <a:defRPr sz="6750">
                <a:solidFill>
                  <a:schemeClr val="accent1"/>
                </a:solidFill>
              </a:defRPr>
            </a:lvl1pPr>
          </a:lstStyle>
          <a:p>
            <a:r>
              <a:rPr lang="en-US" dirty="0"/>
              <a:t>Agenda</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3200400" y="3124200"/>
            <a:ext cx="5400675" cy="2971800"/>
          </a:xfrm>
        </p:spPr>
        <p:txBody>
          <a:bodyPr vert="horz" lIns="91440" tIns="45720" rIns="91440" bIns="45720" rtlCol="0">
            <a:normAutofit/>
          </a:bodyPr>
          <a:lstStyle>
            <a:lvl1pPr marL="257175" indent="-257175">
              <a:buFont typeface="+mj-lt"/>
              <a:buAutoNum type="arabicPeriod"/>
              <a:defRPr lang="en-US" sz="1200" dirty="0"/>
            </a:lvl1pPr>
            <a:lvl2pPr marL="428625" indent="-257175">
              <a:buFont typeface="+mj-lt"/>
              <a:buAutoNum type="arabicPeriod"/>
              <a:defRPr lang="en-US" dirty="0"/>
            </a:lvl2pPr>
            <a:lvl3pPr marL="600075" indent="-257175">
              <a:buFont typeface="+mj-lt"/>
              <a:buAutoNum type="arabicPeriod"/>
              <a:defRPr lang="en-US" dirty="0"/>
            </a:lvl3pPr>
            <a:lvl4pPr marL="771525" indent="-257175">
              <a:buFont typeface="+mj-lt"/>
              <a:buAutoNum type="arabicPeriod"/>
              <a:defRPr lang="en-US" dirty="0"/>
            </a:lvl4pPr>
            <a:lvl5pPr marL="942975" indent="-257175">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endParaRPr lang="en-US"/>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D7E3ECEC-7E7B-4FB9-BAE8-5C10F12795EA}" type="datetimeFigureOut">
              <a:rPr lang="en-US" smtClean="0"/>
              <a:t>1/9/2026</a:t>
            </a:fld>
            <a:endParaRPr lang="en-US"/>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1457602687"/>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Agenda with Pictur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105987" y="154199"/>
            <a:ext cx="8495088" cy="1770855"/>
          </a:xfrm>
        </p:spPr>
        <p:txBody>
          <a:bodyPr anchor="t">
            <a:noAutofit/>
          </a:bodyPr>
          <a:lstStyle>
            <a:lvl1pPr>
              <a:lnSpc>
                <a:spcPct val="80000"/>
              </a:lnSpc>
              <a:defRPr sz="6600">
                <a:solidFill>
                  <a:schemeClr val="accent1"/>
                </a:solidFill>
              </a:defRPr>
            </a:lvl1pPr>
          </a:lstStyle>
          <a:p>
            <a:r>
              <a:rPr lang="en-US" dirty="0"/>
              <a:t>Agenda</a:t>
            </a:r>
          </a:p>
        </p:txBody>
      </p:sp>
      <p:sp>
        <p:nvSpPr>
          <p:cNvPr id="16" name="Picture Placeholder 15">
            <a:extLst>
              <a:ext uri="{FF2B5EF4-FFF2-40B4-BE49-F238E27FC236}">
                <a16:creationId xmlns:a16="http://schemas.microsoft.com/office/drawing/2014/main" id="{DFF180EE-9609-8056-7D1A-0AB8C9676916}"/>
              </a:ext>
            </a:extLst>
          </p:cNvPr>
          <p:cNvSpPr>
            <a:spLocks noGrp="1"/>
          </p:cNvSpPr>
          <p:nvPr>
            <p:ph type="pic" sz="quarter" idx="15" hasCustomPrompt="1"/>
          </p:nvPr>
        </p:nvSpPr>
        <p:spPr>
          <a:xfrm>
            <a:off x="0" y="2266752"/>
            <a:ext cx="5153264" cy="4591248"/>
          </a:xfrm>
          <a:custGeom>
            <a:avLst/>
            <a:gdLst>
              <a:gd name="connsiteX0" fmla="*/ 0 w 6871018"/>
              <a:gd name="connsiteY0" fmla="*/ 0 h 4591248"/>
              <a:gd name="connsiteX1" fmla="*/ 6369496 w 6871018"/>
              <a:gd name="connsiteY1" fmla="*/ 0 h 4591248"/>
              <a:gd name="connsiteX2" fmla="*/ 6871018 w 6871018"/>
              <a:gd name="connsiteY2" fmla="*/ 501522 h 4591248"/>
              <a:gd name="connsiteX3" fmla="*/ 6871018 w 6871018"/>
              <a:gd name="connsiteY3" fmla="*/ 4591248 h 4591248"/>
              <a:gd name="connsiteX4" fmla="*/ 0 w 6871018"/>
              <a:gd name="connsiteY4" fmla="*/ 4591248 h 4591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1018" h="4591248">
                <a:moveTo>
                  <a:pt x="0" y="0"/>
                </a:moveTo>
                <a:lnTo>
                  <a:pt x="6369496" y="0"/>
                </a:lnTo>
                <a:cubicBezTo>
                  <a:pt x="6646479" y="0"/>
                  <a:pt x="6871018" y="224539"/>
                  <a:pt x="6871018" y="501522"/>
                </a:cubicBezTo>
                <a:lnTo>
                  <a:pt x="6871018" y="4591248"/>
                </a:lnTo>
                <a:lnTo>
                  <a:pt x="0" y="4591248"/>
                </a:lnTo>
                <a:close/>
              </a:path>
            </a:pathLst>
          </a:custGeom>
          <a:blipFill>
            <a:blip r:embed="rId2">
              <a:alphaModFix amt="75000"/>
            </a:blip>
            <a:stretch>
              <a:fillRect/>
            </a:stretch>
          </a:blipFill>
        </p:spPr>
        <p:txBody>
          <a:bodyPr wrap="square">
            <a:noAutofit/>
          </a:bodyPr>
          <a:lstStyle>
            <a:lvl1pPr marL="0" indent="0">
              <a:buNone/>
              <a:defRPr/>
            </a:lvl1pPr>
          </a:lstStyle>
          <a:p>
            <a:r>
              <a:rPr lang="en-US" dirty="0"/>
              <a:t>  </a:t>
            </a:r>
          </a:p>
        </p:txBody>
      </p:sp>
      <p:sp>
        <p:nvSpPr>
          <p:cNvPr id="10" name="Freeform: Shape 9">
            <a:extLst>
              <a:ext uri="{FF2B5EF4-FFF2-40B4-BE49-F238E27FC236}">
                <a16:creationId xmlns:a16="http://schemas.microsoft.com/office/drawing/2014/main" id="{0ED03D8A-5554-BC86-D031-989A4FC017F9}"/>
              </a:ext>
              <a:ext uri="{C183D7F6-B498-43B3-948B-1728B52AA6E4}">
                <adec:decorative xmlns:adec="http://schemas.microsoft.com/office/drawing/2017/decorative" val="1"/>
              </a:ext>
            </a:extLst>
          </p:cNvPr>
          <p:cNvSpPr/>
          <p:nvPr/>
        </p:nvSpPr>
        <p:spPr>
          <a:xfrm>
            <a:off x="5313128" y="2266752"/>
            <a:ext cx="3830873" cy="4591248"/>
          </a:xfrm>
          <a:custGeom>
            <a:avLst/>
            <a:gdLst>
              <a:gd name="connsiteX0" fmla="*/ 501521 w 5107831"/>
              <a:gd name="connsiteY0" fmla="*/ 0 h 4591248"/>
              <a:gd name="connsiteX1" fmla="*/ 5107831 w 5107831"/>
              <a:gd name="connsiteY1" fmla="*/ 0 h 4591248"/>
              <a:gd name="connsiteX2" fmla="*/ 5107831 w 5107831"/>
              <a:gd name="connsiteY2" fmla="*/ 4591248 h 4591248"/>
              <a:gd name="connsiteX3" fmla="*/ 0 w 5107831"/>
              <a:gd name="connsiteY3" fmla="*/ 4591248 h 4591248"/>
              <a:gd name="connsiteX4" fmla="*/ 0 w 5107831"/>
              <a:gd name="connsiteY4" fmla="*/ 501522 h 4591248"/>
              <a:gd name="connsiteX5" fmla="*/ 501521 w 5107831"/>
              <a:gd name="connsiteY5" fmla="*/ 0 h 459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07831" h="4591248">
                <a:moveTo>
                  <a:pt x="501521" y="0"/>
                </a:moveTo>
                <a:lnTo>
                  <a:pt x="5107831" y="0"/>
                </a:lnTo>
                <a:lnTo>
                  <a:pt x="5107831" y="4591248"/>
                </a:lnTo>
                <a:lnTo>
                  <a:pt x="0" y="4591248"/>
                </a:lnTo>
                <a:lnTo>
                  <a:pt x="0" y="501522"/>
                </a:lnTo>
                <a:cubicBezTo>
                  <a:pt x="0" y="224539"/>
                  <a:pt x="224538" y="0"/>
                  <a:pt x="50152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5698375" y="2762451"/>
            <a:ext cx="2902700" cy="3333549"/>
          </a:xfrm>
        </p:spPr>
        <p:txBody>
          <a:bodyPr vert="horz" lIns="91440" tIns="45720" rIns="91440" bIns="45720" rtlCol="0">
            <a:normAutofit/>
          </a:bodyPr>
          <a:lstStyle>
            <a:lvl1pPr marL="257175" indent="-257175">
              <a:buFont typeface="+mj-lt"/>
              <a:buAutoNum type="arabicPeriod"/>
              <a:defRPr lang="en-US" sz="1200" dirty="0"/>
            </a:lvl1pPr>
            <a:lvl2pPr marL="428625" indent="-257175">
              <a:buFont typeface="+mj-lt"/>
              <a:buAutoNum type="arabicPeriod"/>
              <a:defRPr lang="en-US" dirty="0"/>
            </a:lvl2pPr>
            <a:lvl3pPr marL="600075" indent="-257175">
              <a:buFont typeface="+mj-lt"/>
              <a:buAutoNum type="arabicPeriod"/>
              <a:defRPr lang="en-US" dirty="0"/>
            </a:lvl3pPr>
            <a:lvl4pPr marL="771525" indent="-257175">
              <a:buFont typeface="+mj-lt"/>
              <a:buAutoNum type="arabicPeriod"/>
              <a:defRPr lang="en-US" dirty="0"/>
            </a:lvl4pPr>
            <a:lvl5pPr marL="942975" indent="-257175">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5698375" y="6329172"/>
            <a:ext cx="1515404" cy="338328"/>
          </a:xfrm>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123627" y="6329172"/>
            <a:ext cx="1054437" cy="338328"/>
          </a:xfrm>
        </p:spPr>
        <p:txBody>
          <a:bodyPr/>
          <a:lstStyle>
            <a:lvl1pPr>
              <a:defRPr>
                <a:solidFill>
                  <a:schemeClr val="tx1"/>
                </a:solidFill>
                <a:effectLst/>
              </a:defRPr>
            </a:lvl1pPr>
          </a:lstStyle>
          <a:p>
            <a:fld id="{D7E3ECEC-7E7B-4FB9-BAE8-5C10F12795EA}" type="datetimeFigureOut">
              <a:rPr lang="en-US" smtClean="0"/>
              <a:t>1/9/2026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2973999322"/>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Agenda with Picture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156321" y="5434067"/>
            <a:ext cx="8444754" cy="1340631"/>
          </a:xfrm>
        </p:spPr>
        <p:txBody>
          <a:bodyPr anchor="ctr">
            <a:noAutofit/>
          </a:bodyPr>
          <a:lstStyle>
            <a:lvl1pPr>
              <a:lnSpc>
                <a:spcPct val="80000"/>
              </a:lnSpc>
              <a:defRPr sz="6900">
                <a:solidFill>
                  <a:schemeClr val="accent1"/>
                </a:solidFill>
              </a:defRPr>
            </a:lvl1pPr>
          </a:lstStyle>
          <a:p>
            <a:r>
              <a:rPr lang="en-US" dirty="0"/>
              <a:t>Agenda</a:t>
            </a:r>
          </a:p>
        </p:txBody>
      </p:sp>
      <p:sp>
        <p:nvSpPr>
          <p:cNvPr id="4" name="Picture Placeholder 3">
            <a:extLst>
              <a:ext uri="{FF2B5EF4-FFF2-40B4-BE49-F238E27FC236}">
                <a16:creationId xmlns:a16="http://schemas.microsoft.com/office/drawing/2014/main" id="{9A527762-C88B-23BA-9A3F-621F88C685CC}"/>
              </a:ext>
            </a:extLst>
          </p:cNvPr>
          <p:cNvSpPr>
            <a:spLocks noGrp="1"/>
          </p:cNvSpPr>
          <p:nvPr>
            <p:ph type="pic" sz="quarter" idx="15" hasCustomPrompt="1"/>
          </p:nvPr>
        </p:nvSpPr>
        <p:spPr>
          <a:xfrm>
            <a:off x="0" y="2"/>
            <a:ext cx="5306742" cy="5017475"/>
          </a:xfrm>
          <a:custGeom>
            <a:avLst/>
            <a:gdLst>
              <a:gd name="connsiteX0" fmla="*/ 0 w 7075656"/>
              <a:gd name="connsiteY0" fmla="*/ 0 h 5017475"/>
              <a:gd name="connsiteX1" fmla="*/ 7075656 w 7075656"/>
              <a:gd name="connsiteY1" fmla="*/ 0 h 5017475"/>
              <a:gd name="connsiteX2" fmla="*/ 7075656 w 7075656"/>
              <a:gd name="connsiteY2" fmla="*/ 4515953 h 5017475"/>
              <a:gd name="connsiteX3" fmla="*/ 6574134 w 7075656"/>
              <a:gd name="connsiteY3" fmla="*/ 5017475 h 5017475"/>
              <a:gd name="connsiteX4" fmla="*/ 0 w 7075656"/>
              <a:gd name="connsiteY4" fmla="*/ 5017475 h 50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5656" h="5017475">
                <a:moveTo>
                  <a:pt x="0" y="0"/>
                </a:moveTo>
                <a:lnTo>
                  <a:pt x="7075656" y="0"/>
                </a:lnTo>
                <a:lnTo>
                  <a:pt x="7075656" y="4515953"/>
                </a:lnTo>
                <a:cubicBezTo>
                  <a:pt x="7075656" y="4792936"/>
                  <a:pt x="6851117" y="5017475"/>
                  <a:pt x="6574134" y="5017475"/>
                </a:cubicBezTo>
                <a:lnTo>
                  <a:pt x="0" y="5017475"/>
                </a:lnTo>
                <a:close/>
              </a:path>
            </a:pathLst>
          </a:custGeom>
          <a:blipFill>
            <a:blip r:embed="rId2">
              <a:alphaModFix amt="75000"/>
            </a:blip>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5775820" y="791110"/>
            <a:ext cx="2825255" cy="4226366"/>
          </a:xfrm>
        </p:spPr>
        <p:txBody>
          <a:bodyPr vert="horz" lIns="91440" tIns="45720" rIns="91440" bIns="45720" rtlCol="0">
            <a:normAutofit/>
          </a:bodyPr>
          <a:lstStyle>
            <a:lvl1pPr marL="257175" indent="-257175">
              <a:buFont typeface="+mj-lt"/>
              <a:buAutoNum type="arabicPeriod"/>
              <a:defRPr lang="en-US" sz="1200" dirty="0"/>
            </a:lvl1pPr>
            <a:lvl2pPr marL="428625" indent="-257175">
              <a:buFont typeface="+mj-lt"/>
              <a:buAutoNum type="arabicPeriod"/>
              <a:defRPr lang="en-US" dirty="0"/>
            </a:lvl2pPr>
            <a:lvl3pPr marL="600075" indent="-257175">
              <a:buFont typeface="+mj-lt"/>
              <a:buAutoNum type="arabicPeriod"/>
              <a:defRPr lang="en-US" dirty="0"/>
            </a:lvl3pPr>
            <a:lvl4pPr marL="771525" indent="-257175">
              <a:buFont typeface="+mj-lt"/>
              <a:buAutoNum type="arabicPeriod"/>
              <a:defRPr lang="en-US" dirty="0"/>
            </a:lvl4pPr>
            <a:lvl5pPr marL="942975" indent="-257175">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5775820" y="190984"/>
            <a:ext cx="2035181" cy="338328"/>
          </a:xfrm>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372350" y="190984"/>
            <a:ext cx="805714" cy="338328"/>
          </a:xfrm>
        </p:spPr>
        <p:txBody>
          <a:bodyPr/>
          <a:lstStyle>
            <a:lvl1pPr>
              <a:defRPr>
                <a:solidFill>
                  <a:schemeClr val="tx1"/>
                </a:solidFill>
                <a:effectLst/>
              </a:defRPr>
            </a:lvl1pPr>
          </a:lstStyle>
          <a:p>
            <a:fld id="{D7E3ECEC-7E7B-4FB9-BAE8-5C10F12795EA}" type="datetimeFigureOut">
              <a:rPr lang="en-US" smtClean="0"/>
              <a:t>1/9/2026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8288057" y="190984"/>
            <a:ext cx="342900" cy="338328"/>
          </a:xfrm>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1231092864"/>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2467404" y="1717297"/>
            <a:ext cx="4213952" cy="1189805"/>
          </a:xfrm>
        </p:spPr>
        <p:txBody>
          <a:bodyPr anchor="b">
            <a:normAutofit/>
          </a:bodyPr>
          <a:lstStyle>
            <a:lvl1pPr algn="ctr">
              <a:defRPr sz="1875"/>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2913551" y="3138477"/>
            <a:ext cx="3321658" cy="2116570"/>
          </a:xfrm>
        </p:spPr>
        <p:txBody>
          <a:bodyPr vert="horz" lIns="91440" tIns="45720" rIns="91440" bIns="45720" rtlCol="0">
            <a:normAutofit/>
          </a:bodyPr>
          <a:lstStyle>
            <a:lvl1pPr marL="0" indent="0" algn="ctr">
              <a:buNone/>
              <a:defRPr lang="en-US" sz="1050" dirty="0"/>
            </a:lvl1pPr>
            <a:lvl2pPr marL="171450" indent="0" algn="ctr">
              <a:buNone/>
              <a:defRPr lang="en-US" sz="900" dirty="0"/>
            </a:lvl2pPr>
            <a:lvl3pPr marL="342900" indent="0" algn="ctr">
              <a:buNone/>
              <a:defRPr lang="en-US" sz="825" dirty="0"/>
            </a:lvl3pPr>
            <a:lvl4pPr marL="514350" indent="0" algn="ctr">
              <a:buNone/>
              <a:defRPr lang="en-US" sz="825" dirty="0"/>
            </a:lvl4pPr>
            <a:lvl5pPr marL="685800" indent="0" algn="ctr">
              <a:buNone/>
              <a:defRPr lang="en-US" sz="825"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7E3ECEC-7E7B-4FB9-BAE8-5C10F12795EA}" type="datetimeFigureOut">
              <a:rPr lang="en-US" smtClean="0"/>
              <a:t>1/9/2026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21895006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454370" y="1993393"/>
            <a:ext cx="2323443" cy="2160355"/>
          </a:xfrm>
        </p:spPr>
        <p:txBody>
          <a:bodyPr anchor="t">
            <a:normAutofit/>
          </a:bodyPr>
          <a:lstStyle>
            <a:lvl1pPr>
              <a:defRPr sz="1875"/>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4079328" y="1993392"/>
            <a:ext cx="3642073" cy="353872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7E3ECEC-7E7B-4FB9-BAE8-5C10F12795EA}" type="datetimeFigureOut">
              <a:rPr lang="en-US" smtClean="0"/>
              <a:t>1/9/2026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32752376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231969" y="1508760"/>
            <a:ext cx="2542832" cy="2857500"/>
          </a:xfrm>
        </p:spPr>
        <p:txBody>
          <a:bodyPr anchor="t">
            <a:normAutofit/>
          </a:bodyPr>
          <a:lstStyle>
            <a:lvl1pPr>
              <a:defRPr sz="1875"/>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4093197" y="1508760"/>
            <a:ext cx="3925252" cy="4131876"/>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7E3ECEC-7E7B-4FB9-BAE8-5C10F12795EA}" type="datetimeFigureOut">
              <a:rPr lang="en-US" smtClean="0"/>
              <a:t>1/9/2026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6439193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914400" y="1097280"/>
            <a:ext cx="2404431" cy="3428174"/>
          </a:xfrm>
        </p:spPr>
        <p:txBody>
          <a:bodyPr anchor="t">
            <a:normAutofit/>
          </a:bodyPr>
          <a:lstStyle>
            <a:lvl1pPr>
              <a:defRPr sz="1875"/>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3634740" y="1098484"/>
            <a:ext cx="4594860" cy="5073716"/>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7E3ECEC-7E7B-4FB9-BAE8-5C10F12795EA}" type="datetimeFigureOut">
              <a:rPr lang="en-US" smtClean="0"/>
              <a:t>1/9/2026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21100750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576072" y="822961"/>
            <a:ext cx="2525429" cy="2031205"/>
          </a:xfrm>
        </p:spPr>
        <p:txBody>
          <a:bodyPr anchor="t">
            <a:normAutofit/>
          </a:bodyPr>
          <a:lstStyle>
            <a:lvl1pPr>
              <a:defRPr sz="1875"/>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3371249" y="822960"/>
            <a:ext cx="5315551" cy="5349240"/>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7E3ECEC-7E7B-4FB9-BAE8-5C10F12795EA}" type="datetimeFigureOut">
              <a:rPr lang="en-US" smtClean="0"/>
              <a:t>1/9/2026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26935009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120390" y="822961"/>
            <a:ext cx="5478754" cy="972657"/>
          </a:xfrm>
        </p:spPr>
        <p:txBody>
          <a:bodyPr anchor="t"/>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F1613FF0-3917-A83C-848B-3D1932393483}"/>
              </a:ext>
            </a:extLst>
          </p:cNvPr>
          <p:cNvSpPr>
            <a:spLocks noGrp="1"/>
          </p:cNvSpPr>
          <p:nvPr>
            <p:ph type="pic" sz="quarter" idx="15" hasCustomPrompt="1"/>
          </p:nvPr>
        </p:nvSpPr>
        <p:spPr>
          <a:xfrm>
            <a:off x="0" y="0"/>
            <a:ext cx="2619756" cy="6107204"/>
          </a:xfrm>
          <a:custGeom>
            <a:avLst/>
            <a:gdLst>
              <a:gd name="connsiteX0" fmla="*/ 0 w 3493008"/>
              <a:gd name="connsiteY0" fmla="*/ 0 h 6107204"/>
              <a:gd name="connsiteX1" fmla="*/ 3493008 w 3493008"/>
              <a:gd name="connsiteY1" fmla="*/ 0 h 6107204"/>
              <a:gd name="connsiteX2" fmla="*/ 3493008 w 3493008"/>
              <a:gd name="connsiteY2" fmla="*/ 5602161 h 6107204"/>
              <a:gd name="connsiteX3" fmla="*/ 2991486 w 3493008"/>
              <a:gd name="connsiteY3" fmla="*/ 6107204 h 6107204"/>
              <a:gd name="connsiteX4" fmla="*/ 0 w 3493008"/>
              <a:gd name="connsiteY4" fmla="*/ 6107204 h 6107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3008" h="6107204">
                <a:moveTo>
                  <a:pt x="0" y="0"/>
                </a:moveTo>
                <a:lnTo>
                  <a:pt x="3493008" y="0"/>
                </a:lnTo>
                <a:lnTo>
                  <a:pt x="3493008" y="5602161"/>
                </a:lnTo>
                <a:cubicBezTo>
                  <a:pt x="3493008" y="5881089"/>
                  <a:pt x="3268469" y="6107204"/>
                  <a:pt x="2991486" y="6107204"/>
                </a:cubicBezTo>
                <a:lnTo>
                  <a:pt x="0" y="6107204"/>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3122322" y="1993392"/>
            <a:ext cx="5478754" cy="41208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D7E3ECEC-7E7B-4FB9-BAE8-5C10F12795EA}" type="datetimeFigureOut">
              <a:rPr lang="en-US" smtClean="0"/>
              <a:t>1/9/2026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35902478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76072" y="822960"/>
            <a:ext cx="5397246" cy="1068324"/>
          </a:xfrm>
        </p:spPr>
        <p:txBody>
          <a:bodyPr anchor="t"/>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576072" y="1996440"/>
            <a:ext cx="5397246" cy="4099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579068" y="6329172"/>
            <a:ext cx="2112626" cy="338328"/>
          </a:xfrm>
        </p:spPr>
        <p:txBody>
          <a:bodyPr/>
          <a:lstStyle>
            <a:lvl1pPr>
              <a:defRPr>
                <a:solidFill>
                  <a:schemeClr val="tx1"/>
                </a:solidFill>
                <a:effectLst/>
              </a:defRPr>
            </a:lvl1p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730578" y="6329172"/>
            <a:ext cx="1995678" cy="338328"/>
          </a:xfrm>
        </p:spPr>
        <p:txBody>
          <a:bodyPr/>
          <a:lstStyle/>
          <a:p>
            <a:fld id="{D7E3ECEC-7E7B-4FB9-BAE8-5C10F12795EA}" type="datetimeFigureOut">
              <a:rPr lang="en-US" smtClean="0"/>
              <a:t>1/9/2026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5857377" y="6329172"/>
            <a:ext cx="342900" cy="338328"/>
          </a:xfrm>
        </p:spPr>
        <p:txBody>
          <a:bodyPr/>
          <a:lstStyle>
            <a:lvl1pPr>
              <a:defRPr>
                <a:solidFill>
                  <a:schemeClr val="tx1"/>
                </a:solidFill>
                <a:effectLst/>
              </a:defRPr>
            </a:lvl1pPr>
          </a:lstStyle>
          <a:p>
            <a:fld id="{235F31FF-4816-4A7C-BAEE-4B5C41A91EB1}" type="slidenum">
              <a:rPr lang="en-US" smtClean="0"/>
              <a:t>‹#›</a:t>
            </a:fld>
            <a:endParaRPr lang="en-US"/>
          </a:p>
        </p:txBody>
      </p:sp>
      <p:sp>
        <p:nvSpPr>
          <p:cNvPr id="11" name="Picture Placeholder 10">
            <a:extLst>
              <a:ext uri="{FF2B5EF4-FFF2-40B4-BE49-F238E27FC236}">
                <a16:creationId xmlns:a16="http://schemas.microsoft.com/office/drawing/2014/main" id="{8BBFAFCD-BCC9-C2BB-355B-1D08B9A7708D}"/>
              </a:ext>
            </a:extLst>
          </p:cNvPr>
          <p:cNvSpPr>
            <a:spLocks noGrp="1"/>
          </p:cNvSpPr>
          <p:nvPr>
            <p:ph type="pic" sz="quarter" idx="15" hasCustomPrompt="1"/>
          </p:nvPr>
        </p:nvSpPr>
        <p:spPr>
          <a:xfrm>
            <a:off x="6524239" y="758461"/>
            <a:ext cx="2619761" cy="6099541"/>
          </a:xfrm>
          <a:custGeom>
            <a:avLst/>
            <a:gdLst>
              <a:gd name="connsiteX0" fmla="*/ 501522 w 3493014"/>
              <a:gd name="connsiteY0" fmla="*/ 0 h 6099541"/>
              <a:gd name="connsiteX1" fmla="*/ 3493014 w 3493014"/>
              <a:gd name="connsiteY1" fmla="*/ 0 h 6099541"/>
              <a:gd name="connsiteX2" fmla="*/ 3493014 w 3493014"/>
              <a:gd name="connsiteY2" fmla="*/ 6099541 h 6099541"/>
              <a:gd name="connsiteX3" fmla="*/ 0 w 3493014"/>
              <a:gd name="connsiteY3" fmla="*/ 6099541 h 6099541"/>
              <a:gd name="connsiteX4" fmla="*/ 0 w 3493014"/>
              <a:gd name="connsiteY4" fmla="*/ 501522 h 6099541"/>
              <a:gd name="connsiteX5" fmla="*/ 501522 w 3493014"/>
              <a:gd name="connsiteY5" fmla="*/ 0 h 609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3014" h="6099541">
                <a:moveTo>
                  <a:pt x="501522" y="0"/>
                </a:moveTo>
                <a:lnTo>
                  <a:pt x="3493014" y="0"/>
                </a:lnTo>
                <a:lnTo>
                  <a:pt x="3493014" y="6099541"/>
                </a:lnTo>
                <a:lnTo>
                  <a:pt x="0" y="6099541"/>
                </a:lnTo>
                <a:lnTo>
                  <a:pt x="0" y="501522"/>
                </a:lnTo>
                <a:cubicBezTo>
                  <a:pt x="0" y="224539"/>
                  <a:pt x="224539" y="0"/>
                  <a:pt x="501522" y="0"/>
                </a:cubicBezTo>
                <a:close/>
              </a:path>
            </a:pathLst>
          </a:custGeom>
          <a:blipFill>
            <a:blip r:embed="rId2">
              <a:alphaModFix amt="70000"/>
            </a:blip>
            <a:stretch>
              <a:fillRect/>
            </a:stretch>
          </a:blipFill>
        </p:spPr>
        <p:txBody>
          <a:bodyPr wrap="square">
            <a:noAutofit/>
          </a:bodyPr>
          <a:lstStyle>
            <a:lvl1pPr marL="0" indent="0">
              <a:buNone/>
              <a:defRPr/>
            </a:lvl1pPr>
          </a:lstStyle>
          <a:p>
            <a:r>
              <a:rPr lang="en-US" dirty="0"/>
              <a:t> </a:t>
            </a:r>
          </a:p>
        </p:txBody>
      </p:sp>
    </p:spTree>
    <p:extLst>
      <p:ext uri="{BB962C8B-B14F-4D97-AF65-F5344CB8AC3E}">
        <p14:creationId xmlns:p14="http://schemas.microsoft.com/office/powerpoint/2010/main" val="1943616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2609100" y="374904"/>
            <a:ext cx="6021857" cy="914400"/>
          </a:xfrm>
        </p:spPr>
        <p:txBody>
          <a:bodyPr anchor="b"/>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640F6D4C-AB58-61E2-820C-26713F7162B4}"/>
              </a:ext>
            </a:extLst>
          </p:cNvPr>
          <p:cNvSpPr>
            <a:spLocks noGrp="1"/>
          </p:cNvSpPr>
          <p:nvPr>
            <p:ph type="pic" sz="quarter" idx="15" hasCustomPrompt="1"/>
          </p:nvPr>
        </p:nvSpPr>
        <p:spPr>
          <a:xfrm>
            <a:off x="1" y="0"/>
            <a:ext cx="2109433" cy="6096000"/>
          </a:xfrm>
          <a:custGeom>
            <a:avLst/>
            <a:gdLst>
              <a:gd name="connsiteX0" fmla="*/ 0 w 2812577"/>
              <a:gd name="connsiteY0" fmla="*/ 0 h 6096000"/>
              <a:gd name="connsiteX1" fmla="*/ 2812577 w 2812577"/>
              <a:gd name="connsiteY1" fmla="*/ 0 h 6096000"/>
              <a:gd name="connsiteX2" fmla="*/ 2812577 w 2812577"/>
              <a:gd name="connsiteY2" fmla="*/ 5594478 h 6096000"/>
              <a:gd name="connsiteX3" fmla="*/ 2311055 w 2812577"/>
              <a:gd name="connsiteY3" fmla="*/ 6096000 h 6096000"/>
              <a:gd name="connsiteX4" fmla="*/ 0 w 2812577"/>
              <a:gd name="connsiteY4" fmla="*/ 6096000 h 60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577" h="6096000">
                <a:moveTo>
                  <a:pt x="0" y="0"/>
                </a:moveTo>
                <a:lnTo>
                  <a:pt x="2812577" y="0"/>
                </a:lnTo>
                <a:lnTo>
                  <a:pt x="2812577" y="5594478"/>
                </a:lnTo>
                <a:cubicBezTo>
                  <a:pt x="2812577" y="5871461"/>
                  <a:pt x="2588038" y="6096000"/>
                  <a:pt x="2311055" y="6096000"/>
                </a:cubicBezTo>
                <a:lnTo>
                  <a:pt x="0" y="6096000"/>
                </a:lnTo>
                <a:close/>
              </a:path>
            </a:pathLst>
          </a:custGeom>
          <a:blipFill>
            <a:blip r:embed="rId2">
              <a:alphaModFix amt="70000"/>
            </a:blip>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2609099" y="1444752"/>
            <a:ext cx="6021858" cy="47274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2609099" y="6329172"/>
            <a:ext cx="2024706" cy="338328"/>
          </a:xfrm>
        </p:spPr>
        <p:txBody>
          <a:bodyPr/>
          <a:lstStyle>
            <a:lvl1pPr>
              <a:defRPr>
                <a:solidFill>
                  <a:schemeClr val="tx1"/>
                </a:solidFill>
                <a:effectLst/>
              </a:defRPr>
            </a:lvl1p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6968558" y="6329172"/>
            <a:ext cx="1209506" cy="338328"/>
          </a:xfrm>
        </p:spPr>
        <p:txBody>
          <a:bodyPr/>
          <a:lstStyle/>
          <a:p>
            <a:fld id="{D7E3ECEC-7E7B-4FB9-BAE8-5C10F12795EA}" type="datetimeFigureOut">
              <a:rPr lang="en-US" smtClean="0"/>
              <a:t>1/9/2026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27537134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76072" y="365760"/>
            <a:ext cx="5951965" cy="914400"/>
          </a:xfrm>
        </p:spPr>
        <p:txBody>
          <a:bodyPr anchor="b"/>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576072" y="1444752"/>
            <a:ext cx="5951965" cy="47274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a:extLst>
              <a:ext uri="{FF2B5EF4-FFF2-40B4-BE49-F238E27FC236}">
                <a16:creationId xmlns:a16="http://schemas.microsoft.com/office/drawing/2014/main" id="{365D02ED-881B-AC26-9FB1-E0C7AC5229CD}"/>
              </a:ext>
            </a:extLst>
          </p:cNvPr>
          <p:cNvSpPr>
            <a:spLocks noGrp="1"/>
          </p:cNvSpPr>
          <p:nvPr>
            <p:ph type="pic" sz="quarter" idx="15" hasCustomPrompt="1"/>
          </p:nvPr>
        </p:nvSpPr>
        <p:spPr>
          <a:xfrm>
            <a:off x="7034568" y="0"/>
            <a:ext cx="2109433" cy="6096000"/>
          </a:xfrm>
          <a:custGeom>
            <a:avLst/>
            <a:gdLst>
              <a:gd name="connsiteX0" fmla="*/ 0 w 2812577"/>
              <a:gd name="connsiteY0" fmla="*/ 0 h 6096000"/>
              <a:gd name="connsiteX1" fmla="*/ 2812577 w 2812577"/>
              <a:gd name="connsiteY1" fmla="*/ 0 h 6096000"/>
              <a:gd name="connsiteX2" fmla="*/ 2812577 w 2812577"/>
              <a:gd name="connsiteY2" fmla="*/ 6096000 h 6096000"/>
              <a:gd name="connsiteX3" fmla="*/ 501522 w 2812577"/>
              <a:gd name="connsiteY3" fmla="*/ 6096000 h 6096000"/>
              <a:gd name="connsiteX4" fmla="*/ 0 w 2812577"/>
              <a:gd name="connsiteY4" fmla="*/ 5594478 h 60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577" h="6096000">
                <a:moveTo>
                  <a:pt x="0" y="0"/>
                </a:moveTo>
                <a:lnTo>
                  <a:pt x="2812577" y="0"/>
                </a:lnTo>
                <a:lnTo>
                  <a:pt x="2812577" y="6096000"/>
                </a:lnTo>
                <a:lnTo>
                  <a:pt x="501522" y="6096000"/>
                </a:lnTo>
                <a:cubicBezTo>
                  <a:pt x="224539" y="6096000"/>
                  <a:pt x="0" y="5871461"/>
                  <a:pt x="0" y="5594478"/>
                </a:cubicBezTo>
                <a:close/>
              </a:path>
            </a:pathLst>
          </a:custGeom>
          <a:blipFill>
            <a:blip r:embed="rId2">
              <a:alphaModFix amt="70000"/>
            </a:blip>
            <a:stretch>
              <a:fillRect/>
            </a:stretch>
          </a:blipFill>
        </p:spPr>
        <p:txBody>
          <a:bodyPr wrap="square">
            <a:noAutofit/>
          </a:bodyPr>
          <a:lstStyle>
            <a:lvl1pPr marL="0" indent="0">
              <a:buNone/>
              <a:defRPr/>
            </a:lvl1pPr>
          </a:lstStyle>
          <a:p>
            <a:r>
              <a:rPr lang="en-US" dirty="0"/>
              <a:t> </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576072" y="6329172"/>
            <a:ext cx="2024706" cy="338328"/>
          </a:xfrm>
        </p:spPr>
        <p:txBody>
          <a:bodyPr/>
          <a:lstStyle>
            <a:lvl1pPr>
              <a:defRPr>
                <a:solidFill>
                  <a:schemeClr val="tx1"/>
                </a:solidFill>
                <a:effectLst/>
              </a:defRPr>
            </a:lvl1p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6968558" y="6329172"/>
            <a:ext cx="1209506" cy="338328"/>
          </a:xfrm>
        </p:spPr>
        <p:txBody>
          <a:bodyPr/>
          <a:lstStyle/>
          <a:p>
            <a:fld id="{D7E3ECEC-7E7B-4FB9-BAE8-5C10F12795EA}" type="datetimeFigureOut">
              <a:rPr lang="en-US" smtClean="0"/>
              <a:t>1/9/2026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8288057" y="6329172"/>
            <a:ext cx="342900" cy="338328"/>
          </a:xfrm>
        </p:spPr>
        <p:txBody>
          <a:bodyPr/>
          <a:lstStyle>
            <a:lvl1pPr>
              <a:defRPr>
                <a:solidFill>
                  <a:schemeClr val="tx1"/>
                </a:solidFill>
                <a:effectLst/>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26861975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ntent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110976" y="822960"/>
            <a:ext cx="4490099" cy="1092104"/>
          </a:xfrm>
        </p:spPr>
        <p:txBody>
          <a:bodyPr anchor="t"/>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3253D553-C5F3-3129-9E70-5FFBFDC9ECE7}"/>
              </a:ext>
            </a:extLst>
          </p:cNvPr>
          <p:cNvSpPr>
            <a:spLocks noGrp="1"/>
          </p:cNvSpPr>
          <p:nvPr>
            <p:ph type="pic" sz="quarter" idx="15" hasCustomPrompt="1"/>
          </p:nvPr>
        </p:nvSpPr>
        <p:spPr>
          <a:xfrm>
            <a:off x="0" y="0"/>
            <a:ext cx="3588856" cy="6096000"/>
          </a:xfrm>
          <a:custGeom>
            <a:avLst/>
            <a:gdLst>
              <a:gd name="connsiteX0" fmla="*/ 0 w 4785141"/>
              <a:gd name="connsiteY0" fmla="*/ 0 h 6096000"/>
              <a:gd name="connsiteX1" fmla="*/ 4785141 w 4785141"/>
              <a:gd name="connsiteY1" fmla="*/ 0 h 6096000"/>
              <a:gd name="connsiteX2" fmla="*/ 4785141 w 4785141"/>
              <a:gd name="connsiteY2" fmla="*/ 5594478 h 6096000"/>
              <a:gd name="connsiteX3" fmla="*/ 4283619 w 4785141"/>
              <a:gd name="connsiteY3" fmla="*/ 6096000 h 6096000"/>
              <a:gd name="connsiteX4" fmla="*/ 0 w 4785141"/>
              <a:gd name="connsiteY4" fmla="*/ 6096000 h 60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5141" h="6096000">
                <a:moveTo>
                  <a:pt x="0" y="0"/>
                </a:moveTo>
                <a:lnTo>
                  <a:pt x="4785141" y="0"/>
                </a:lnTo>
                <a:lnTo>
                  <a:pt x="4785141" y="5594478"/>
                </a:lnTo>
                <a:cubicBezTo>
                  <a:pt x="4785141" y="5871461"/>
                  <a:pt x="4560602" y="6096000"/>
                  <a:pt x="4283619" y="6096000"/>
                </a:cubicBezTo>
                <a:lnTo>
                  <a:pt x="0" y="6096000"/>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4110976" y="1996440"/>
            <a:ext cx="4490099" cy="4099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D7E3ECEC-7E7B-4FB9-BAE8-5C10F12795EA}" type="datetimeFigureOut">
              <a:rPr lang="en-US" smtClean="0"/>
              <a:t>1/9/2026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31552814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78794" y="822960"/>
            <a:ext cx="4605251" cy="973212"/>
          </a:xfrm>
        </p:spPr>
        <p:txBody>
          <a:bodyPr anchor="t"/>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578794" y="1996441"/>
            <a:ext cx="4605251" cy="4099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a:extLst>
              <a:ext uri="{FF2B5EF4-FFF2-40B4-BE49-F238E27FC236}">
                <a16:creationId xmlns:a16="http://schemas.microsoft.com/office/drawing/2014/main" id="{31088019-00EC-C5EE-FDBA-3FD6E5C52EF8}"/>
              </a:ext>
            </a:extLst>
          </p:cNvPr>
          <p:cNvSpPr>
            <a:spLocks noGrp="1"/>
          </p:cNvSpPr>
          <p:nvPr>
            <p:ph type="pic" sz="quarter" idx="15" hasCustomPrompt="1"/>
          </p:nvPr>
        </p:nvSpPr>
        <p:spPr>
          <a:xfrm>
            <a:off x="5715000" y="1"/>
            <a:ext cx="3429001" cy="6095689"/>
          </a:xfrm>
          <a:custGeom>
            <a:avLst/>
            <a:gdLst>
              <a:gd name="connsiteX0" fmla="*/ 0 w 4572001"/>
              <a:gd name="connsiteY0" fmla="*/ 0 h 6095689"/>
              <a:gd name="connsiteX1" fmla="*/ 4572001 w 4572001"/>
              <a:gd name="connsiteY1" fmla="*/ 0 h 6095689"/>
              <a:gd name="connsiteX2" fmla="*/ 4572001 w 4572001"/>
              <a:gd name="connsiteY2" fmla="*/ 6095689 h 6095689"/>
              <a:gd name="connsiteX3" fmla="*/ 501522 w 4572001"/>
              <a:gd name="connsiteY3" fmla="*/ 6095689 h 6095689"/>
              <a:gd name="connsiteX4" fmla="*/ 0 w 4572001"/>
              <a:gd name="connsiteY4" fmla="*/ 5590205 h 6095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1" h="6095689">
                <a:moveTo>
                  <a:pt x="0" y="0"/>
                </a:moveTo>
                <a:lnTo>
                  <a:pt x="4572001" y="0"/>
                </a:lnTo>
                <a:lnTo>
                  <a:pt x="4572001" y="6095689"/>
                </a:lnTo>
                <a:lnTo>
                  <a:pt x="501522" y="6095689"/>
                </a:lnTo>
                <a:cubicBezTo>
                  <a:pt x="224539" y="6095689"/>
                  <a:pt x="0" y="5869376"/>
                  <a:pt x="0" y="5590205"/>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 </a:t>
            </a:r>
          </a:p>
        </p:txBody>
      </p:sp>
      <p:sp>
        <p:nvSpPr>
          <p:cNvPr id="9" name="Footer Placeholder 8">
            <a:extLst>
              <a:ext uri="{FF2B5EF4-FFF2-40B4-BE49-F238E27FC236}">
                <a16:creationId xmlns:a16="http://schemas.microsoft.com/office/drawing/2014/main" id="{F1B30B23-B6C4-3723-57BA-D70C99D0320B}"/>
              </a:ext>
            </a:extLst>
          </p:cNvPr>
          <p:cNvSpPr>
            <a:spLocks noGrp="1"/>
          </p:cNvSpPr>
          <p:nvPr>
            <p:ph type="ftr" sz="quarter" idx="17"/>
          </p:nvPr>
        </p:nvSpPr>
        <p:spPr/>
        <p:txBody>
          <a:bodyPr/>
          <a:lstStyle/>
          <a:p>
            <a:endParaRPr lang="en-US"/>
          </a:p>
        </p:txBody>
      </p:sp>
      <p:sp>
        <p:nvSpPr>
          <p:cNvPr id="3" name="Date Placeholder 2">
            <a:extLst>
              <a:ext uri="{FF2B5EF4-FFF2-40B4-BE49-F238E27FC236}">
                <a16:creationId xmlns:a16="http://schemas.microsoft.com/office/drawing/2014/main" id="{B5CB376B-27E9-4CDA-655E-2AE645F1DE44}"/>
              </a:ext>
            </a:extLst>
          </p:cNvPr>
          <p:cNvSpPr>
            <a:spLocks noGrp="1"/>
          </p:cNvSpPr>
          <p:nvPr>
            <p:ph type="dt" sz="half" idx="16"/>
          </p:nvPr>
        </p:nvSpPr>
        <p:spPr/>
        <p:txBody>
          <a:bodyPr/>
          <a:lstStyle/>
          <a:p>
            <a:fld id="{D7E3ECEC-7E7B-4FB9-BAE8-5C10F12795EA}" type="datetimeFigureOut">
              <a:rPr lang="en-US" smtClean="0"/>
              <a:t>1/9/2026</a:t>
            </a:fld>
            <a:endParaRPr lang="en-US"/>
          </a:p>
        </p:txBody>
      </p:sp>
      <p:sp>
        <p:nvSpPr>
          <p:cNvPr id="10" name="Slide Number Placeholder 9">
            <a:extLst>
              <a:ext uri="{FF2B5EF4-FFF2-40B4-BE49-F238E27FC236}">
                <a16:creationId xmlns:a16="http://schemas.microsoft.com/office/drawing/2014/main" id="{4EC5A43C-DD1F-E7E6-BBC8-F953BC288BB0}"/>
              </a:ext>
            </a:extLst>
          </p:cNvPr>
          <p:cNvSpPr>
            <a:spLocks noGrp="1"/>
          </p:cNvSpPr>
          <p:nvPr>
            <p:ph type="sldNum" sz="quarter" idx="18"/>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15460453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ntent with Picture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417934" y="822960"/>
            <a:ext cx="3182509" cy="1089702"/>
          </a:xfrm>
        </p:spPr>
        <p:txBody>
          <a:bodyPr anchor="t"/>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DBFBCB5-4A7B-F7B3-9AAF-F908FB128AB0}"/>
              </a:ext>
            </a:extLst>
          </p:cNvPr>
          <p:cNvSpPr>
            <a:spLocks noGrp="1"/>
          </p:cNvSpPr>
          <p:nvPr>
            <p:ph type="pic" sz="quarter" idx="15" hasCustomPrompt="1"/>
          </p:nvPr>
        </p:nvSpPr>
        <p:spPr>
          <a:xfrm>
            <a:off x="0" y="0"/>
            <a:ext cx="4911401" cy="6100464"/>
          </a:xfrm>
          <a:custGeom>
            <a:avLst/>
            <a:gdLst>
              <a:gd name="connsiteX0" fmla="*/ 0 w 6548534"/>
              <a:gd name="connsiteY0" fmla="*/ 0 h 6100464"/>
              <a:gd name="connsiteX1" fmla="*/ 6548534 w 6548534"/>
              <a:gd name="connsiteY1" fmla="*/ 0 h 6100464"/>
              <a:gd name="connsiteX2" fmla="*/ 6548534 w 6548534"/>
              <a:gd name="connsiteY2" fmla="*/ 5595865 h 6100464"/>
              <a:gd name="connsiteX3" fmla="*/ 6047012 w 6548534"/>
              <a:gd name="connsiteY3" fmla="*/ 6100464 h 6100464"/>
              <a:gd name="connsiteX4" fmla="*/ 0 w 6548534"/>
              <a:gd name="connsiteY4" fmla="*/ 6100464 h 6100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8534" h="6100464">
                <a:moveTo>
                  <a:pt x="0" y="0"/>
                </a:moveTo>
                <a:lnTo>
                  <a:pt x="6548534" y="0"/>
                </a:lnTo>
                <a:lnTo>
                  <a:pt x="6548534" y="5595865"/>
                </a:lnTo>
                <a:cubicBezTo>
                  <a:pt x="6548534" y="5874548"/>
                  <a:pt x="6323995" y="6100464"/>
                  <a:pt x="6047012" y="6100464"/>
                </a:cubicBezTo>
                <a:lnTo>
                  <a:pt x="0" y="6100464"/>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5417302" y="1988820"/>
            <a:ext cx="3183141" cy="4111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B8F54AB8-6B4D-C00F-7A9F-6627E7066D2A}"/>
              </a:ext>
            </a:extLst>
          </p:cNvPr>
          <p:cNvSpPr>
            <a:spLocks noGrp="1"/>
          </p:cNvSpPr>
          <p:nvPr>
            <p:ph type="ftr" sz="quarter" idx="17"/>
          </p:nvPr>
        </p:nvSpPr>
        <p:spPr/>
        <p:txBody>
          <a:bodyPr/>
          <a:lstStyle/>
          <a:p>
            <a:endParaRPr lang="en-US"/>
          </a:p>
        </p:txBody>
      </p:sp>
      <p:sp>
        <p:nvSpPr>
          <p:cNvPr id="4" name="Date Placeholder 3">
            <a:extLst>
              <a:ext uri="{FF2B5EF4-FFF2-40B4-BE49-F238E27FC236}">
                <a16:creationId xmlns:a16="http://schemas.microsoft.com/office/drawing/2014/main" id="{DC218C63-B1E1-78F4-CF24-6991FB09C1C4}"/>
              </a:ext>
            </a:extLst>
          </p:cNvPr>
          <p:cNvSpPr>
            <a:spLocks noGrp="1"/>
          </p:cNvSpPr>
          <p:nvPr>
            <p:ph type="dt" sz="half" idx="16"/>
          </p:nvPr>
        </p:nvSpPr>
        <p:spPr/>
        <p:txBody>
          <a:bodyPr/>
          <a:lstStyle/>
          <a:p>
            <a:fld id="{D7E3ECEC-7E7B-4FB9-BAE8-5C10F12795EA}" type="datetimeFigureOut">
              <a:rPr lang="en-US" smtClean="0"/>
              <a:t>1/9/2026</a:t>
            </a:fld>
            <a:endParaRPr lang="en-US"/>
          </a:p>
        </p:txBody>
      </p:sp>
      <p:sp>
        <p:nvSpPr>
          <p:cNvPr id="10" name="Slide Number Placeholder 9">
            <a:extLst>
              <a:ext uri="{FF2B5EF4-FFF2-40B4-BE49-F238E27FC236}">
                <a16:creationId xmlns:a16="http://schemas.microsoft.com/office/drawing/2014/main" id="{BD268E9B-F4A2-5ABF-D43A-3BF4DCADB3FB}"/>
              </a:ext>
            </a:extLst>
          </p:cNvPr>
          <p:cNvSpPr>
            <a:spLocks noGrp="1"/>
          </p:cNvSpPr>
          <p:nvPr>
            <p:ph type="sldNum" sz="quarter" idx="18"/>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25001752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78793" y="822961"/>
            <a:ext cx="3133166" cy="1031240"/>
          </a:xfrm>
        </p:spPr>
        <p:txBody>
          <a:bodyPr anchor="t"/>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578794" y="1993392"/>
            <a:ext cx="3133165" cy="4102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a:extLst>
              <a:ext uri="{FF2B5EF4-FFF2-40B4-BE49-F238E27FC236}">
                <a16:creationId xmlns:a16="http://schemas.microsoft.com/office/drawing/2014/main" id="{CD2D7B58-DFF6-BC00-8544-64FC5F7EED57}"/>
              </a:ext>
            </a:extLst>
          </p:cNvPr>
          <p:cNvSpPr>
            <a:spLocks noGrp="1"/>
          </p:cNvSpPr>
          <p:nvPr>
            <p:ph type="pic" sz="quarter" idx="15" hasCustomPrompt="1"/>
          </p:nvPr>
        </p:nvSpPr>
        <p:spPr>
          <a:xfrm>
            <a:off x="4232792" y="1"/>
            <a:ext cx="4911209" cy="6105855"/>
          </a:xfrm>
          <a:custGeom>
            <a:avLst/>
            <a:gdLst>
              <a:gd name="connsiteX0" fmla="*/ 0 w 6548279"/>
              <a:gd name="connsiteY0" fmla="*/ 0 h 6105855"/>
              <a:gd name="connsiteX1" fmla="*/ 6548279 w 6548279"/>
              <a:gd name="connsiteY1" fmla="*/ 0 h 6105855"/>
              <a:gd name="connsiteX2" fmla="*/ 6548279 w 6548279"/>
              <a:gd name="connsiteY2" fmla="*/ 6105855 h 6105855"/>
              <a:gd name="connsiteX3" fmla="*/ 501522 w 6548279"/>
              <a:gd name="connsiteY3" fmla="*/ 6105855 h 6105855"/>
              <a:gd name="connsiteX4" fmla="*/ 0 w 6548279"/>
              <a:gd name="connsiteY4" fmla="*/ 5600680 h 6105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8279" h="6105855">
                <a:moveTo>
                  <a:pt x="0" y="0"/>
                </a:moveTo>
                <a:lnTo>
                  <a:pt x="6548279" y="0"/>
                </a:lnTo>
                <a:lnTo>
                  <a:pt x="6548279" y="6105855"/>
                </a:lnTo>
                <a:lnTo>
                  <a:pt x="501522" y="6105855"/>
                </a:lnTo>
                <a:cubicBezTo>
                  <a:pt x="224539" y="6105855"/>
                  <a:pt x="0" y="5879680"/>
                  <a:pt x="0" y="5600680"/>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 </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D7E3ECEC-7E7B-4FB9-BAE8-5C10F12795EA}" type="datetimeFigureOut">
              <a:rPr lang="en-US" smtClean="0"/>
              <a:t>1/9/2026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37274658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ontent with Pictur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417934" y="822960"/>
            <a:ext cx="3182509" cy="1089702"/>
          </a:xfrm>
        </p:spPr>
        <p:txBody>
          <a:bodyPr anchor="t"/>
          <a:lstStyle/>
          <a:p>
            <a:r>
              <a:rPr lang="en-US"/>
              <a:t>Click to edit Master title style</a:t>
            </a:r>
            <a:endParaRPr lang="en-US" dirty="0"/>
          </a:p>
        </p:txBody>
      </p:sp>
      <p:sp>
        <p:nvSpPr>
          <p:cNvPr id="19" name="Picture Placeholder 18">
            <a:extLst>
              <a:ext uri="{FF2B5EF4-FFF2-40B4-BE49-F238E27FC236}">
                <a16:creationId xmlns:a16="http://schemas.microsoft.com/office/drawing/2014/main" id="{03AE08AD-600E-B6CB-33D0-F11CE0529C45}"/>
              </a:ext>
            </a:extLst>
          </p:cNvPr>
          <p:cNvSpPr>
            <a:spLocks noGrp="1"/>
          </p:cNvSpPr>
          <p:nvPr>
            <p:ph type="pic" sz="quarter" idx="15" hasCustomPrompt="1"/>
          </p:nvPr>
        </p:nvSpPr>
        <p:spPr>
          <a:xfrm>
            <a:off x="1" y="765214"/>
            <a:ext cx="4919870" cy="6092786"/>
          </a:xfrm>
          <a:custGeom>
            <a:avLst/>
            <a:gdLst>
              <a:gd name="connsiteX0" fmla="*/ 0 w 6559827"/>
              <a:gd name="connsiteY0" fmla="*/ 0 h 6092786"/>
              <a:gd name="connsiteX1" fmla="*/ 6058305 w 6559827"/>
              <a:gd name="connsiteY1" fmla="*/ 0 h 6092786"/>
              <a:gd name="connsiteX2" fmla="*/ 6559827 w 6559827"/>
              <a:gd name="connsiteY2" fmla="*/ 501522 h 6092786"/>
              <a:gd name="connsiteX3" fmla="*/ 6559827 w 6559827"/>
              <a:gd name="connsiteY3" fmla="*/ 6092786 h 6092786"/>
              <a:gd name="connsiteX4" fmla="*/ 0 w 6559827"/>
              <a:gd name="connsiteY4" fmla="*/ 6092786 h 6092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827" h="6092786">
                <a:moveTo>
                  <a:pt x="0" y="0"/>
                </a:moveTo>
                <a:lnTo>
                  <a:pt x="6058305" y="0"/>
                </a:lnTo>
                <a:cubicBezTo>
                  <a:pt x="6335288" y="0"/>
                  <a:pt x="6559827" y="224539"/>
                  <a:pt x="6559827" y="501522"/>
                </a:cubicBezTo>
                <a:lnTo>
                  <a:pt x="6559827" y="6092786"/>
                </a:lnTo>
                <a:lnTo>
                  <a:pt x="0" y="6092786"/>
                </a:lnTo>
                <a:close/>
              </a:path>
            </a:pathLst>
          </a:custGeom>
          <a:blipFill>
            <a:blip r:embed="rId2">
              <a:alphaModFix amt="70000"/>
            </a:blip>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5417302" y="1988820"/>
            <a:ext cx="3183141" cy="41071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5417302" y="6329172"/>
            <a:ext cx="2112626" cy="338328"/>
          </a:xfrm>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200900" y="6329172"/>
            <a:ext cx="1040692" cy="338328"/>
          </a:xfrm>
        </p:spPr>
        <p:txBody>
          <a:bodyPr/>
          <a:lstStyle>
            <a:lvl1pPr>
              <a:defRPr>
                <a:solidFill>
                  <a:schemeClr val="tx1"/>
                </a:solidFill>
                <a:effectLst/>
              </a:defRPr>
            </a:lvl1pPr>
          </a:lstStyle>
          <a:p>
            <a:fld id="{D7E3ECEC-7E7B-4FB9-BAE8-5C10F12795EA}" type="datetimeFigureOut">
              <a:rPr lang="en-US" smtClean="0"/>
              <a:t>1/9/2026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8291322" y="6329172"/>
            <a:ext cx="340828" cy="338328"/>
          </a:xfrm>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42337579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ntent with Pictur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76072" y="822325"/>
            <a:ext cx="2219454" cy="1630841"/>
          </a:xfrm>
        </p:spPr>
        <p:txBody>
          <a:bodyPr anchor="t"/>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576072" y="2590800"/>
            <a:ext cx="2219454" cy="3505200"/>
          </a:xfrm>
        </p:spPr>
        <p:txBody>
          <a:bodyPr vert="horz" lIns="91440" tIns="45720" rIns="91440" bIns="45720" rtlCol="0">
            <a:normAutofit/>
          </a:bodyPr>
          <a:lstStyle>
            <a:lvl1pPr marL="214313" indent="-214313">
              <a:buFont typeface="Arial" panose="020B0604020202020204" pitchFamily="34" charset="0"/>
              <a:buChar char="•"/>
              <a:defRPr lang="en-US" dirty="0"/>
            </a:lvl1pPr>
            <a:lvl2pPr marL="300038" indent="-128588">
              <a:buFont typeface="Arial" panose="020B0604020202020204" pitchFamily="34" charset="0"/>
              <a:buChar char="•"/>
              <a:defRPr lang="en-US" dirty="0"/>
            </a:lvl2pPr>
            <a:lvl3pPr marL="471488" indent="-128588">
              <a:buFont typeface="Arial" panose="020B0604020202020204" pitchFamily="34" charset="0"/>
              <a:buChar char="•"/>
              <a:defRPr lang="en-US" dirty="0"/>
            </a:lvl3pPr>
            <a:lvl4pPr marL="642938" indent="-128588">
              <a:buFont typeface="Arial" panose="020B0604020202020204" pitchFamily="34" charset="0"/>
              <a:buChar char="•"/>
              <a:defRPr lang="en-US" dirty="0"/>
            </a:lvl4pPr>
            <a:lvl5pPr marL="814388" indent="-128588">
              <a:buFont typeface="Arial" panose="020B0604020202020204" pitchFamily="34" charset="0"/>
              <a:buChar cha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576072" y="6327648"/>
            <a:ext cx="1375258" cy="338328"/>
          </a:xfrm>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951330" y="6318659"/>
            <a:ext cx="819664" cy="338328"/>
          </a:xfrm>
        </p:spPr>
        <p:txBody>
          <a:bodyPr/>
          <a:lstStyle>
            <a:lvl1pPr>
              <a:defRPr>
                <a:solidFill>
                  <a:schemeClr val="tx1"/>
                </a:solidFill>
                <a:effectLst/>
              </a:defRPr>
            </a:lvl1pPr>
          </a:lstStyle>
          <a:p>
            <a:fld id="{D7E3ECEC-7E7B-4FB9-BAE8-5C10F12795EA}" type="datetimeFigureOut">
              <a:rPr lang="en-US" smtClean="0"/>
              <a:t>1/9/2026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2770994" y="6318659"/>
            <a:ext cx="342900" cy="338328"/>
          </a:xfrm>
        </p:spPr>
        <p:txBody>
          <a:bodyPr/>
          <a:lstStyle/>
          <a:p>
            <a:fld id="{235F31FF-4816-4A7C-BAEE-4B5C41A91EB1}" type="slidenum">
              <a:rPr lang="en-US" smtClean="0"/>
              <a:t>‹#›</a:t>
            </a:fld>
            <a:endParaRPr lang="en-US"/>
          </a:p>
        </p:txBody>
      </p:sp>
      <p:sp>
        <p:nvSpPr>
          <p:cNvPr id="12" name="Picture Placeholder 11">
            <a:extLst>
              <a:ext uri="{FF2B5EF4-FFF2-40B4-BE49-F238E27FC236}">
                <a16:creationId xmlns:a16="http://schemas.microsoft.com/office/drawing/2014/main" id="{0A8E9606-29A0-9DB6-D153-C4863559DC60}"/>
              </a:ext>
            </a:extLst>
          </p:cNvPr>
          <p:cNvSpPr>
            <a:spLocks noGrp="1"/>
          </p:cNvSpPr>
          <p:nvPr>
            <p:ph type="pic" sz="quarter" idx="15" hasCustomPrompt="1"/>
          </p:nvPr>
        </p:nvSpPr>
        <p:spPr>
          <a:xfrm>
            <a:off x="3287275" y="765214"/>
            <a:ext cx="5856725" cy="6092787"/>
          </a:xfrm>
          <a:custGeom>
            <a:avLst/>
            <a:gdLst>
              <a:gd name="connsiteX0" fmla="*/ 501522 w 7808967"/>
              <a:gd name="connsiteY0" fmla="*/ 0 h 6092787"/>
              <a:gd name="connsiteX1" fmla="*/ 7808967 w 7808967"/>
              <a:gd name="connsiteY1" fmla="*/ 0 h 6092787"/>
              <a:gd name="connsiteX2" fmla="*/ 7808967 w 7808967"/>
              <a:gd name="connsiteY2" fmla="*/ 6092787 h 6092787"/>
              <a:gd name="connsiteX3" fmla="*/ 0 w 7808967"/>
              <a:gd name="connsiteY3" fmla="*/ 6092787 h 6092787"/>
              <a:gd name="connsiteX4" fmla="*/ 0 w 7808967"/>
              <a:gd name="connsiteY4" fmla="*/ 501522 h 6092787"/>
              <a:gd name="connsiteX5" fmla="*/ 501522 w 7808967"/>
              <a:gd name="connsiteY5" fmla="*/ 0 h 609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8967" h="6092787">
                <a:moveTo>
                  <a:pt x="501522" y="0"/>
                </a:moveTo>
                <a:lnTo>
                  <a:pt x="7808967" y="0"/>
                </a:lnTo>
                <a:lnTo>
                  <a:pt x="7808967" y="6092787"/>
                </a:lnTo>
                <a:lnTo>
                  <a:pt x="0" y="6092787"/>
                </a:lnTo>
                <a:lnTo>
                  <a:pt x="0" y="501522"/>
                </a:lnTo>
                <a:cubicBezTo>
                  <a:pt x="0" y="224539"/>
                  <a:pt x="224539" y="0"/>
                  <a:pt x="501522" y="0"/>
                </a:cubicBezTo>
                <a:close/>
              </a:path>
            </a:pathLst>
          </a:custGeom>
          <a:blipFill>
            <a:blip r:embed="rId2">
              <a:alphaModFix amt="70000"/>
            </a:blip>
            <a:stretch>
              <a:fillRect/>
            </a:stretch>
          </a:blipFill>
        </p:spPr>
        <p:txBody>
          <a:bodyPr wrap="square">
            <a:noAutofit/>
          </a:bodyPr>
          <a:lstStyle>
            <a:lvl1pPr marL="0" indent="0">
              <a:buNone/>
              <a:defRPr/>
            </a:lvl1pPr>
          </a:lstStyle>
          <a:p>
            <a:r>
              <a:rPr lang="en-US" dirty="0"/>
              <a:t> </a:t>
            </a:r>
          </a:p>
        </p:txBody>
      </p:sp>
    </p:spTree>
    <p:extLst>
      <p:ext uri="{BB962C8B-B14F-4D97-AF65-F5344CB8AC3E}">
        <p14:creationId xmlns:p14="http://schemas.microsoft.com/office/powerpoint/2010/main" val="35609089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ntent with Picture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76072" y="4842437"/>
            <a:ext cx="2727559" cy="1253564"/>
          </a:xfrm>
        </p:spPr>
        <p:txBody>
          <a:bodyPr anchor="t">
            <a:noAutofit/>
          </a:bodyPr>
          <a:lstStyle>
            <a:lvl1pPr>
              <a:defRPr sz="1875"/>
            </a:lvl1pPr>
          </a:lstStyle>
          <a:p>
            <a:r>
              <a:rPr lang="en-US"/>
              <a:t>Click to edit Master title style</a:t>
            </a:r>
            <a:endParaRPr lang="en-US" dirty="0"/>
          </a:p>
        </p:txBody>
      </p:sp>
      <p:sp>
        <p:nvSpPr>
          <p:cNvPr id="9" name="Picture Placeholder 3">
            <a:extLst>
              <a:ext uri="{FF2B5EF4-FFF2-40B4-BE49-F238E27FC236}">
                <a16:creationId xmlns:a16="http://schemas.microsoft.com/office/drawing/2014/main" id="{D90D792C-BF4F-3E3A-5C82-8AA602818235}"/>
              </a:ext>
            </a:extLst>
          </p:cNvPr>
          <p:cNvSpPr>
            <a:spLocks noGrp="1"/>
          </p:cNvSpPr>
          <p:nvPr>
            <p:ph type="pic" sz="quarter" idx="15" hasCustomPrompt="1"/>
          </p:nvPr>
        </p:nvSpPr>
        <p:spPr>
          <a:xfrm>
            <a:off x="0" y="0"/>
            <a:ext cx="8601075" cy="4354140"/>
          </a:xfrm>
          <a:custGeom>
            <a:avLst/>
            <a:gdLst>
              <a:gd name="connsiteX0" fmla="*/ 0 w 11468100"/>
              <a:gd name="connsiteY0" fmla="*/ 0 h 4354140"/>
              <a:gd name="connsiteX1" fmla="*/ 11468100 w 11468100"/>
              <a:gd name="connsiteY1" fmla="*/ 0 h 4354140"/>
              <a:gd name="connsiteX2" fmla="*/ 11468100 w 11468100"/>
              <a:gd name="connsiteY2" fmla="*/ 3852618 h 4354140"/>
              <a:gd name="connsiteX3" fmla="*/ 10965387 w 11468100"/>
              <a:gd name="connsiteY3" fmla="*/ 4354140 h 4354140"/>
              <a:gd name="connsiteX4" fmla="*/ 0 w 11468100"/>
              <a:gd name="connsiteY4" fmla="*/ 4354140 h 4354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8100" h="4354140">
                <a:moveTo>
                  <a:pt x="0" y="0"/>
                </a:moveTo>
                <a:lnTo>
                  <a:pt x="11468100" y="0"/>
                </a:lnTo>
                <a:lnTo>
                  <a:pt x="11468100" y="3852618"/>
                </a:lnTo>
                <a:cubicBezTo>
                  <a:pt x="11468100" y="4129601"/>
                  <a:pt x="11243028" y="4354140"/>
                  <a:pt x="10965387" y="4354140"/>
                </a:cubicBezTo>
                <a:lnTo>
                  <a:pt x="0" y="4354140"/>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667227" y="4854633"/>
            <a:ext cx="4934855" cy="1393767"/>
          </a:xfrm>
        </p:spPr>
        <p:txBody>
          <a:bodyPr vert="horz" lIns="91440" tIns="45720" rIns="91440" bIns="45720" rtlCol="0">
            <a:normAutofit/>
          </a:bodyPr>
          <a:lstStyle>
            <a:lvl1pPr marL="0" indent="0">
              <a:buNone/>
              <a:defRPr lang="en-US" dirty="0"/>
            </a:lvl1pPr>
            <a:lvl2pPr marL="171450" indent="0">
              <a:buNone/>
              <a:defRPr lang="en-US" dirty="0"/>
            </a:lvl2pPr>
            <a:lvl3pPr marL="342900" indent="0">
              <a:buNone/>
              <a:defRPr lang="en-US" dirty="0"/>
            </a:lvl3pPr>
            <a:lvl4pPr marL="514350" indent="0">
              <a:buNone/>
              <a:defRPr lang="en-US" dirty="0"/>
            </a:lvl4pPr>
            <a:lvl5pPr marL="6858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D7E3ECEC-7E7B-4FB9-BAE8-5C10F12795EA}" type="datetimeFigureOut">
              <a:rPr lang="en-US" smtClean="0"/>
              <a:t>1/9/2026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24992615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ntent with Picture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79068" y="4095741"/>
            <a:ext cx="2431643" cy="1704459"/>
          </a:xfrm>
        </p:spPr>
        <p:txBody>
          <a:bodyPr anchor="t">
            <a:noAutofit/>
          </a:bodyPr>
          <a:lstStyle>
            <a:lvl1pPr>
              <a:defRPr sz="1875"/>
            </a:lvl1p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C842B8C5-7416-8C92-3E56-737867305A74}"/>
              </a:ext>
            </a:extLst>
          </p:cNvPr>
          <p:cNvSpPr>
            <a:spLocks noGrp="1"/>
          </p:cNvSpPr>
          <p:nvPr>
            <p:ph type="pic" sz="quarter" idx="15" hasCustomPrompt="1"/>
          </p:nvPr>
        </p:nvSpPr>
        <p:spPr>
          <a:xfrm>
            <a:off x="0" y="0"/>
            <a:ext cx="8601075" cy="3659602"/>
          </a:xfrm>
          <a:custGeom>
            <a:avLst/>
            <a:gdLst>
              <a:gd name="connsiteX0" fmla="*/ 0 w 11468100"/>
              <a:gd name="connsiteY0" fmla="*/ 0 h 3659602"/>
              <a:gd name="connsiteX1" fmla="*/ 11468100 w 11468100"/>
              <a:gd name="connsiteY1" fmla="*/ 0 h 3659602"/>
              <a:gd name="connsiteX2" fmla="*/ 11468100 w 11468100"/>
              <a:gd name="connsiteY2" fmla="*/ 3158080 h 3659602"/>
              <a:gd name="connsiteX3" fmla="*/ 10964923 w 11468100"/>
              <a:gd name="connsiteY3" fmla="*/ 3659602 h 3659602"/>
              <a:gd name="connsiteX4" fmla="*/ 0 w 11468100"/>
              <a:gd name="connsiteY4" fmla="*/ 3659602 h 3659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8100" h="3659602">
                <a:moveTo>
                  <a:pt x="0" y="0"/>
                </a:moveTo>
                <a:lnTo>
                  <a:pt x="11468100" y="0"/>
                </a:lnTo>
                <a:lnTo>
                  <a:pt x="11468100" y="3158080"/>
                </a:lnTo>
                <a:cubicBezTo>
                  <a:pt x="11468100" y="3435063"/>
                  <a:pt x="11242820" y="3659602"/>
                  <a:pt x="10964923" y="3659602"/>
                </a:cubicBezTo>
                <a:lnTo>
                  <a:pt x="0" y="3659602"/>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281517" y="4095740"/>
            <a:ext cx="5319559" cy="2006016"/>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D7E3ECEC-7E7B-4FB9-BAE8-5C10F12795EA}" type="datetimeFigureOut">
              <a:rPr lang="en-US" smtClean="0"/>
              <a:t>1/9/2026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3169810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76072" y="822961"/>
            <a:ext cx="2369981" cy="1612741"/>
          </a:xfrm>
        </p:spPr>
        <p:txBody>
          <a:bodyPr anchor="t">
            <a:noAutofit/>
          </a:bodyPr>
          <a:lstStyle>
            <a:lvl1pPr>
              <a:defRPr sz="1875"/>
            </a:lvl1pPr>
          </a:lstStyle>
          <a:p>
            <a:r>
              <a:rPr lang="en-US"/>
              <a:t>Click to edit Master title style</a:t>
            </a:r>
            <a:endParaRPr lang="en-US" dirty="0"/>
          </a:p>
        </p:txBody>
      </p:sp>
      <p:sp>
        <p:nvSpPr>
          <p:cNvPr id="9" name="Footer Placeholder 8">
            <a:extLst>
              <a:ext uri="{FF2B5EF4-FFF2-40B4-BE49-F238E27FC236}">
                <a16:creationId xmlns:a16="http://schemas.microsoft.com/office/drawing/2014/main" id="{C0D06C70-6C8E-0F10-743F-047DC1563DEE}"/>
              </a:ext>
            </a:extLst>
          </p:cNvPr>
          <p:cNvSpPr>
            <a:spLocks noGrp="1"/>
          </p:cNvSpPr>
          <p:nvPr>
            <p:ph type="ftr" sz="quarter" idx="17"/>
          </p:nvPr>
        </p:nvSpPr>
        <p:spPr>
          <a:xfrm>
            <a:off x="579068" y="64008"/>
            <a:ext cx="2112626" cy="338328"/>
          </a:xfrm>
        </p:spPr>
        <p:txBody>
          <a:bodyPr/>
          <a:lstStyle/>
          <a:p>
            <a:endParaRPr lang="en-US"/>
          </a:p>
        </p:txBody>
      </p:sp>
      <p:sp>
        <p:nvSpPr>
          <p:cNvPr id="3" name="Date Placeholder 2">
            <a:extLst>
              <a:ext uri="{FF2B5EF4-FFF2-40B4-BE49-F238E27FC236}">
                <a16:creationId xmlns:a16="http://schemas.microsoft.com/office/drawing/2014/main" id="{984B292A-7A06-6DDC-E8C4-EBEEF5A46C03}"/>
              </a:ext>
            </a:extLst>
          </p:cNvPr>
          <p:cNvSpPr>
            <a:spLocks noGrp="1"/>
          </p:cNvSpPr>
          <p:nvPr>
            <p:ph type="dt" sz="half" idx="16"/>
          </p:nvPr>
        </p:nvSpPr>
        <p:spPr>
          <a:xfrm>
            <a:off x="6968558" y="64008"/>
            <a:ext cx="1209506" cy="338328"/>
          </a:xfrm>
        </p:spPr>
        <p:txBody>
          <a:bodyPr/>
          <a:lstStyle/>
          <a:p>
            <a:fld id="{D7E3ECEC-7E7B-4FB9-BAE8-5C10F12795EA}" type="datetimeFigureOut">
              <a:rPr lang="en-US" smtClean="0"/>
              <a:t>1/9/2026</a:t>
            </a:fld>
            <a:endParaRPr lang="en-US"/>
          </a:p>
        </p:txBody>
      </p:sp>
      <p:sp>
        <p:nvSpPr>
          <p:cNvPr id="10" name="Slide Number Placeholder 9">
            <a:extLst>
              <a:ext uri="{FF2B5EF4-FFF2-40B4-BE49-F238E27FC236}">
                <a16:creationId xmlns:a16="http://schemas.microsoft.com/office/drawing/2014/main" id="{5D35E09C-E9FB-8393-0705-FD349F06C4C1}"/>
              </a:ext>
            </a:extLst>
          </p:cNvPr>
          <p:cNvSpPr>
            <a:spLocks noGrp="1"/>
          </p:cNvSpPr>
          <p:nvPr>
            <p:ph type="sldNum" sz="quarter" idx="18"/>
          </p:nvPr>
        </p:nvSpPr>
        <p:spPr>
          <a:xfrm>
            <a:off x="8288057" y="64008"/>
            <a:ext cx="342900" cy="338328"/>
          </a:xfrm>
        </p:spPr>
        <p:txBody>
          <a:bodyPr/>
          <a:lstStyle/>
          <a:p>
            <a:fld id="{235F31FF-4816-4A7C-BAEE-4B5C41A91EB1}" type="slidenum">
              <a:rPr lang="en-US" smtClean="0"/>
              <a:t>‹#›</a:t>
            </a:fld>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281517" y="822959"/>
            <a:ext cx="5319559" cy="1998677"/>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a:extLst>
              <a:ext uri="{FF2B5EF4-FFF2-40B4-BE49-F238E27FC236}">
                <a16:creationId xmlns:a16="http://schemas.microsoft.com/office/drawing/2014/main" id="{190B4482-E492-864A-9429-7F3F86067CBD}"/>
              </a:ext>
            </a:extLst>
          </p:cNvPr>
          <p:cNvSpPr>
            <a:spLocks noGrp="1"/>
          </p:cNvSpPr>
          <p:nvPr>
            <p:ph type="pic" sz="quarter" idx="15" hasCustomPrompt="1"/>
          </p:nvPr>
        </p:nvSpPr>
        <p:spPr>
          <a:xfrm>
            <a:off x="0" y="3268078"/>
            <a:ext cx="8601075" cy="3589922"/>
          </a:xfrm>
          <a:custGeom>
            <a:avLst/>
            <a:gdLst>
              <a:gd name="connsiteX0" fmla="*/ 0 w 11468100"/>
              <a:gd name="connsiteY0" fmla="*/ 0 h 3589922"/>
              <a:gd name="connsiteX1" fmla="*/ 10964923 w 11468100"/>
              <a:gd name="connsiteY1" fmla="*/ 0 h 3589922"/>
              <a:gd name="connsiteX2" fmla="*/ 11468100 w 11468100"/>
              <a:gd name="connsiteY2" fmla="*/ 501522 h 3589922"/>
              <a:gd name="connsiteX3" fmla="*/ 11468100 w 11468100"/>
              <a:gd name="connsiteY3" fmla="*/ 3589922 h 3589922"/>
              <a:gd name="connsiteX4" fmla="*/ 0 w 11468100"/>
              <a:gd name="connsiteY4" fmla="*/ 3589922 h 35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8100" h="3589922">
                <a:moveTo>
                  <a:pt x="0" y="0"/>
                </a:moveTo>
                <a:lnTo>
                  <a:pt x="10964923" y="0"/>
                </a:lnTo>
                <a:cubicBezTo>
                  <a:pt x="11242820" y="0"/>
                  <a:pt x="11468100" y="224539"/>
                  <a:pt x="11468100" y="501522"/>
                </a:cubicBezTo>
                <a:lnTo>
                  <a:pt x="11468100" y="3589922"/>
                </a:lnTo>
                <a:lnTo>
                  <a:pt x="0" y="3589922"/>
                </a:lnTo>
                <a:close/>
              </a:path>
            </a:pathLst>
          </a:custGeom>
          <a:blipFill>
            <a:blip r:embed="rId2">
              <a:alphaModFix amt="70000"/>
            </a:blip>
            <a:stretch>
              <a:fillRect/>
            </a:stretch>
          </a:blipFill>
        </p:spPr>
        <p:txBody>
          <a:bodyPr wrap="square">
            <a:noAutofit/>
          </a:bodyPr>
          <a:lstStyle>
            <a:lvl1pPr marL="0" indent="0">
              <a:buNone/>
              <a:defRPr/>
            </a:lvl1pPr>
          </a:lstStyle>
          <a:p>
            <a:r>
              <a:rPr lang="en-US" dirty="0"/>
              <a:t> </a:t>
            </a:r>
          </a:p>
        </p:txBody>
      </p:sp>
    </p:spTree>
    <p:extLst>
      <p:ext uri="{BB962C8B-B14F-4D97-AF65-F5344CB8AC3E}">
        <p14:creationId xmlns:p14="http://schemas.microsoft.com/office/powerpoint/2010/main" val="23625425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ntent with Pictur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79068" y="3316098"/>
            <a:ext cx="2431643" cy="1704459"/>
          </a:xfrm>
        </p:spPr>
        <p:txBody>
          <a:bodyPr anchor="t">
            <a:noAutofit/>
          </a:bodyPr>
          <a:lstStyle>
            <a:lvl1pPr>
              <a:defRPr sz="1875"/>
            </a:lvl1p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D6389053-627F-50C3-46B2-6517FF15D614}"/>
              </a:ext>
            </a:extLst>
          </p:cNvPr>
          <p:cNvSpPr>
            <a:spLocks noGrp="1"/>
          </p:cNvSpPr>
          <p:nvPr>
            <p:ph type="pic" sz="quarter" idx="15" hasCustomPrompt="1"/>
          </p:nvPr>
        </p:nvSpPr>
        <p:spPr>
          <a:xfrm>
            <a:off x="0" y="2"/>
            <a:ext cx="8601075" cy="2879959"/>
          </a:xfrm>
          <a:custGeom>
            <a:avLst/>
            <a:gdLst>
              <a:gd name="connsiteX0" fmla="*/ 0 w 11468100"/>
              <a:gd name="connsiteY0" fmla="*/ 0 h 2879959"/>
              <a:gd name="connsiteX1" fmla="*/ 11468100 w 11468100"/>
              <a:gd name="connsiteY1" fmla="*/ 0 h 2879959"/>
              <a:gd name="connsiteX2" fmla="*/ 11468100 w 11468100"/>
              <a:gd name="connsiteY2" fmla="*/ 2378437 h 2879959"/>
              <a:gd name="connsiteX3" fmla="*/ 10964923 w 11468100"/>
              <a:gd name="connsiteY3" fmla="*/ 2879959 h 2879959"/>
              <a:gd name="connsiteX4" fmla="*/ 0 w 11468100"/>
              <a:gd name="connsiteY4" fmla="*/ 2879959 h 2879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8100" h="2879959">
                <a:moveTo>
                  <a:pt x="0" y="0"/>
                </a:moveTo>
                <a:lnTo>
                  <a:pt x="11468100" y="0"/>
                </a:lnTo>
                <a:lnTo>
                  <a:pt x="11468100" y="2378437"/>
                </a:lnTo>
                <a:cubicBezTo>
                  <a:pt x="11468100" y="2655420"/>
                  <a:pt x="11242820" y="2879959"/>
                  <a:pt x="10964923" y="2879959"/>
                </a:cubicBezTo>
                <a:lnTo>
                  <a:pt x="0" y="2879959"/>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281517" y="3316096"/>
            <a:ext cx="5319559" cy="285292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D7E3ECEC-7E7B-4FB9-BAE8-5C10F12795EA}" type="datetimeFigureOut">
              <a:rPr lang="en-US" smtClean="0"/>
              <a:t>1/9/2026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2816764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ntent with Picture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76072" y="822960"/>
            <a:ext cx="8029575" cy="604428"/>
          </a:xfrm>
        </p:spPr>
        <p:txBody>
          <a:bodyPr anchor="t"/>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5F790B68-0230-A98B-796E-2C008AC2CC5D}"/>
              </a:ext>
            </a:extLst>
          </p:cNvPr>
          <p:cNvSpPr>
            <a:spLocks noGrp="1"/>
          </p:cNvSpPr>
          <p:nvPr>
            <p:ph type="pic" sz="quarter" idx="15" hasCustomPrompt="1"/>
          </p:nvPr>
        </p:nvSpPr>
        <p:spPr>
          <a:xfrm>
            <a:off x="0" y="1750092"/>
            <a:ext cx="4915455" cy="5107908"/>
          </a:xfrm>
          <a:custGeom>
            <a:avLst/>
            <a:gdLst>
              <a:gd name="connsiteX0" fmla="*/ 0 w 6553940"/>
              <a:gd name="connsiteY0" fmla="*/ 0 h 5107908"/>
              <a:gd name="connsiteX1" fmla="*/ 6118541 w 6553940"/>
              <a:gd name="connsiteY1" fmla="*/ 0 h 5107908"/>
              <a:gd name="connsiteX2" fmla="*/ 6553940 w 6553940"/>
              <a:gd name="connsiteY2" fmla="*/ 439618 h 5107908"/>
              <a:gd name="connsiteX3" fmla="*/ 6553940 w 6553940"/>
              <a:gd name="connsiteY3" fmla="*/ 5107908 h 5107908"/>
              <a:gd name="connsiteX4" fmla="*/ 0 w 6553940"/>
              <a:gd name="connsiteY4" fmla="*/ 5107908 h 5107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940" h="5107908">
                <a:moveTo>
                  <a:pt x="0" y="0"/>
                </a:moveTo>
                <a:lnTo>
                  <a:pt x="6118541" y="0"/>
                </a:lnTo>
                <a:cubicBezTo>
                  <a:pt x="6359005" y="0"/>
                  <a:pt x="6553940" y="196824"/>
                  <a:pt x="6553940" y="439618"/>
                </a:cubicBezTo>
                <a:lnTo>
                  <a:pt x="6553940" y="5107908"/>
                </a:lnTo>
                <a:lnTo>
                  <a:pt x="0" y="5107908"/>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5399995" y="1679172"/>
            <a:ext cx="3201080" cy="4493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5399995" y="6389695"/>
            <a:ext cx="1637867" cy="338328"/>
          </a:xfrm>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030278" y="6389695"/>
            <a:ext cx="1219200" cy="338328"/>
          </a:xfrm>
        </p:spPr>
        <p:txBody>
          <a:bodyPr/>
          <a:lstStyle/>
          <a:p>
            <a:fld id="{D7E3ECEC-7E7B-4FB9-BAE8-5C10F12795EA}" type="datetimeFigureOut">
              <a:rPr lang="en-US" smtClean="0"/>
              <a:t>1/9/2026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8343900" y="6389695"/>
            <a:ext cx="342900" cy="338328"/>
          </a:xfrm>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26156559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ntent with Pictur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76073" y="822960"/>
            <a:ext cx="3608375" cy="916991"/>
          </a:xfrm>
        </p:spPr>
        <p:txBody>
          <a:bodyPr anchor="t"/>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40936EEA-460B-E34D-8B9C-832ADF15E401}"/>
              </a:ext>
            </a:extLst>
          </p:cNvPr>
          <p:cNvSpPr>
            <a:spLocks noGrp="1"/>
          </p:cNvSpPr>
          <p:nvPr>
            <p:ph type="pic" sz="quarter" idx="15" hasCustomPrompt="1"/>
          </p:nvPr>
        </p:nvSpPr>
        <p:spPr>
          <a:xfrm>
            <a:off x="1" y="1958289"/>
            <a:ext cx="4215640" cy="4899713"/>
          </a:xfrm>
          <a:custGeom>
            <a:avLst/>
            <a:gdLst>
              <a:gd name="connsiteX0" fmla="*/ 0 w 5620853"/>
              <a:gd name="connsiteY0" fmla="*/ 0 h 4899713"/>
              <a:gd name="connsiteX1" fmla="*/ 5119331 w 5620853"/>
              <a:gd name="connsiteY1" fmla="*/ 0 h 4899713"/>
              <a:gd name="connsiteX2" fmla="*/ 5620853 w 5620853"/>
              <a:gd name="connsiteY2" fmla="*/ 501522 h 4899713"/>
              <a:gd name="connsiteX3" fmla="*/ 5620853 w 5620853"/>
              <a:gd name="connsiteY3" fmla="*/ 4899713 h 4899713"/>
              <a:gd name="connsiteX4" fmla="*/ 0 w 5620853"/>
              <a:gd name="connsiteY4" fmla="*/ 4899713 h 4899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0853" h="4899713">
                <a:moveTo>
                  <a:pt x="0" y="0"/>
                </a:moveTo>
                <a:lnTo>
                  <a:pt x="5119331" y="0"/>
                </a:lnTo>
                <a:cubicBezTo>
                  <a:pt x="5396314" y="0"/>
                  <a:pt x="5620853" y="224539"/>
                  <a:pt x="5620853" y="501522"/>
                </a:cubicBezTo>
                <a:lnTo>
                  <a:pt x="5620853" y="4899713"/>
                </a:lnTo>
                <a:lnTo>
                  <a:pt x="0" y="4899713"/>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4735639" y="822960"/>
            <a:ext cx="3865436" cy="5273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4733846" y="6387559"/>
            <a:ext cx="2151294" cy="338328"/>
          </a:xfrm>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6998937" y="6387559"/>
            <a:ext cx="1244009" cy="338328"/>
          </a:xfrm>
        </p:spPr>
        <p:txBody>
          <a:bodyPr/>
          <a:lstStyle/>
          <a:p>
            <a:fld id="{D7E3ECEC-7E7B-4FB9-BAE8-5C10F12795EA}" type="datetimeFigureOut">
              <a:rPr lang="en-US" smtClean="0"/>
              <a:t>1/9/2026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8356744" y="6387559"/>
            <a:ext cx="342900" cy="338328"/>
          </a:xfrm>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15826367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ntent with Picture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76072" y="822961"/>
            <a:ext cx="2537460" cy="1269365"/>
          </a:xfrm>
        </p:spPr>
        <p:txBody>
          <a:bodyPr anchor="t">
            <a:normAutofit/>
          </a:bodyPr>
          <a:lstStyle>
            <a:lvl1pPr>
              <a:defRPr sz="1875"/>
            </a:lvl1pPr>
          </a:lstStyle>
          <a:p>
            <a:r>
              <a:rPr lang="en-US"/>
              <a:t>Click to edit Master title style</a:t>
            </a:r>
            <a:endParaRPr lang="en-US" dirty="0"/>
          </a:p>
        </p:txBody>
      </p:sp>
      <p:sp>
        <p:nvSpPr>
          <p:cNvPr id="11" name="Picture Placeholder 9">
            <a:extLst>
              <a:ext uri="{FF2B5EF4-FFF2-40B4-BE49-F238E27FC236}">
                <a16:creationId xmlns:a16="http://schemas.microsoft.com/office/drawing/2014/main" id="{2E39E907-908A-148E-8CF0-2C3161E428B4}"/>
              </a:ext>
            </a:extLst>
          </p:cNvPr>
          <p:cNvSpPr>
            <a:spLocks noGrp="1"/>
          </p:cNvSpPr>
          <p:nvPr>
            <p:ph type="pic" sz="quarter" idx="15" hasCustomPrompt="1"/>
          </p:nvPr>
        </p:nvSpPr>
        <p:spPr>
          <a:xfrm>
            <a:off x="1" y="2387463"/>
            <a:ext cx="3108961" cy="4470539"/>
          </a:xfrm>
          <a:custGeom>
            <a:avLst/>
            <a:gdLst>
              <a:gd name="connsiteX0" fmla="*/ 0 w 4145281"/>
              <a:gd name="connsiteY0" fmla="*/ 0 h 4470539"/>
              <a:gd name="connsiteX1" fmla="*/ 3629230 w 4145281"/>
              <a:gd name="connsiteY1" fmla="*/ 0 h 4470539"/>
              <a:gd name="connsiteX2" fmla="*/ 4145281 w 4145281"/>
              <a:gd name="connsiteY2" fmla="*/ 516051 h 4470539"/>
              <a:gd name="connsiteX3" fmla="*/ 4145281 w 4145281"/>
              <a:gd name="connsiteY3" fmla="*/ 4470539 h 4470539"/>
              <a:gd name="connsiteX4" fmla="*/ 0 w 4145281"/>
              <a:gd name="connsiteY4" fmla="*/ 4470539 h 4470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5281" h="4470539">
                <a:moveTo>
                  <a:pt x="0" y="0"/>
                </a:moveTo>
                <a:lnTo>
                  <a:pt x="3629230" y="0"/>
                </a:lnTo>
                <a:cubicBezTo>
                  <a:pt x="3914237" y="0"/>
                  <a:pt x="4145281" y="231044"/>
                  <a:pt x="4145281" y="516051"/>
                </a:cubicBezTo>
                <a:lnTo>
                  <a:pt x="4145281" y="4470539"/>
                </a:lnTo>
                <a:lnTo>
                  <a:pt x="0" y="4470539"/>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3629610" y="781686"/>
            <a:ext cx="4971466" cy="53905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3859699" y="6388215"/>
            <a:ext cx="2226756" cy="338328"/>
          </a:xfrm>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6324750" y="6388215"/>
            <a:ext cx="1919176" cy="338328"/>
          </a:xfrm>
        </p:spPr>
        <p:txBody>
          <a:bodyPr/>
          <a:lstStyle/>
          <a:p>
            <a:fld id="{D7E3ECEC-7E7B-4FB9-BAE8-5C10F12795EA}" type="datetimeFigureOut">
              <a:rPr lang="en-US" smtClean="0"/>
              <a:t>1/9/2026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8356742" y="6388215"/>
            <a:ext cx="342900" cy="338328"/>
          </a:xfrm>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12881351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Number Large">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EF0D11-5ED9-D2C8-48DF-CDDD85CEAC2D}"/>
              </a:ext>
              <a:ext uri="{C183D7F6-B498-43B3-948B-1728B52AA6E4}">
                <adec:decorative xmlns:adec="http://schemas.microsoft.com/office/drawing/2017/decorative" val="1"/>
              </a:ext>
            </a:extLst>
          </p:cNvPr>
          <p:cNvSpPr/>
          <p:nvPr/>
        </p:nvSpPr>
        <p:spPr>
          <a:xfrm>
            <a:off x="-1143" y="0"/>
            <a:ext cx="9144000" cy="6858000"/>
          </a:xfrm>
          <a:prstGeom prst="rect">
            <a:avLst/>
          </a:prstGeom>
          <a:solidFill>
            <a:schemeClr val="accent3">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lt1"/>
              </a:solidFill>
            </a:endParaRPr>
          </a:p>
        </p:txBody>
      </p:sp>
      <p:sp>
        <p:nvSpPr>
          <p:cNvPr id="2" name="Title 1">
            <a:extLst>
              <a:ext uri="{FF2B5EF4-FFF2-40B4-BE49-F238E27FC236}">
                <a16:creationId xmlns:a16="http://schemas.microsoft.com/office/drawing/2014/main" id="{33C62E16-021E-429D-57AF-0AC1B2666E43}"/>
              </a:ext>
            </a:extLst>
          </p:cNvPr>
          <p:cNvSpPr>
            <a:spLocks noGrp="1"/>
          </p:cNvSpPr>
          <p:nvPr>
            <p:ph type="title"/>
          </p:nvPr>
        </p:nvSpPr>
        <p:spPr>
          <a:xfrm>
            <a:off x="1042416" y="4809744"/>
            <a:ext cx="7008876" cy="1225296"/>
          </a:xfrm>
        </p:spPr>
        <p:txBody>
          <a:bodyPr anchor="t">
            <a:normAutofit/>
          </a:bodyPr>
          <a:lstStyle>
            <a:lvl1pPr algn="ctr">
              <a:lnSpc>
                <a:spcPct val="120000"/>
              </a:lnSpc>
              <a:defRPr sz="2100">
                <a:solidFill>
                  <a:schemeClr val="tx1"/>
                </a:solidFill>
                <a:latin typeface="+mn-lt"/>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8D5285B4-939B-FC12-E19A-F30DFE493F08}"/>
              </a:ext>
            </a:extLst>
          </p:cNvPr>
          <p:cNvSpPr>
            <a:spLocks noGrp="1"/>
          </p:cNvSpPr>
          <p:nvPr>
            <p:ph sz="quarter" idx="13" hasCustomPrompt="1"/>
          </p:nvPr>
        </p:nvSpPr>
        <p:spPr>
          <a:xfrm>
            <a:off x="370332" y="603504"/>
            <a:ext cx="8401050" cy="4206240"/>
          </a:xfrm>
        </p:spPr>
        <p:txBody>
          <a:bodyPr anchor="b">
            <a:normAutofit/>
          </a:bodyPr>
          <a:lstStyle>
            <a:lvl1pPr marL="0" indent="0" algn="ctr">
              <a:lnSpc>
                <a:spcPct val="90000"/>
              </a:lnSpc>
              <a:buNone/>
              <a:defRPr sz="20850">
                <a:solidFill>
                  <a:schemeClr val="accent1"/>
                </a:solidFill>
                <a:latin typeface="+mj-lt"/>
              </a:defRPr>
            </a:lvl1pPr>
          </a:lstStyle>
          <a:p>
            <a:pPr lvl="0"/>
            <a:r>
              <a:rPr lang="en-US" dirty="0"/>
              <a:t>##%</a:t>
            </a:r>
          </a:p>
        </p:txBody>
      </p:sp>
      <p:sp>
        <p:nvSpPr>
          <p:cNvPr id="4" name="Footer Placeholder 3">
            <a:extLst>
              <a:ext uri="{FF2B5EF4-FFF2-40B4-BE49-F238E27FC236}">
                <a16:creationId xmlns:a16="http://schemas.microsoft.com/office/drawing/2014/main" id="{F0225984-1615-5B69-4A65-E3A7E6508DE7}"/>
              </a:ext>
            </a:extLst>
          </p:cNvPr>
          <p:cNvSpPr>
            <a:spLocks noGrp="1"/>
          </p:cNvSpPr>
          <p:nvPr>
            <p:ph type="ftr" sz="quarter" idx="11"/>
          </p:nvPr>
        </p:nvSpPr>
        <p:spPr/>
        <p:txBody>
          <a:bodyPr/>
          <a:lstStyle>
            <a:lvl1pPr>
              <a:defRPr>
                <a:solidFill>
                  <a:schemeClr val="tx1"/>
                </a:solidFill>
              </a:defRPr>
            </a:lvl1pPr>
          </a:lstStyle>
          <a:p>
            <a:endParaRPr lang="en-US"/>
          </a:p>
        </p:txBody>
      </p:sp>
      <p:sp>
        <p:nvSpPr>
          <p:cNvPr id="3" name="Date Placeholder 2">
            <a:extLst>
              <a:ext uri="{FF2B5EF4-FFF2-40B4-BE49-F238E27FC236}">
                <a16:creationId xmlns:a16="http://schemas.microsoft.com/office/drawing/2014/main" id="{0C53913C-4E7F-A6E2-8028-C03CFD32F302}"/>
              </a:ext>
            </a:extLst>
          </p:cNvPr>
          <p:cNvSpPr>
            <a:spLocks noGrp="1"/>
          </p:cNvSpPr>
          <p:nvPr>
            <p:ph type="dt" sz="half" idx="10"/>
          </p:nvPr>
        </p:nvSpPr>
        <p:spPr/>
        <p:txBody>
          <a:bodyPr/>
          <a:lstStyle>
            <a:lvl1pPr>
              <a:defRPr>
                <a:solidFill>
                  <a:schemeClr val="tx1"/>
                </a:solidFill>
              </a:defRPr>
            </a:lvl1pPr>
          </a:lstStyle>
          <a:p>
            <a:fld id="{D7E3ECEC-7E7B-4FB9-BAE8-5C10F12795EA}" type="datetimeFigureOut">
              <a:rPr lang="en-US" smtClean="0"/>
              <a:t>1/9/2026</a:t>
            </a:fld>
            <a:endParaRPr lang="en-US"/>
          </a:p>
        </p:txBody>
      </p:sp>
      <p:sp>
        <p:nvSpPr>
          <p:cNvPr id="5" name="Slide Number Placeholder 4">
            <a:extLst>
              <a:ext uri="{FF2B5EF4-FFF2-40B4-BE49-F238E27FC236}">
                <a16:creationId xmlns:a16="http://schemas.microsoft.com/office/drawing/2014/main" id="{26A6A07C-51B6-897B-8C81-FBA62CFE4176}"/>
              </a:ext>
            </a:extLst>
          </p:cNvPr>
          <p:cNvSpPr>
            <a:spLocks noGrp="1"/>
          </p:cNvSpPr>
          <p:nvPr>
            <p:ph type="sldNum" sz="quarter" idx="12"/>
          </p:nvPr>
        </p:nvSpPr>
        <p:spPr/>
        <p:txBody>
          <a:bodyPr/>
          <a:lstStyle>
            <a:lvl1pPr>
              <a:defRPr>
                <a:solidFill>
                  <a:schemeClr val="tx1"/>
                </a:solidFill>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2887590769"/>
      </p:ext>
    </p:extLst>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Number Large 2">
    <p:bg>
      <p:bgRef idx="1001">
        <a:schemeClr val="bg2"/>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F3547126-466C-18B0-8C04-007D93615CD9}"/>
              </a:ext>
              <a:ext uri="{C183D7F6-B498-43B3-948B-1728B52AA6E4}">
                <adec:decorative xmlns:adec="http://schemas.microsoft.com/office/drawing/2017/decorative" val="1"/>
              </a:ext>
            </a:extLst>
          </p:cNvPr>
          <p:cNvSpPr/>
          <p:nvPr/>
        </p:nvSpPr>
        <p:spPr>
          <a:xfrm>
            <a:off x="0" y="-1"/>
            <a:ext cx="8406516" cy="5154130"/>
          </a:xfrm>
          <a:custGeom>
            <a:avLst/>
            <a:gdLst>
              <a:gd name="connsiteX0" fmla="*/ 0 w 11208688"/>
              <a:gd name="connsiteY0" fmla="*/ 0 h 5154130"/>
              <a:gd name="connsiteX1" fmla="*/ 11208688 w 11208688"/>
              <a:gd name="connsiteY1" fmla="*/ 0 h 5154130"/>
              <a:gd name="connsiteX2" fmla="*/ 11208688 w 11208688"/>
              <a:gd name="connsiteY2" fmla="*/ 526471 h 5154130"/>
              <a:gd name="connsiteX3" fmla="*/ 11208688 w 11208688"/>
              <a:gd name="connsiteY3" fmla="*/ 4126137 h 5154130"/>
              <a:gd name="connsiteX4" fmla="*/ 11208688 w 11208688"/>
              <a:gd name="connsiteY4" fmla="*/ 4652608 h 5154130"/>
              <a:gd name="connsiteX5" fmla="*/ 10707166 w 11208688"/>
              <a:gd name="connsiteY5" fmla="*/ 5154130 h 5154130"/>
              <a:gd name="connsiteX6" fmla="*/ 0 w 11208688"/>
              <a:gd name="connsiteY6" fmla="*/ 5154130 h 5154130"/>
              <a:gd name="connsiteX7" fmla="*/ 0 w 11208688"/>
              <a:gd name="connsiteY7" fmla="*/ 4627659 h 5154130"/>
              <a:gd name="connsiteX8" fmla="*/ 0 w 11208688"/>
              <a:gd name="connsiteY8" fmla="*/ 526471 h 51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8688" h="5154130">
                <a:moveTo>
                  <a:pt x="0" y="0"/>
                </a:moveTo>
                <a:lnTo>
                  <a:pt x="11208688" y="0"/>
                </a:lnTo>
                <a:lnTo>
                  <a:pt x="11208688" y="526471"/>
                </a:lnTo>
                <a:lnTo>
                  <a:pt x="11208688" y="4126137"/>
                </a:lnTo>
                <a:lnTo>
                  <a:pt x="11208688" y="4652608"/>
                </a:lnTo>
                <a:cubicBezTo>
                  <a:pt x="11208688" y="4929591"/>
                  <a:pt x="10984149" y="5154130"/>
                  <a:pt x="10707166" y="5154130"/>
                </a:cubicBezTo>
                <a:lnTo>
                  <a:pt x="0" y="5154130"/>
                </a:lnTo>
                <a:lnTo>
                  <a:pt x="0" y="4627659"/>
                </a:lnTo>
                <a:lnTo>
                  <a:pt x="0" y="526471"/>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2" name="Title 1">
            <a:extLst>
              <a:ext uri="{FF2B5EF4-FFF2-40B4-BE49-F238E27FC236}">
                <a16:creationId xmlns:a16="http://schemas.microsoft.com/office/drawing/2014/main" id="{33C62E16-021E-429D-57AF-0AC1B2666E43}"/>
              </a:ext>
            </a:extLst>
          </p:cNvPr>
          <p:cNvSpPr>
            <a:spLocks noGrp="1"/>
          </p:cNvSpPr>
          <p:nvPr>
            <p:ph type="title"/>
          </p:nvPr>
        </p:nvSpPr>
        <p:spPr>
          <a:xfrm>
            <a:off x="579067" y="5483353"/>
            <a:ext cx="7770848" cy="848177"/>
          </a:xfrm>
        </p:spPr>
        <p:txBody>
          <a:bodyPr vert="horz" lIns="91440" tIns="45720" rIns="91440" bIns="45720" rtlCol="0" anchor="ctr">
            <a:normAutofit/>
          </a:bodyPr>
          <a:lstStyle>
            <a:lvl1pPr>
              <a:lnSpc>
                <a:spcPct val="100000"/>
              </a:lnSpc>
              <a:defRPr lang="en-US" sz="1950" dirty="0">
                <a:solidFill>
                  <a:schemeClr val="tx2"/>
                </a:solidFill>
                <a:latin typeface="+mn-lt"/>
              </a:defRPr>
            </a:lvl1pPr>
          </a:lstStyle>
          <a:p>
            <a:pPr lvl="0"/>
            <a:r>
              <a:rPr lang="en-US"/>
              <a:t>Click to edit Master title style</a:t>
            </a:r>
            <a:endParaRPr lang="en-US" dirty="0"/>
          </a:p>
        </p:txBody>
      </p:sp>
      <p:sp>
        <p:nvSpPr>
          <p:cNvPr id="7" name="Content Placeholder 6">
            <a:extLst>
              <a:ext uri="{FF2B5EF4-FFF2-40B4-BE49-F238E27FC236}">
                <a16:creationId xmlns:a16="http://schemas.microsoft.com/office/drawing/2014/main" id="{8D5285B4-939B-FC12-E19A-F30DFE493F08}"/>
              </a:ext>
            </a:extLst>
          </p:cNvPr>
          <p:cNvSpPr>
            <a:spLocks noGrp="1"/>
          </p:cNvSpPr>
          <p:nvPr>
            <p:ph sz="quarter" idx="13" hasCustomPrompt="1"/>
          </p:nvPr>
        </p:nvSpPr>
        <p:spPr>
          <a:xfrm>
            <a:off x="405761" y="684412"/>
            <a:ext cx="7944153" cy="4122998"/>
          </a:xfrm>
        </p:spPr>
        <p:txBody>
          <a:bodyPr vert="horz" lIns="91440" tIns="45720" rIns="91440" bIns="45720" rtlCol="0" anchor="b">
            <a:normAutofit/>
          </a:bodyPr>
          <a:lstStyle>
            <a:lvl1pPr marL="0" indent="0">
              <a:lnSpc>
                <a:spcPct val="90000"/>
              </a:lnSpc>
              <a:buNone/>
              <a:defRPr lang="en-US" sz="20850" spc="-150" baseline="0" dirty="0">
                <a:solidFill>
                  <a:schemeClr val="accent1"/>
                </a:solidFill>
                <a:latin typeface="+mj-lt"/>
              </a:defRPr>
            </a:lvl1pPr>
          </a:lstStyle>
          <a:p>
            <a:pPr lvl="0"/>
            <a:r>
              <a:rPr lang="en-US" dirty="0"/>
              <a:t>##%</a:t>
            </a:r>
          </a:p>
        </p:txBody>
      </p:sp>
      <p:sp>
        <p:nvSpPr>
          <p:cNvPr id="4" name="Footer Placeholder 3">
            <a:extLst>
              <a:ext uri="{FF2B5EF4-FFF2-40B4-BE49-F238E27FC236}">
                <a16:creationId xmlns:a16="http://schemas.microsoft.com/office/drawing/2014/main" id="{F0225984-1615-5B69-4A65-E3A7E6508DE7}"/>
              </a:ext>
            </a:extLst>
          </p:cNvPr>
          <p:cNvSpPr>
            <a:spLocks noGrp="1"/>
          </p:cNvSpPr>
          <p:nvPr>
            <p:ph type="ftr" sz="quarter" idx="11"/>
          </p:nvPr>
        </p:nvSpPr>
        <p:spPr/>
        <p:txBody>
          <a:bodyPr/>
          <a:lstStyle>
            <a:lvl1pPr>
              <a:defRPr>
                <a:solidFill>
                  <a:schemeClr val="tx2"/>
                </a:solidFill>
              </a:defRPr>
            </a:lvl1pPr>
          </a:lstStyle>
          <a:p>
            <a:endParaRPr lang="en-US"/>
          </a:p>
        </p:txBody>
      </p:sp>
      <p:sp>
        <p:nvSpPr>
          <p:cNvPr id="3" name="Date Placeholder 2">
            <a:extLst>
              <a:ext uri="{FF2B5EF4-FFF2-40B4-BE49-F238E27FC236}">
                <a16:creationId xmlns:a16="http://schemas.microsoft.com/office/drawing/2014/main" id="{0C53913C-4E7F-A6E2-8028-C03CFD32F302}"/>
              </a:ext>
            </a:extLst>
          </p:cNvPr>
          <p:cNvSpPr>
            <a:spLocks noGrp="1"/>
          </p:cNvSpPr>
          <p:nvPr>
            <p:ph type="dt" sz="half" idx="10"/>
          </p:nvPr>
        </p:nvSpPr>
        <p:spPr/>
        <p:txBody>
          <a:bodyPr/>
          <a:lstStyle>
            <a:lvl1pPr>
              <a:defRPr>
                <a:solidFill>
                  <a:schemeClr val="tx2"/>
                </a:solidFill>
              </a:defRPr>
            </a:lvl1pPr>
          </a:lstStyle>
          <a:p>
            <a:fld id="{D7E3ECEC-7E7B-4FB9-BAE8-5C10F12795EA}" type="datetimeFigureOut">
              <a:rPr lang="en-US" smtClean="0"/>
              <a:t>1/9/2026</a:t>
            </a:fld>
            <a:endParaRPr lang="en-US"/>
          </a:p>
        </p:txBody>
      </p:sp>
      <p:sp>
        <p:nvSpPr>
          <p:cNvPr id="5" name="Slide Number Placeholder 4">
            <a:extLst>
              <a:ext uri="{FF2B5EF4-FFF2-40B4-BE49-F238E27FC236}">
                <a16:creationId xmlns:a16="http://schemas.microsoft.com/office/drawing/2014/main" id="{26A6A07C-51B6-897B-8C81-FBA62CFE4176}"/>
              </a:ext>
            </a:extLst>
          </p:cNvPr>
          <p:cNvSpPr>
            <a:spLocks noGrp="1"/>
          </p:cNvSpPr>
          <p:nvPr>
            <p:ph type="sldNum" sz="quarter" idx="12"/>
          </p:nvPr>
        </p:nvSpPr>
        <p:spPr/>
        <p:txBody>
          <a:bodyPr/>
          <a:lstStyle>
            <a:lvl1pPr>
              <a:defRPr>
                <a:solidFill>
                  <a:schemeClr val="tx2"/>
                </a:solidFill>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328301482"/>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Number Large 3">
    <p:bg>
      <p:bgRef idx="1001">
        <a:schemeClr val="bg2"/>
      </p:bgRef>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D0AA79A0-CEA9-1C5C-A8CA-D3F95D56333A}"/>
              </a:ext>
              <a:ext uri="{C183D7F6-B498-43B3-948B-1728B52AA6E4}">
                <adec:decorative xmlns:adec="http://schemas.microsoft.com/office/drawing/2017/decorative" val="1"/>
              </a:ext>
            </a:extLst>
          </p:cNvPr>
          <p:cNvSpPr/>
          <p:nvPr/>
        </p:nvSpPr>
        <p:spPr>
          <a:xfrm>
            <a:off x="0" y="4757010"/>
            <a:ext cx="8406516" cy="2100988"/>
          </a:xfrm>
          <a:custGeom>
            <a:avLst/>
            <a:gdLst>
              <a:gd name="connsiteX0" fmla="*/ 0 w 11208688"/>
              <a:gd name="connsiteY0" fmla="*/ 0 h 2100988"/>
              <a:gd name="connsiteX1" fmla="*/ 10707166 w 11208688"/>
              <a:gd name="connsiteY1" fmla="*/ 0 h 2100988"/>
              <a:gd name="connsiteX2" fmla="*/ 11208688 w 11208688"/>
              <a:gd name="connsiteY2" fmla="*/ 501522 h 2100988"/>
              <a:gd name="connsiteX3" fmla="*/ 11208688 w 11208688"/>
              <a:gd name="connsiteY3" fmla="*/ 2100988 h 2100988"/>
              <a:gd name="connsiteX4" fmla="*/ 0 w 11208688"/>
              <a:gd name="connsiteY4" fmla="*/ 2100988 h 2100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8688" h="2100988">
                <a:moveTo>
                  <a:pt x="0" y="0"/>
                </a:moveTo>
                <a:lnTo>
                  <a:pt x="10707166" y="0"/>
                </a:lnTo>
                <a:cubicBezTo>
                  <a:pt x="10984149" y="0"/>
                  <a:pt x="11208688" y="224539"/>
                  <a:pt x="11208688" y="501522"/>
                </a:cubicBezTo>
                <a:lnTo>
                  <a:pt x="11208688" y="2100988"/>
                </a:lnTo>
                <a:lnTo>
                  <a:pt x="0" y="2100988"/>
                </a:lnTo>
                <a:close/>
              </a:path>
            </a:pathLst>
          </a:cu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0" name="Freeform: Shape 9">
            <a:extLst>
              <a:ext uri="{FF2B5EF4-FFF2-40B4-BE49-F238E27FC236}">
                <a16:creationId xmlns:a16="http://schemas.microsoft.com/office/drawing/2014/main" id="{4F2C5FBA-F4AA-552B-2245-767D47272F3B}"/>
              </a:ext>
              <a:ext uri="{C183D7F6-B498-43B3-948B-1728B52AA6E4}">
                <adec:decorative xmlns:adec="http://schemas.microsoft.com/office/drawing/2017/decorative" val="1"/>
              </a:ext>
            </a:extLst>
          </p:cNvPr>
          <p:cNvSpPr/>
          <p:nvPr/>
        </p:nvSpPr>
        <p:spPr>
          <a:xfrm>
            <a:off x="0" y="2"/>
            <a:ext cx="8406516" cy="4627659"/>
          </a:xfrm>
          <a:custGeom>
            <a:avLst/>
            <a:gdLst>
              <a:gd name="connsiteX0" fmla="*/ 0 w 11208688"/>
              <a:gd name="connsiteY0" fmla="*/ 0 h 4627659"/>
              <a:gd name="connsiteX1" fmla="*/ 11208688 w 11208688"/>
              <a:gd name="connsiteY1" fmla="*/ 0 h 4627659"/>
              <a:gd name="connsiteX2" fmla="*/ 11208688 w 11208688"/>
              <a:gd name="connsiteY2" fmla="*/ 4126137 h 4627659"/>
              <a:gd name="connsiteX3" fmla="*/ 10707166 w 11208688"/>
              <a:gd name="connsiteY3" fmla="*/ 4627659 h 4627659"/>
              <a:gd name="connsiteX4" fmla="*/ 0 w 11208688"/>
              <a:gd name="connsiteY4" fmla="*/ 4627659 h 4627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8688" h="4627659">
                <a:moveTo>
                  <a:pt x="0" y="0"/>
                </a:moveTo>
                <a:lnTo>
                  <a:pt x="11208688" y="0"/>
                </a:lnTo>
                <a:lnTo>
                  <a:pt x="11208688" y="4126137"/>
                </a:lnTo>
                <a:cubicBezTo>
                  <a:pt x="11208688" y="4403120"/>
                  <a:pt x="10984149" y="4627659"/>
                  <a:pt x="10707166" y="4627659"/>
                </a:cubicBezTo>
                <a:lnTo>
                  <a:pt x="0" y="4627659"/>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2" name="Title 1">
            <a:extLst>
              <a:ext uri="{FF2B5EF4-FFF2-40B4-BE49-F238E27FC236}">
                <a16:creationId xmlns:a16="http://schemas.microsoft.com/office/drawing/2014/main" id="{33C62E16-021E-429D-57AF-0AC1B2666E43}"/>
              </a:ext>
            </a:extLst>
          </p:cNvPr>
          <p:cNvSpPr>
            <a:spLocks noGrp="1"/>
          </p:cNvSpPr>
          <p:nvPr>
            <p:ph type="title"/>
          </p:nvPr>
        </p:nvSpPr>
        <p:spPr>
          <a:xfrm>
            <a:off x="576072" y="5230761"/>
            <a:ext cx="7304139" cy="1017639"/>
          </a:xfrm>
        </p:spPr>
        <p:txBody>
          <a:bodyPr vert="horz" lIns="91440" tIns="45720" rIns="91440" bIns="45720" rtlCol="0" anchor="ctr">
            <a:normAutofit/>
          </a:bodyPr>
          <a:lstStyle>
            <a:lvl1pPr>
              <a:lnSpc>
                <a:spcPct val="100000"/>
              </a:lnSpc>
              <a:defRPr lang="en-US" sz="1950" dirty="0">
                <a:solidFill>
                  <a:schemeClr val="tx2"/>
                </a:solidFill>
                <a:latin typeface="+mn-lt"/>
              </a:defRPr>
            </a:lvl1pPr>
          </a:lstStyle>
          <a:p>
            <a:pPr lvl="0"/>
            <a:r>
              <a:rPr lang="en-US"/>
              <a:t>Click to edit Master title style</a:t>
            </a:r>
            <a:endParaRPr lang="en-US" dirty="0"/>
          </a:p>
        </p:txBody>
      </p:sp>
      <p:sp>
        <p:nvSpPr>
          <p:cNvPr id="7" name="Content Placeholder 6">
            <a:extLst>
              <a:ext uri="{FF2B5EF4-FFF2-40B4-BE49-F238E27FC236}">
                <a16:creationId xmlns:a16="http://schemas.microsoft.com/office/drawing/2014/main" id="{8D5285B4-939B-FC12-E19A-F30DFE493F08}"/>
              </a:ext>
            </a:extLst>
          </p:cNvPr>
          <p:cNvSpPr>
            <a:spLocks noGrp="1"/>
          </p:cNvSpPr>
          <p:nvPr>
            <p:ph sz="quarter" idx="13" hasCustomPrompt="1"/>
          </p:nvPr>
        </p:nvSpPr>
        <p:spPr>
          <a:xfrm>
            <a:off x="411996" y="420625"/>
            <a:ext cx="7944153" cy="4112875"/>
          </a:xfrm>
        </p:spPr>
        <p:txBody>
          <a:bodyPr vert="horz" lIns="91440" tIns="45720" rIns="91440" bIns="45720" rtlCol="0" anchor="b">
            <a:normAutofit/>
          </a:bodyPr>
          <a:lstStyle>
            <a:lvl1pPr marL="0" indent="0">
              <a:lnSpc>
                <a:spcPct val="90000"/>
              </a:lnSpc>
              <a:buNone/>
              <a:defRPr lang="en-US" sz="20850" dirty="0">
                <a:solidFill>
                  <a:schemeClr val="accent1"/>
                </a:solidFill>
                <a:latin typeface="+mj-lt"/>
              </a:defRPr>
            </a:lvl1pPr>
          </a:lstStyle>
          <a:p>
            <a:pPr lvl="0"/>
            <a:r>
              <a:rPr lang="en-US" dirty="0"/>
              <a:t>##%</a:t>
            </a:r>
          </a:p>
        </p:txBody>
      </p:sp>
      <p:sp>
        <p:nvSpPr>
          <p:cNvPr id="4" name="Footer Placeholder 3">
            <a:extLst>
              <a:ext uri="{FF2B5EF4-FFF2-40B4-BE49-F238E27FC236}">
                <a16:creationId xmlns:a16="http://schemas.microsoft.com/office/drawing/2014/main" id="{F0225984-1615-5B69-4A65-E3A7E6508DE7}"/>
              </a:ext>
            </a:extLst>
          </p:cNvPr>
          <p:cNvSpPr>
            <a:spLocks noGrp="1"/>
          </p:cNvSpPr>
          <p:nvPr>
            <p:ph type="ftr" sz="quarter" idx="11"/>
          </p:nvPr>
        </p:nvSpPr>
        <p:spPr/>
        <p:txBody>
          <a:bodyPr/>
          <a:lstStyle>
            <a:lvl1pPr>
              <a:defRPr>
                <a:solidFill>
                  <a:schemeClr val="tx2"/>
                </a:solidFill>
              </a:defRPr>
            </a:lvl1pPr>
          </a:lstStyle>
          <a:p>
            <a:endParaRPr lang="en-US"/>
          </a:p>
        </p:txBody>
      </p:sp>
      <p:sp>
        <p:nvSpPr>
          <p:cNvPr id="3" name="Date Placeholder 2">
            <a:extLst>
              <a:ext uri="{FF2B5EF4-FFF2-40B4-BE49-F238E27FC236}">
                <a16:creationId xmlns:a16="http://schemas.microsoft.com/office/drawing/2014/main" id="{0C53913C-4E7F-A6E2-8028-C03CFD32F302}"/>
              </a:ext>
            </a:extLst>
          </p:cNvPr>
          <p:cNvSpPr>
            <a:spLocks noGrp="1"/>
          </p:cNvSpPr>
          <p:nvPr>
            <p:ph type="dt" sz="half" idx="10"/>
          </p:nvPr>
        </p:nvSpPr>
        <p:spPr/>
        <p:txBody>
          <a:bodyPr/>
          <a:lstStyle>
            <a:lvl1pPr>
              <a:defRPr>
                <a:solidFill>
                  <a:schemeClr val="tx2"/>
                </a:solidFill>
              </a:defRPr>
            </a:lvl1pPr>
          </a:lstStyle>
          <a:p>
            <a:fld id="{D7E3ECEC-7E7B-4FB9-BAE8-5C10F12795EA}" type="datetimeFigureOut">
              <a:rPr lang="en-US" smtClean="0"/>
              <a:t>1/9/2026</a:t>
            </a:fld>
            <a:endParaRPr lang="en-US"/>
          </a:p>
        </p:txBody>
      </p:sp>
      <p:sp>
        <p:nvSpPr>
          <p:cNvPr id="5" name="Slide Number Placeholder 4">
            <a:extLst>
              <a:ext uri="{FF2B5EF4-FFF2-40B4-BE49-F238E27FC236}">
                <a16:creationId xmlns:a16="http://schemas.microsoft.com/office/drawing/2014/main" id="{26A6A07C-51B6-897B-8C81-FBA62CFE4176}"/>
              </a:ext>
            </a:extLst>
          </p:cNvPr>
          <p:cNvSpPr>
            <a:spLocks noGrp="1"/>
          </p:cNvSpPr>
          <p:nvPr>
            <p:ph type="sldNum" sz="quarter" idx="12"/>
          </p:nvPr>
        </p:nvSpPr>
        <p:spPr/>
        <p:txBody>
          <a:bodyPr/>
          <a:lstStyle>
            <a:lvl1pPr>
              <a:defRPr>
                <a:solidFill>
                  <a:schemeClr val="tx2"/>
                </a:solidFill>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2294369122"/>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Number Large 4">
    <p:bg>
      <p:bgRef idx="1001">
        <a:schemeClr val="bg1"/>
      </p:bgRef>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34677EE2-225B-FA02-73B9-DFB5D013592F}"/>
              </a:ext>
              <a:ext uri="{C183D7F6-B498-43B3-948B-1728B52AA6E4}">
                <adec:decorative xmlns:adec="http://schemas.microsoft.com/office/drawing/2017/decorative" val="1"/>
              </a:ext>
            </a:extLst>
          </p:cNvPr>
          <p:cNvSpPr/>
          <p:nvPr/>
        </p:nvSpPr>
        <p:spPr>
          <a:xfrm>
            <a:off x="0" y="4783948"/>
            <a:ext cx="8406516" cy="2074052"/>
          </a:xfrm>
          <a:custGeom>
            <a:avLst/>
            <a:gdLst>
              <a:gd name="connsiteX0" fmla="*/ 0 w 11208688"/>
              <a:gd name="connsiteY0" fmla="*/ 0 h 2074052"/>
              <a:gd name="connsiteX1" fmla="*/ 10707166 w 11208688"/>
              <a:gd name="connsiteY1" fmla="*/ 0 h 2074052"/>
              <a:gd name="connsiteX2" fmla="*/ 11208688 w 11208688"/>
              <a:gd name="connsiteY2" fmla="*/ 501522 h 2074052"/>
              <a:gd name="connsiteX3" fmla="*/ 11208688 w 11208688"/>
              <a:gd name="connsiteY3" fmla="*/ 2074052 h 2074052"/>
              <a:gd name="connsiteX4" fmla="*/ 0 w 11208688"/>
              <a:gd name="connsiteY4" fmla="*/ 2074052 h 2074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8688" h="2074052">
                <a:moveTo>
                  <a:pt x="0" y="0"/>
                </a:moveTo>
                <a:lnTo>
                  <a:pt x="10707166" y="0"/>
                </a:lnTo>
                <a:cubicBezTo>
                  <a:pt x="10984149" y="0"/>
                  <a:pt x="11208688" y="224539"/>
                  <a:pt x="11208688" y="501522"/>
                </a:cubicBezTo>
                <a:lnTo>
                  <a:pt x="11208688" y="2074052"/>
                </a:lnTo>
                <a:lnTo>
                  <a:pt x="0" y="2074052"/>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2" name="Title 1">
            <a:extLst>
              <a:ext uri="{FF2B5EF4-FFF2-40B4-BE49-F238E27FC236}">
                <a16:creationId xmlns:a16="http://schemas.microsoft.com/office/drawing/2014/main" id="{33C62E16-021E-429D-57AF-0AC1B2666E43}"/>
              </a:ext>
            </a:extLst>
          </p:cNvPr>
          <p:cNvSpPr>
            <a:spLocks noGrp="1"/>
          </p:cNvSpPr>
          <p:nvPr>
            <p:ph type="title"/>
          </p:nvPr>
        </p:nvSpPr>
        <p:spPr>
          <a:xfrm>
            <a:off x="576072" y="5249809"/>
            <a:ext cx="7326261" cy="1109078"/>
          </a:xfrm>
        </p:spPr>
        <p:txBody>
          <a:bodyPr vert="horz" lIns="91440" tIns="45720" rIns="91440" bIns="45720" rtlCol="0" anchor="ctr">
            <a:normAutofit/>
          </a:bodyPr>
          <a:lstStyle>
            <a:lvl1pPr>
              <a:lnSpc>
                <a:spcPct val="100000"/>
              </a:lnSpc>
              <a:defRPr lang="en-US" sz="1800" dirty="0">
                <a:latin typeface="+mn-lt"/>
              </a:defRPr>
            </a:lvl1pPr>
          </a:lstStyle>
          <a:p>
            <a:pPr lvl="0"/>
            <a:r>
              <a:rPr lang="en-US"/>
              <a:t>Click to edit Master title style</a:t>
            </a:r>
            <a:endParaRPr lang="en-US" dirty="0"/>
          </a:p>
        </p:txBody>
      </p:sp>
      <p:sp>
        <p:nvSpPr>
          <p:cNvPr id="7" name="Content Placeholder 6">
            <a:extLst>
              <a:ext uri="{FF2B5EF4-FFF2-40B4-BE49-F238E27FC236}">
                <a16:creationId xmlns:a16="http://schemas.microsoft.com/office/drawing/2014/main" id="{8D5285B4-939B-FC12-E19A-F30DFE493F08}"/>
              </a:ext>
            </a:extLst>
          </p:cNvPr>
          <p:cNvSpPr>
            <a:spLocks noGrp="1"/>
          </p:cNvSpPr>
          <p:nvPr>
            <p:ph sz="quarter" idx="13" hasCustomPrompt="1"/>
          </p:nvPr>
        </p:nvSpPr>
        <p:spPr>
          <a:xfrm>
            <a:off x="404622" y="341968"/>
            <a:ext cx="8325612" cy="4334256"/>
          </a:xfrm>
        </p:spPr>
        <p:txBody>
          <a:bodyPr vert="horz" lIns="91440" tIns="45720" rIns="91440" bIns="45720" rtlCol="0" anchor="b">
            <a:normAutofit/>
          </a:bodyPr>
          <a:lstStyle>
            <a:lvl1pPr marL="0" indent="0">
              <a:lnSpc>
                <a:spcPct val="90000"/>
              </a:lnSpc>
              <a:buNone/>
              <a:defRPr lang="en-US" sz="20850" dirty="0">
                <a:solidFill>
                  <a:schemeClr val="accent1"/>
                </a:solidFill>
                <a:latin typeface="+mj-lt"/>
              </a:defRPr>
            </a:lvl1pPr>
          </a:lstStyle>
          <a:p>
            <a:pPr lvl="0"/>
            <a:r>
              <a:rPr lang="en-US" dirty="0"/>
              <a:t>##%</a:t>
            </a:r>
          </a:p>
        </p:txBody>
      </p:sp>
      <p:sp>
        <p:nvSpPr>
          <p:cNvPr id="8" name="Footer Placeholder 7">
            <a:extLst>
              <a:ext uri="{FF2B5EF4-FFF2-40B4-BE49-F238E27FC236}">
                <a16:creationId xmlns:a16="http://schemas.microsoft.com/office/drawing/2014/main" id="{881EFD95-05D4-9FAB-FCB7-D3A2AB29456D}"/>
              </a:ext>
            </a:extLst>
          </p:cNvPr>
          <p:cNvSpPr>
            <a:spLocks noGrp="1"/>
          </p:cNvSpPr>
          <p:nvPr>
            <p:ph type="ftr" sz="quarter" idx="15"/>
          </p:nvPr>
        </p:nvSpPr>
        <p:spPr>
          <a:xfrm>
            <a:off x="579068" y="6382512"/>
            <a:ext cx="2112626" cy="338328"/>
          </a:xfrm>
        </p:spPr>
        <p:txBody>
          <a:bodyPr/>
          <a:lstStyle/>
          <a:p>
            <a:endParaRPr lang="en-US"/>
          </a:p>
        </p:txBody>
      </p:sp>
      <p:sp>
        <p:nvSpPr>
          <p:cNvPr id="6" name="Date Placeholder 5">
            <a:extLst>
              <a:ext uri="{FF2B5EF4-FFF2-40B4-BE49-F238E27FC236}">
                <a16:creationId xmlns:a16="http://schemas.microsoft.com/office/drawing/2014/main" id="{1D5117C2-BE70-9A87-4113-2ECE3F1A43BF}"/>
              </a:ext>
            </a:extLst>
          </p:cNvPr>
          <p:cNvSpPr>
            <a:spLocks noGrp="1"/>
          </p:cNvSpPr>
          <p:nvPr>
            <p:ph type="dt" sz="half" idx="14"/>
          </p:nvPr>
        </p:nvSpPr>
        <p:spPr>
          <a:xfrm>
            <a:off x="6968558" y="6382512"/>
            <a:ext cx="1209506" cy="338328"/>
          </a:xfrm>
        </p:spPr>
        <p:txBody>
          <a:bodyPr/>
          <a:lstStyle/>
          <a:p>
            <a:fld id="{D7E3ECEC-7E7B-4FB9-BAE8-5C10F12795EA}" type="datetimeFigureOut">
              <a:rPr lang="en-US" smtClean="0"/>
              <a:t>1/9/2026</a:t>
            </a:fld>
            <a:endParaRPr lang="en-US"/>
          </a:p>
        </p:txBody>
      </p:sp>
      <p:sp>
        <p:nvSpPr>
          <p:cNvPr id="9" name="Slide Number Placeholder 8">
            <a:extLst>
              <a:ext uri="{FF2B5EF4-FFF2-40B4-BE49-F238E27FC236}">
                <a16:creationId xmlns:a16="http://schemas.microsoft.com/office/drawing/2014/main" id="{33776532-A6F1-5788-D1D1-3F91B5B3B7D7}"/>
              </a:ext>
            </a:extLst>
          </p:cNvPr>
          <p:cNvSpPr>
            <a:spLocks noGrp="1"/>
          </p:cNvSpPr>
          <p:nvPr>
            <p:ph type="sldNum" sz="quarter" idx="16"/>
          </p:nvPr>
        </p:nvSpPr>
        <p:spPr>
          <a:xfrm>
            <a:off x="8288057" y="6382512"/>
            <a:ext cx="342900" cy="338328"/>
          </a:xfrm>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7525033"/>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tatement">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4CBAD94-77D4-9CC1-DE93-BFA7FA5FBBB6}"/>
              </a:ext>
              <a:ext uri="{C183D7F6-B498-43B3-948B-1728B52AA6E4}">
                <adec:decorative xmlns:adec="http://schemas.microsoft.com/office/drawing/2017/decorative" val="1"/>
              </a:ext>
            </a:extLst>
          </p:cNvPr>
          <p:cNvSpPr/>
          <p:nvPr/>
        </p:nvSpPr>
        <p:spPr>
          <a:xfrm>
            <a:off x="579067" y="0"/>
            <a:ext cx="8564933" cy="6096000"/>
          </a:xfrm>
          <a:custGeom>
            <a:avLst/>
            <a:gdLst>
              <a:gd name="connsiteX0" fmla="*/ 0 w 11419910"/>
              <a:gd name="connsiteY0" fmla="*/ 0 h 6096000"/>
              <a:gd name="connsiteX1" fmla="*/ 11419910 w 11419910"/>
              <a:gd name="connsiteY1" fmla="*/ 0 h 6096000"/>
              <a:gd name="connsiteX2" fmla="*/ 11419910 w 11419910"/>
              <a:gd name="connsiteY2" fmla="*/ 6096000 h 6096000"/>
              <a:gd name="connsiteX3" fmla="*/ 501522 w 11419910"/>
              <a:gd name="connsiteY3" fmla="*/ 6096000 h 6096000"/>
              <a:gd name="connsiteX4" fmla="*/ 0 w 11419910"/>
              <a:gd name="connsiteY4" fmla="*/ 5594478 h 60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9910" h="6096000">
                <a:moveTo>
                  <a:pt x="0" y="0"/>
                </a:moveTo>
                <a:lnTo>
                  <a:pt x="11419910" y="0"/>
                </a:lnTo>
                <a:lnTo>
                  <a:pt x="11419910" y="6096000"/>
                </a:lnTo>
                <a:lnTo>
                  <a:pt x="501522" y="6096000"/>
                </a:lnTo>
                <a:cubicBezTo>
                  <a:pt x="224539" y="6096000"/>
                  <a:pt x="0" y="5871461"/>
                  <a:pt x="0" y="5594478"/>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459486" y="-1133856"/>
            <a:ext cx="798957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140431" y="863030"/>
            <a:ext cx="7037633" cy="4685017"/>
          </a:xfrm>
        </p:spPr>
        <p:txBody>
          <a:bodyPr anchor="b">
            <a:noAutofit/>
          </a:bodyPr>
          <a:lstStyle>
            <a:lvl1pPr marL="0" indent="0">
              <a:lnSpc>
                <a:spcPct val="90000"/>
              </a:lnSpc>
              <a:buNone/>
              <a:defRPr sz="4950" b="0"/>
            </a:lvl1pPr>
            <a:lvl2pPr marL="171450" indent="0">
              <a:lnSpc>
                <a:spcPct val="90000"/>
              </a:lnSpc>
              <a:buNone/>
              <a:defRPr sz="4500" b="0"/>
            </a:lvl2pPr>
            <a:lvl3pPr marL="342900" indent="0">
              <a:lnSpc>
                <a:spcPct val="90000"/>
              </a:lnSpc>
              <a:buNone/>
              <a:defRPr sz="4050" b="0"/>
            </a:lvl3pPr>
            <a:lvl4pPr marL="514350" indent="0">
              <a:lnSpc>
                <a:spcPct val="90000"/>
              </a:lnSpc>
              <a:buNone/>
              <a:defRPr sz="3600" b="0"/>
            </a:lvl4pPr>
            <a:lvl5pPr marL="685800" indent="0">
              <a:lnSpc>
                <a:spcPct val="90000"/>
              </a:lnSpc>
              <a:buNone/>
              <a:defRPr sz="3300" b="0"/>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endParaRPr lang="en-US"/>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D7E3ECEC-7E7B-4FB9-BAE8-5C10F12795EA}" type="datetimeFigureOut">
              <a:rPr lang="en-US" smtClean="0"/>
              <a:t>1/9/2026</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2977903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Statem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459486" y="-1133856"/>
            <a:ext cx="798957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70945" y="94593"/>
            <a:ext cx="8713460" cy="5752531"/>
          </a:xfrm>
        </p:spPr>
        <p:txBody>
          <a:bodyPr anchor="t">
            <a:noAutofit/>
          </a:bodyPr>
          <a:lstStyle>
            <a:lvl1pPr marL="0" indent="0">
              <a:lnSpc>
                <a:spcPct val="90000"/>
              </a:lnSpc>
              <a:buNone/>
              <a:defRPr sz="5400" b="0" cap="all" spc="-75" baseline="0">
                <a:solidFill>
                  <a:schemeClr val="accent1"/>
                </a:solidFill>
              </a:defRPr>
            </a:lvl1pPr>
            <a:lvl2pPr marL="171450" indent="0">
              <a:lnSpc>
                <a:spcPct val="90000"/>
              </a:lnSpc>
              <a:buNone/>
              <a:defRPr sz="5400" b="0" cap="all" spc="-75" baseline="0">
                <a:solidFill>
                  <a:schemeClr val="accent1"/>
                </a:solidFill>
              </a:defRPr>
            </a:lvl2pPr>
            <a:lvl3pPr marL="342900" indent="0">
              <a:lnSpc>
                <a:spcPct val="90000"/>
              </a:lnSpc>
              <a:buNone/>
              <a:defRPr sz="5400" b="0" cap="all" spc="-75" baseline="0">
                <a:solidFill>
                  <a:schemeClr val="accent1"/>
                </a:solidFill>
              </a:defRPr>
            </a:lvl3pPr>
            <a:lvl4pPr marL="514350" indent="0">
              <a:lnSpc>
                <a:spcPct val="90000"/>
              </a:lnSpc>
              <a:buNone/>
              <a:defRPr sz="5400" b="0" cap="all" spc="-75" baseline="0">
                <a:solidFill>
                  <a:schemeClr val="accent1"/>
                </a:solidFill>
              </a:defRPr>
            </a:lvl4pPr>
            <a:lvl5pPr marL="685800" indent="0">
              <a:lnSpc>
                <a:spcPct val="90000"/>
              </a:lnSpc>
              <a:buNone/>
              <a:defRPr sz="5400" b="0" cap="all" spc="-75" baseline="0">
                <a:solidFill>
                  <a:schemeClr val="accent1"/>
                </a:solidFill>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endParaRPr lang="en-US"/>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D7E3ECEC-7E7B-4FB9-BAE8-5C10F12795EA}" type="datetimeFigureOut">
              <a:rPr lang="en-US" smtClean="0"/>
              <a:t>1/9/2026</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32749632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tatement 3">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10E08BE8-EB98-F551-F5ED-FE16CE82FBB9}"/>
              </a:ext>
              <a:ext uri="{C183D7F6-B498-43B3-948B-1728B52AA6E4}">
                <adec:decorative xmlns:adec="http://schemas.microsoft.com/office/drawing/2017/decorative" val="1"/>
              </a:ext>
            </a:extLst>
          </p:cNvPr>
          <p:cNvSpPr/>
          <p:nvPr/>
        </p:nvSpPr>
        <p:spPr>
          <a:xfrm>
            <a:off x="1" y="0"/>
            <a:ext cx="8354495" cy="5821522"/>
          </a:xfrm>
          <a:custGeom>
            <a:avLst/>
            <a:gdLst>
              <a:gd name="connsiteX0" fmla="*/ 0 w 11139327"/>
              <a:gd name="connsiteY0" fmla="*/ 0 h 5821522"/>
              <a:gd name="connsiteX1" fmla="*/ 11139327 w 11139327"/>
              <a:gd name="connsiteY1" fmla="*/ 0 h 5821522"/>
              <a:gd name="connsiteX2" fmla="*/ 11139327 w 11139327"/>
              <a:gd name="connsiteY2" fmla="*/ 5320000 h 5821522"/>
              <a:gd name="connsiteX3" fmla="*/ 10637805 w 11139327"/>
              <a:gd name="connsiteY3" fmla="*/ 5821522 h 5821522"/>
              <a:gd name="connsiteX4" fmla="*/ 0 w 11139327"/>
              <a:gd name="connsiteY4" fmla="*/ 5821522 h 5821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9327" h="5821522">
                <a:moveTo>
                  <a:pt x="0" y="0"/>
                </a:moveTo>
                <a:lnTo>
                  <a:pt x="11139327" y="0"/>
                </a:lnTo>
                <a:lnTo>
                  <a:pt x="11139327" y="5320000"/>
                </a:lnTo>
                <a:cubicBezTo>
                  <a:pt x="11139327" y="5596983"/>
                  <a:pt x="10914788" y="5821522"/>
                  <a:pt x="10637805" y="5821522"/>
                </a:cubicBezTo>
                <a:lnTo>
                  <a:pt x="0" y="5821522"/>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459486" y="-1133856"/>
            <a:ext cx="798957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292814" y="288194"/>
            <a:ext cx="7482155" cy="5025678"/>
          </a:xfrm>
        </p:spPr>
        <p:txBody>
          <a:bodyPr anchor="t">
            <a:noAutofit/>
          </a:bodyPr>
          <a:lstStyle>
            <a:lvl1pPr marL="0" indent="0">
              <a:lnSpc>
                <a:spcPct val="90000"/>
              </a:lnSpc>
              <a:buNone/>
              <a:defRPr sz="4950" b="0" cap="all" spc="-75" baseline="0">
                <a:solidFill>
                  <a:schemeClr val="accent1"/>
                </a:solidFill>
              </a:defRPr>
            </a:lvl1pPr>
            <a:lvl2pPr marL="171450" indent="0">
              <a:lnSpc>
                <a:spcPct val="90000"/>
              </a:lnSpc>
              <a:buNone/>
              <a:defRPr sz="4950" b="0" cap="all" spc="-75" baseline="0">
                <a:solidFill>
                  <a:schemeClr val="accent1"/>
                </a:solidFill>
              </a:defRPr>
            </a:lvl2pPr>
            <a:lvl3pPr marL="342900" indent="0">
              <a:lnSpc>
                <a:spcPct val="90000"/>
              </a:lnSpc>
              <a:buNone/>
              <a:defRPr sz="4950" b="0" cap="all" spc="-75" baseline="0">
                <a:solidFill>
                  <a:schemeClr val="accent1"/>
                </a:solidFill>
              </a:defRPr>
            </a:lvl3pPr>
            <a:lvl4pPr marL="514350" indent="0">
              <a:lnSpc>
                <a:spcPct val="90000"/>
              </a:lnSpc>
              <a:buNone/>
              <a:defRPr sz="4950" b="0" cap="all" spc="-75" baseline="0">
                <a:solidFill>
                  <a:schemeClr val="accent1"/>
                </a:solidFill>
              </a:defRPr>
            </a:lvl4pPr>
            <a:lvl5pPr marL="685800" indent="0">
              <a:lnSpc>
                <a:spcPct val="90000"/>
              </a:lnSpc>
              <a:buNone/>
              <a:defRPr sz="4950" b="0" cap="all" spc="-75" baseline="0">
                <a:solidFill>
                  <a:schemeClr val="accent1"/>
                </a:solidFill>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endParaRPr lang="en-US"/>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D7E3ECEC-7E7B-4FB9-BAE8-5C10F12795EA}" type="datetimeFigureOut">
              <a:rPr lang="en-US" smtClean="0"/>
              <a:t>1/9/2026</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10994845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Statement 4">
    <p:bg>
      <p:bgRef idx="1001">
        <a:schemeClr val="bg2"/>
      </p:bgRef>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EAB2664E-ED20-1581-CFBA-A89627E3FD59}"/>
              </a:ext>
              <a:ext uri="{C183D7F6-B498-43B3-948B-1728B52AA6E4}">
                <adec:decorative xmlns:adec="http://schemas.microsoft.com/office/drawing/2017/decorative" val="1"/>
              </a:ext>
            </a:extLst>
          </p:cNvPr>
          <p:cNvSpPr/>
          <p:nvPr/>
        </p:nvSpPr>
        <p:spPr>
          <a:xfrm>
            <a:off x="1" y="0"/>
            <a:ext cx="8039302" cy="5585244"/>
          </a:xfrm>
          <a:custGeom>
            <a:avLst/>
            <a:gdLst>
              <a:gd name="connsiteX0" fmla="*/ 0 w 10719069"/>
              <a:gd name="connsiteY0" fmla="*/ 0 h 5585244"/>
              <a:gd name="connsiteX1" fmla="*/ 10719069 w 10719069"/>
              <a:gd name="connsiteY1" fmla="*/ 0 h 5585244"/>
              <a:gd name="connsiteX2" fmla="*/ 10719069 w 10719069"/>
              <a:gd name="connsiteY2" fmla="*/ 5083722 h 5585244"/>
              <a:gd name="connsiteX3" fmla="*/ 10217547 w 10719069"/>
              <a:gd name="connsiteY3" fmla="*/ 5585244 h 5585244"/>
              <a:gd name="connsiteX4" fmla="*/ 0 w 10719069"/>
              <a:gd name="connsiteY4" fmla="*/ 5585244 h 5585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9069" h="5585244">
                <a:moveTo>
                  <a:pt x="0" y="0"/>
                </a:moveTo>
                <a:lnTo>
                  <a:pt x="10719069" y="0"/>
                </a:lnTo>
                <a:lnTo>
                  <a:pt x="10719069" y="5083722"/>
                </a:lnTo>
                <a:cubicBezTo>
                  <a:pt x="10719069" y="5360705"/>
                  <a:pt x="10494530" y="5585244"/>
                  <a:pt x="10217547" y="5585244"/>
                </a:cubicBezTo>
                <a:lnTo>
                  <a:pt x="0" y="5585244"/>
                </a:lnTo>
                <a:close/>
              </a:path>
            </a:pathLst>
          </a:custGeom>
          <a:solidFill>
            <a:schemeClr val="accent3">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459486" y="-1133856"/>
            <a:ext cx="798957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323636" y="606176"/>
            <a:ext cx="7004408" cy="4530904"/>
          </a:xfrm>
        </p:spPr>
        <p:txBody>
          <a:bodyPr anchor="b">
            <a:normAutofit/>
          </a:bodyPr>
          <a:lstStyle>
            <a:lvl1pPr marL="0" indent="0">
              <a:lnSpc>
                <a:spcPct val="90000"/>
              </a:lnSpc>
              <a:buNone/>
              <a:defRPr sz="4950" b="0" cap="none" baseline="0">
                <a:solidFill>
                  <a:schemeClr val="accent1"/>
                </a:solidFill>
              </a:defRPr>
            </a:lvl1pPr>
            <a:lvl2pPr marL="171450" indent="0">
              <a:lnSpc>
                <a:spcPct val="90000"/>
              </a:lnSpc>
              <a:buNone/>
              <a:defRPr sz="4500" b="0" cap="none" baseline="0">
                <a:solidFill>
                  <a:schemeClr val="accent1"/>
                </a:solidFill>
              </a:defRPr>
            </a:lvl2pPr>
            <a:lvl3pPr marL="342900" indent="0">
              <a:lnSpc>
                <a:spcPct val="90000"/>
              </a:lnSpc>
              <a:buNone/>
              <a:defRPr sz="4050" b="0" cap="none" baseline="0">
                <a:solidFill>
                  <a:schemeClr val="accent1"/>
                </a:solidFill>
              </a:defRPr>
            </a:lvl3pPr>
            <a:lvl4pPr marL="514350" indent="0">
              <a:lnSpc>
                <a:spcPct val="90000"/>
              </a:lnSpc>
              <a:buNone/>
              <a:defRPr sz="3600" b="0" cap="none" baseline="0">
                <a:solidFill>
                  <a:schemeClr val="accent1"/>
                </a:solidFill>
              </a:defRPr>
            </a:lvl4pPr>
            <a:lvl5pPr marL="685800" indent="0">
              <a:lnSpc>
                <a:spcPct val="90000"/>
              </a:lnSpc>
              <a:buNone/>
              <a:defRPr sz="3300" b="0" cap="none" baseline="0">
                <a:solidFill>
                  <a:schemeClr val="accent1"/>
                </a:solidFill>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lvl1pPr>
              <a:defRPr>
                <a:solidFill>
                  <a:schemeClr val="accent1"/>
                </a:solidFill>
              </a:defRPr>
            </a:lvl1pPr>
          </a:lstStyle>
          <a:p>
            <a:endParaRPr lang="en-US"/>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lvl1pPr>
              <a:defRPr>
                <a:solidFill>
                  <a:schemeClr val="accent1"/>
                </a:solidFill>
              </a:defRPr>
            </a:lvl1pPr>
          </a:lstStyle>
          <a:p>
            <a:fld id="{D7E3ECEC-7E7B-4FB9-BAE8-5C10F12795EA}" type="datetimeFigureOut">
              <a:rPr lang="en-US" smtClean="0"/>
              <a:t>1/9/2026</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accent1"/>
                </a:solidFill>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3158209340"/>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Statem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459486" y="-1133856"/>
            <a:ext cx="798957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257274" y="1455226"/>
            <a:ext cx="7614578" cy="5065498"/>
          </a:xfrm>
        </p:spPr>
        <p:txBody>
          <a:bodyPr anchor="b">
            <a:normAutofit/>
          </a:bodyPr>
          <a:lstStyle>
            <a:lvl1pPr marL="0" indent="0">
              <a:lnSpc>
                <a:spcPct val="90000"/>
              </a:lnSpc>
              <a:buNone/>
              <a:defRPr sz="5400" b="0">
                <a:solidFill>
                  <a:schemeClr val="accent1"/>
                </a:solidFill>
              </a:defRPr>
            </a:lvl1pPr>
            <a:lvl2pPr marL="171450" indent="0">
              <a:lnSpc>
                <a:spcPct val="90000"/>
              </a:lnSpc>
              <a:buNone/>
              <a:defRPr sz="4950" b="0">
                <a:solidFill>
                  <a:schemeClr val="accent1"/>
                </a:solidFill>
              </a:defRPr>
            </a:lvl2pPr>
            <a:lvl3pPr marL="342900" indent="0">
              <a:lnSpc>
                <a:spcPct val="90000"/>
              </a:lnSpc>
              <a:buNone/>
              <a:defRPr sz="4500" b="0">
                <a:solidFill>
                  <a:schemeClr val="accent1"/>
                </a:solidFill>
              </a:defRPr>
            </a:lvl3pPr>
            <a:lvl4pPr marL="514350" indent="0">
              <a:lnSpc>
                <a:spcPct val="90000"/>
              </a:lnSpc>
              <a:buNone/>
              <a:defRPr sz="4050" b="0">
                <a:solidFill>
                  <a:schemeClr val="accent1"/>
                </a:solidFill>
              </a:defRPr>
            </a:lvl4pPr>
            <a:lvl5pPr marL="685800" indent="0">
              <a:lnSpc>
                <a:spcPct val="90000"/>
              </a:lnSpc>
              <a:buNone/>
              <a:defRPr sz="3600" b="0">
                <a:solidFill>
                  <a:schemeClr val="accent1"/>
                </a:solidFill>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576073" y="64008"/>
            <a:ext cx="2677496" cy="338328"/>
          </a:xfrm>
        </p:spPr>
        <p:txBody>
          <a:bodyPr/>
          <a:lstStyle/>
          <a:p>
            <a:endParaRPr lang="en-US"/>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6968558" y="64008"/>
            <a:ext cx="1209506" cy="338328"/>
          </a:xfrm>
        </p:spPr>
        <p:txBody>
          <a:bodyPr/>
          <a:lstStyle/>
          <a:p>
            <a:fld id="{D7E3ECEC-7E7B-4FB9-BAE8-5C10F12795EA}" type="datetimeFigureOut">
              <a:rPr lang="en-US" smtClean="0"/>
              <a:t>1/9/2026</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8291322" y="64008"/>
            <a:ext cx="342900" cy="338328"/>
          </a:xfrm>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18939322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Quote">
    <p:bg>
      <p:bgPr>
        <a:solidFill>
          <a:schemeClr val="accent3">
            <a:alpha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B7014-5970-11E5-11F0-6B902283689F}"/>
              </a:ext>
            </a:extLst>
          </p:cNvPr>
          <p:cNvSpPr>
            <a:spLocks noGrp="1"/>
          </p:cNvSpPr>
          <p:nvPr>
            <p:ph type="title" hasCustomPrompt="1"/>
          </p:nvPr>
        </p:nvSpPr>
        <p:spPr>
          <a:xfrm>
            <a:off x="579067" y="5085708"/>
            <a:ext cx="6726542" cy="757309"/>
          </a:xfrm>
        </p:spPr>
        <p:txBody>
          <a:bodyPr anchor="t">
            <a:normAutofit/>
          </a:bodyPr>
          <a:lstStyle>
            <a:lvl1pPr>
              <a:lnSpc>
                <a:spcPct val="120000"/>
              </a:lnSpc>
              <a:defRPr sz="1200">
                <a:latin typeface="+mn-lt"/>
              </a:defRPr>
            </a:lvl1pPr>
          </a:lstStyle>
          <a:p>
            <a:r>
              <a:rPr lang="en-US" dirty="0"/>
              <a:t>Quote Author</a:t>
            </a:r>
          </a:p>
        </p:txBody>
      </p:sp>
      <p:sp>
        <p:nvSpPr>
          <p:cNvPr id="7" name="Content Placeholder 6">
            <a:extLst>
              <a:ext uri="{FF2B5EF4-FFF2-40B4-BE49-F238E27FC236}">
                <a16:creationId xmlns:a16="http://schemas.microsoft.com/office/drawing/2014/main" id="{63EF4BD9-B936-0E90-F933-A03D5E185561}"/>
              </a:ext>
            </a:extLst>
          </p:cNvPr>
          <p:cNvSpPr>
            <a:spLocks noGrp="1"/>
          </p:cNvSpPr>
          <p:nvPr>
            <p:ph sz="quarter" idx="13" hasCustomPrompt="1"/>
          </p:nvPr>
        </p:nvSpPr>
        <p:spPr>
          <a:xfrm>
            <a:off x="579067" y="821934"/>
            <a:ext cx="6726542" cy="3742116"/>
          </a:xfrm>
        </p:spPr>
        <p:txBody>
          <a:bodyPr anchor="t">
            <a:normAutofit/>
          </a:bodyPr>
          <a:lstStyle>
            <a:lvl1pPr marL="102870" indent="-102870">
              <a:lnSpc>
                <a:spcPct val="100000"/>
              </a:lnSpc>
              <a:spcBef>
                <a:spcPts val="0"/>
              </a:spcBef>
              <a:buNone/>
              <a:defRPr sz="4500">
                <a:solidFill>
                  <a:schemeClr val="accent1"/>
                </a:solidFill>
                <a:latin typeface="+mj-lt"/>
              </a:defRPr>
            </a:lvl1pPr>
          </a:lstStyle>
          <a:p>
            <a:pPr lvl="0"/>
            <a:r>
              <a:rPr lang="en-US" dirty="0"/>
              <a:t>Click to edit Quote</a:t>
            </a:r>
          </a:p>
        </p:txBody>
      </p:sp>
      <p:sp>
        <p:nvSpPr>
          <p:cNvPr id="4" name="Footer Placeholder 3">
            <a:extLst>
              <a:ext uri="{FF2B5EF4-FFF2-40B4-BE49-F238E27FC236}">
                <a16:creationId xmlns:a16="http://schemas.microsoft.com/office/drawing/2014/main" id="{CB66F519-3A11-8ACC-F11B-0C5B8388C6E7}"/>
              </a:ext>
            </a:extLst>
          </p:cNvPr>
          <p:cNvSpPr>
            <a:spLocks noGrp="1"/>
          </p:cNvSpPr>
          <p:nvPr>
            <p:ph type="ftr" sz="quarter" idx="11"/>
          </p:nvPr>
        </p:nvSpPr>
        <p:spPr/>
        <p:txBody>
          <a:bodyPr/>
          <a:lstStyle/>
          <a:p>
            <a:endParaRPr lang="en-US"/>
          </a:p>
        </p:txBody>
      </p:sp>
      <p:sp>
        <p:nvSpPr>
          <p:cNvPr id="3" name="Date Placeholder 2">
            <a:extLst>
              <a:ext uri="{FF2B5EF4-FFF2-40B4-BE49-F238E27FC236}">
                <a16:creationId xmlns:a16="http://schemas.microsoft.com/office/drawing/2014/main" id="{7450CCE4-9136-9EA6-8630-92DA75F38F3D}"/>
              </a:ext>
            </a:extLst>
          </p:cNvPr>
          <p:cNvSpPr>
            <a:spLocks noGrp="1"/>
          </p:cNvSpPr>
          <p:nvPr>
            <p:ph type="dt" sz="half" idx="10"/>
          </p:nvPr>
        </p:nvSpPr>
        <p:spPr/>
        <p:txBody>
          <a:bodyPr/>
          <a:lstStyle/>
          <a:p>
            <a:fld id="{D7E3ECEC-7E7B-4FB9-BAE8-5C10F12795EA}" type="datetimeFigureOut">
              <a:rPr lang="en-US" smtClean="0"/>
              <a:t>1/9/2026</a:t>
            </a:fld>
            <a:endParaRPr lang="en-US"/>
          </a:p>
        </p:txBody>
      </p:sp>
      <p:sp>
        <p:nvSpPr>
          <p:cNvPr id="5" name="Slide Number Placeholder 4">
            <a:extLst>
              <a:ext uri="{FF2B5EF4-FFF2-40B4-BE49-F238E27FC236}">
                <a16:creationId xmlns:a16="http://schemas.microsoft.com/office/drawing/2014/main" id="{3B677173-46BB-8B19-DE87-86D46A98F540}"/>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14454823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Quote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B7014-5970-11E5-11F0-6B902283689F}"/>
              </a:ext>
            </a:extLst>
          </p:cNvPr>
          <p:cNvSpPr>
            <a:spLocks noGrp="1"/>
          </p:cNvSpPr>
          <p:nvPr>
            <p:ph type="title" hasCustomPrompt="1"/>
          </p:nvPr>
        </p:nvSpPr>
        <p:spPr>
          <a:xfrm>
            <a:off x="576072" y="4965192"/>
            <a:ext cx="7380835" cy="1289304"/>
          </a:xfrm>
        </p:spPr>
        <p:txBody>
          <a:bodyPr anchor="ctr">
            <a:normAutofit/>
          </a:bodyPr>
          <a:lstStyle>
            <a:lvl1pPr>
              <a:lnSpc>
                <a:spcPct val="120000"/>
              </a:lnSpc>
              <a:defRPr sz="1350" b="0">
                <a:latin typeface="+mn-lt"/>
              </a:defRPr>
            </a:lvl1pPr>
          </a:lstStyle>
          <a:p>
            <a:r>
              <a:rPr lang="en-US" dirty="0"/>
              <a:t>Quote Author</a:t>
            </a:r>
          </a:p>
        </p:txBody>
      </p:sp>
      <p:sp>
        <p:nvSpPr>
          <p:cNvPr id="7" name="Content Placeholder 6">
            <a:extLst>
              <a:ext uri="{FF2B5EF4-FFF2-40B4-BE49-F238E27FC236}">
                <a16:creationId xmlns:a16="http://schemas.microsoft.com/office/drawing/2014/main" id="{63EF4BD9-B936-0E90-F933-A03D5E185561}"/>
              </a:ext>
            </a:extLst>
          </p:cNvPr>
          <p:cNvSpPr>
            <a:spLocks noGrp="1"/>
          </p:cNvSpPr>
          <p:nvPr>
            <p:ph sz="quarter" idx="13" hasCustomPrompt="1"/>
          </p:nvPr>
        </p:nvSpPr>
        <p:spPr>
          <a:xfrm>
            <a:off x="579067" y="729465"/>
            <a:ext cx="7380836" cy="3814182"/>
          </a:xfrm>
        </p:spPr>
        <p:txBody>
          <a:bodyPr anchor="t">
            <a:normAutofit/>
          </a:bodyPr>
          <a:lstStyle>
            <a:lvl1pPr marL="102870" indent="-102870">
              <a:lnSpc>
                <a:spcPct val="90000"/>
              </a:lnSpc>
              <a:spcBef>
                <a:spcPts val="0"/>
              </a:spcBef>
              <a:buNone/>
              <a:defRPr sz="5400">
                <a:solidFill>
                  <a:schemeClr val="accent1"/>
                </a:solidFill>
                <a:latin typeface="+mj-lt"/>
              </a:defRPr>
            </a:lvl1pPr>
          </a:lstStyle>
          <a:p>
            <a:pPr lvl="0"/>
            <a:r>
              <a:rPr lang="en-US" dirty="0"/>
              <a:t>Click to edit Quote</a:t>
            </a:r>
          </a:p>
        </p:txBody>
      </p:sp>
      <p:sp>
        <p:nvSpPr>
          <p:cNvPr id="9" name="Footer Placeholder 8">
            <a:extLst>
              <a:ext uri="{FF2B5EF4-FFF2-40B4-BE49-F238E27FC236}">
                <a16:creationId xmlns:a16="http://schemas.microsoft.com/office/drawing/2014/main" id="{A8AE5996-C1E5-AFF0-1C20-EFDC8711799D}"/>
              </a:ext>
            </a:extLst>
          </p:cNvPr>
          <p:cNvSpPr>
            <a:spLocks noGrp="1"/>
          </p:cNvSpPr>
          <p:nvPr>
            <p:ph type="ftr" sz="quarter" idx="15"/>
          </p:nvPr>
        </p:nvSpPr>
        <p:spPr/>
        <p:txBody>
          <a:bodyPr/>
          <a:lstStyle/>
          <a:p>
            <a:endParaRPr lang="en-US"/>
          </a:p>
        </p:txBody>
      </p:sp>
      <p:sp>
        <p:nvSpPr>
          <p:cNvPr id="6" name="Date Placeholder 5">
            <a:extLst>
              <a:ext uri="{FF2B5EF4-FFF2-40B4-BE49-F238E27FC236}">
                <a16:creationId xmlns:a16="http://schemas.microsoft.com/office/drawing/2014/main" id="{1554EA42-18F1-82AE-02C3-B2B2A57AD709}"/>
              </a:ext>
            </a:extLst>
          </p:cNvPr>
          <p:cNvSpPr>
            <a:spLocks noGrp="1"/>
          </p:cNvSpPr>
          <p:nvPr>
            <p:ph type="dt" sz="half" idx="14"/>
          </p:nvPr>
        </p:nvSpPr>
        <p:spPr/>
        <p:txBody>
          <a:bodyPr/>
          <a:lstStyle/>
          <a:p>
            <a:fld id="{D7E3ECEC-7E7B-4FB9-BAE8-5C10F12795EA}" type="datetimeFigureOut">
              <a:rPr lang="en-US" smtClean="0"/>
              <a:t>1/9/2026</a:t>
            </a:fld>
            <a:endParaRPr lang="en-US"/>
          </a:p>
        </p:txBody>
      </p:sp>
      <p:sp>
        <p:nvSpPr>
          <p:cNvPr id="10" name="Slide Number Placeholder 9">
            <a:extLst>
              <a:ext uri="{FF2B5EF4-FFF2-40B4-BE49-F238E27FC236}">
                <a16:creationId xmlns:a16="http://schemas.microsoft.com/office/drawing/2014/main" id="{4A8ACF18-7D60-FEE3-1B8D-6E5F51611A84}"/>
              </a:ext>
            </a:extLst>
          </p:cNvPr>
          <p:cNvSpPr>
            <a:spLocks noGrp="1"/>
          </p:cNvSpPr>
          <p:nvPr>
            <p:ph type="sldNum" sz="quarter" idx="16"/>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1989896536"/>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Quote 3">
    <p:bg>
      <p:bgPr>
        <a:solidFill>
          <a:schemeClr val="bg2"/>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243F357D-01B6-71AD-58FF-26C551B8D6F8}"/>
              </a:ext>
              <a:ext uri="{C183D7F6-B498-43B3-948B-1728B52AA6E4}">
                <adec:decorative xmlns:adec="http://schemas.microsoft.com/office/drawing/2017/decorative" val="1"/>
              </a:ext>
            </a:extLst>
          </p:cNvPr>
          <p:cNvSpPr/>
          <p:nvPr/>
        </p:nvSpPr>
        <p:spPr>
          <a:xfrm rot="10800000" flipH="1">
            <a:off x="1" y="5155893"/>
            <a:ext cx="8601074" cy="1702107"/>
          </a:xfrm>
          <a:custGeom>
            <a:avLst/>
            <a:gdLst>
              <a:gd name="connsiteX0" fmla="*/ 10322569 w 10836926"/>
              <a:gd name="connsiteY0" fmla="*/ 1702107 h 1702107"/>
              <a:gd name="connsiteX1" fmla="*/ 0 w 10836926"/>
              <a:gd name="connsiteY1" fmla="*/ 1702107 h 1702107"/>
              <a:gd name="connsiteX2" fmla="*/ 0 w 10836926"/>
              <a:gd name="connsiteY2" fmla="*/ 0 h 1702107"/>
              <a:gd name="connsiteX3" fmla="*/ 10836926 w 10836926"/>
              <a:gd name="connsiteY3" fmla="*/ 0 h 1702107"/>
              <a:gd name="connsiteX4" fmla="*/ 10836926 w 10836926"/>
              <a:gd name="connsiteY4" fmla="*/ 1187751 h 1702107"/>
              <a:gd name="connsiteX5" fmla="*/ 10322569 w 10836926"/>
              <a:gd name="connsiteY5" fmla="*/ 1702107 h 1702107"/>
              <a:gd name="connsiteX0" fmla="*/ 10990389 w 11504746"/>
              <a:gd name="connsiteY0" fmla="*/ 1702107 h 1702107"/>
              <a:gd name="connsiteX1" fmla="*/ 0 w 11504746"/>
              <a:gd name="connsiteY1" fmla="*/ 1702107 h 1702107"/>
              <a:gd name="connsiteX2" fmla="*/ 667820 w 11504746"/>
              <a:gd name="connsiteY2" fmla="*/ 0 h 1702107"/>
              <a:gd name="connsiteX3" fmla="*/ 11504746 w 11504746"/>
              <a:gd name="connsiteY3" fmla="*/ 0 h 1702107"/>
              <a:gd name="connsiteX4" fmla="*/ 11504746 w 11504746"/>
              <a:gd name="connsiteY4" fmla="*/ 1187751 h 1702107"/>
              <a:gd name="connsiteX5" fmla="*/ 10990389 w 11504746"/>
              <a:gd name="connsiteY5" fmla="*/ 1702107 h 1702107"/>
              <a:gd name="connsiteX0" fmla="*/ 11000664 w 11515021"/>
              <a:gd name="connsiteY0" fmla="*/ 1702107 h 1702107"/>
              <a:gd name="connsiteX1" fmla="*/ 10275 w 11515021"/>
              <a:gd name="connsiteY1" fmla="*/ 1702107 h 1702107"/>
              <a:gd name="connsiteX2" fmla="*/ 0 w 11515021"/>
              <a:gd name="connsiteY2" fmla="*/ 0 h 1702107"/>
              <a:gd name="connsiteX3" fmla="*/ 11515021 w 11515021"/>
              <a:gd name="connsiteY3" fmla="*/ 0 h 1702107"/>
              <a:gd name="connsiteX4" fmla="*/ 11515021 w 11515021"/>
              <a:gd name="connsiteY4" fmla="*/ 1187751 h 1702107"/>
              <a:gd name="connsiteX5" fmla="*/ 11000664 w 11515021"/>
              <a:gd name="connsiteY5" fmla="*/ 1702107 h 170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15021" h="1702107">
                <a:moveTo>
                  <a:pt x="11000664" y="1702107"/>
                </a:moveTo>
                <a:lnTo>
                  <a:pt x="10275" y="1702107"/>
                </a:lnTo>
                <a:lnTo>
                  <a:pt x="0" y="0"/>
                </a:lnTo>
                <a:lnTo>
                  <a:pt x="11515021" y="0"/>
                </a:lnTo>
                <a:lnTo>
                  <a:pt x="11515021" y="1187751"/>
                </a:lnTo>
                <a:cubicBezTo>
                  <a:pt x="11515021" y="1471822"/>
                  <a:pt x="11284736" y="1702107"/>
                  <a:pt x="11000664" y="1702107"/>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2" name="Title 1">
            <a:extLst>
              <a:ext uri="{FF2B5EF4-FFF2-40B4-BE49-F238E27FC236}">
                <a16:creationId xmlns:a16="http://schemas.microsoft.com/office/drawing/2014/main" id="{297B7014-5970-11E5-11F0-6B902283689F}"/>
              </a:ext>
            </a:extLst>
          </p:cNvPr>
          <p:cNvSpPr>
            <a:spLocks noGrp="1"/>
          </p:cNvSpPr>
          <p:nvPr>
            <p:ph type="title" hasCustomPrompt="1"/>
          </p:nvPr>
        </p:nvSpPr>
        <p:spPr>
          <a:xfrm>
            <a:off x="1078786" y="5684949"/>
            <a:ext cx="6795518" cy="643997"/>
          </a:xfrm>
        </p:spPr>
        <p:txBody>
          <a:bodyPr anchor="ctr">
            <a:normAutofit/>
          </a:bodyPr>
          <a:lstStyle>
            <a:lvl1pPr algn="r">
              <a:lnSpc>
                <a:spcPct val="120000"/>
              </a:lnSpc>
              <a:defRPr sz="1200">
                <a:latin typeface="+mn-lt"/>
              </a:defRPr>
            </a:lvl1pPr>
          </a:lstStyle>
          <a:p>
            <a:r>
              <a:rPr lang="en-US" dirty="0"/>
              <a:t>Quote Author</a:t>
            </a:r>
          </a:p>
        </p:txBody>
      </p:sp>
      <p:sp>
        <p:nvSpPr>
          <p:cNvPr id="7" name="Content Placeholder 6">
            <a:extLst>
              <a:ext uri="{FF2B5EF4-FFF2-40B4-BE49-F238E27FC236}">
                <a16:creationId xmlns:a16="http://schemas.microsoft.com/office/drawing/2014/main" id="{63EF4BD9-B936-0E90-F933-A03D5E185561}"/>
              </a:ext>
            </a:extLst>
          </p:cNvPr>
          <p:cNvSpPr>
            <a:spLocks noGrp="1"/>
          </p:cNvSpPr>
          <p:nvPr>
            <p:ph sz="quarter" idx="13" hasCustomPrompt="1"/>
          </p:nvPr>
        </p:nvSpPr>
        <p:spPr>
          <a:xfrm>
            <a:off x="1078787" y="1027417"/>
            <a:ext cx="6795518" cy="3400746"/>
          </a:xfrm>
        </p:spPr>
        <p:txBody>
          <a:bodyPr anchor="ctr">
            <a:normAutofit/>
          </a:bodyPr>
          <a:lstStyle>
            <a:lvl1pPr marL="102870" indent="-102870">
              <a:lnSpc>
                <a:spcPct val="100000"/>
              </a:lnSpc>
              <a:spcBef>
                <a:spcPts val="0"/>
              </a:spcBef>
              <a:buNone/>
              <a:defRPr sz="3600">
                <a:solidFill>
                  <a:schemeClr val="accent1"/>
                </a:solidFill>
                <a:latin typeface="+mj-lt"/>
              </a:defRPr>
            </a:lvl1pPr>
          </a:lstStyle>
          <a:p>
            <a:pPr lvl="0"/>
            <a:r>
              <a:rPr lang="en-US" dirty="0"/>
              <a:t>Click to edit Quote</a:t>
            </a:r>
          </a:p>
        </p:txBody>
      </p:sp>
      <p:sp>
        <p:nvSpPr>
          <p:cNvPr id="4" name="Footer Placeholder 3">
            <a:extLst>
              <a:ext uri="{FF2B5EF4-FFF2-40B4-BE49-F238E27FC236}">
                <a16:creationId xmlns:a16="http://schemas.microsoft.com/office/drawing/2014/main" id="{CB66F519-3A11-8ACC-F11B-0C5B8388C6E7}"/>
              </a:ext>
            </a:extLst>
          </p:cNvPr>
          <p:cNvSpPr>
            <a:spLocks noGrp="1"/>
          </p:cNvSpPr>
          <p:nvPr>
            <p:ph type="ftr" sz="quarter" idx="11"/>
          </p:nvPr>
        </p:nvSpPr>
        <p:spPr>
          <a:xfrm>
            <a:off x="579068" y="6382512"/>
            <a:ext cx="2112626" cy="338328"/>
          </a:xfrm>
        </p:spPr>
        <p:txBody>
          <a:bodyPr/>
          <a:lstStyle/>
          <a:p>
            <a:endParaRPr lang="en-US"/>
          </a:p>
        </p:txBody>
      </p:sp>
      <p:sp>
        <p:nvSpPr>
          <p:cNvPr id="3" name="Date Placeholder 2">
            <a:extLst>
              <a:ext uri="{FF2B5EF4-FFF2-40B4-BE49-F238E27FC236}">
                <a16:creationId xmlns:a16="http://schemas.microsoft.com/office/drawing/2014/main" id="{7450CCE4-9136-9EA6-8630-92DA75F38F3D}"/>
              </a:ext>
            </a:extLst>
          </p:cNvPr>
          <p:cNvSpPr>
            <a:spLocks noGrp="1"/>
          </p:cNvSpPr>
          <p:nvPr>
            <p:ph type="dt" sz="half" idx="10"/>
          </p:nvPr>
        </p:nvSpPr>
        <p:spPr>
          <a:xfrm>
            <a:off x="6968558" y="6382512"/>
            <a:ext cx="1209506" cy="338328"/>
          </a:xfrm>
        </p:spPr>
        <p:txBody>
          <a:bodyPr/>
          <a:lstStyle/>
          <a:p>
            <a:fld id="{D7E3ECEC-7E7B-4FB9-BAE8-5C10F12795EA}" type="datetimeFigureOut">
              <a:rPr lang="en-US" smtClean="0"/>
              <a:t>1/9/2026</a:t>
            </a:fld>
            <a:endParaRPr lang="en-US"/>
          </a:p>
        </p:txBody>
      </p:sp>
      <p:sp>
        <p:nvSpPr>
          <p:cNvPr id="5" name="Slide Number Placeholder 4">
            <a:extLst>
              <a:ext uri="{FF2B5EF4-FFF2-40B4-BE49-F238E27FC236}">
                <a16:creationId xmlns:a16="http://schemas.microsoft.com/office/drawing/2014/main" id="{3B677173-46BB-8B19-DE87-86D46A98F540}"/>
              </a:ext>
            </a:extLst>
          </p:cNvPr>
          <p:cNvSpPr>
            <a:spLocks noGrp="1"/>
          </p:cNvSpPr>
          <p:nvPr>
            <p:ph type="sldNum" sz="quarter" idx="12"/>
          </p:nvPr>
        </p:nvSpPr>
        <p:spPr>
          <a:xfrm>
            <a:off x="8288057" y="6382512"/>
            <a:ext cx="342900" cy="338328"/>
          </a:xfrm>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35423623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Quote 4">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ADA777E9-52E4-B265-D19D-C179BB567FA4}"/>
              </a:ext>
              <a:ext uri="{C183D7F6-B498-43B3-948B-1728B52AA6E4}">
                <adec:decorative xmlns:adec="http://schemas.microsoft.com/office/drawing/2017/decorative" val="1"/>
              </a:ext>
            </a:extLst>
          </p:cNvPr>
          <p:cNvSpPr/>
          <p:nvPr/>
        </p:nvSpPr>
        <p:spPr>
          <a:xfrm>
            <a:off x="1" y="0"/>
            <a:ext cx="8107454" cy="5148072"/>
          </a:xfrm>
          <a:custGeom>
            <a:avLst/>
            <a:gdLst>
              <a:gd name="connsiteX0" fmla="*/ 0 w 10809939"/>
              <a:gd name="connsiteY0" fmla="*/ 0 h 5148072"/>
              <a:gd name="connsiteX1" fmla="*/ 10809939 w 10809939"/>
              <a:gd name="connsiteY1" fmla="*/ 0 h 5148072"/>
              <a:gd name="connsiteX2" fmla="*/ 10809939 w 10809939"/>
              <a:gd name="connsiteY2" fmla="*/ 4646550 h 5148072"/>
              <a:gd name="connsiteX3" fmla="*/ 10308417 w 10809939"/>
              <a:gd name="connsiteY3" fmla="*/ 5148072 h 5148072"/>
              <a:gd name="connsiteX4" fmla="*/ 0 w 10809939"/>
              <a:gd name="connsiteY4" fmla="*/ 5148072 h 5148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9939" h="5148072">
                <a:moveTo>
                  <a:pt x="0" y="0"/>
                </a:moveTo>
                <a:lnTo>
                  <a:pt x="10809939" y="0"/>
                </a:lnTo>
                <a:lnTo>
                  <a:pt x="10809939" y="4646550"/>
                </a:lnTo>
                <a:cubicBezTo>
                  <a:pt x="10809939" y="4923533"/>
                  <a:pt x="10585400" y="5148072"/>
                  <a:pt x="10308417" y="5148072"/>
                </a:cubicBezTo>
                <a:lnTo>
                  <a:pt x="0" y="5148072"/>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2" name="Title 1">
            <a:extLst>
              <a:ext uri="{FF2B5EF4-FFF2-40B4-BE49-F238E27FC236}">
                <a16:creationId xmlns:a16="http://schemas.microsoft.com/office/drawing/2014/main" id="{297B7014-5970-11E5-11F0-6B902283689F}"/>
              </a:ext>
            </a:extLst>
          </p:cNvPr>
          <p:cNvSpPr>
            <a:spLocks noGrp="1"/>
          </p:cNvSpPr>
          <p:nvPr>
            <p:ph type="title" hasCustomPrompt="1"/>
          </p:nvPr>
        </p:nvSpPr>
        <p:spPr>
          <a:xfrm>
            <a:off x="575585" y="5518298"/>
            <a:ext cx="6723288" cy="818494"/>
          </a:xfrm>
        </p:spPr>
        <p:txBody>
          <a:bodyPr anchor="ctr">
            <a:normAutofit/>
          </a:bodyPr>
          <a:lstStyle>
            <a:lvl1pPr>
              <a:lnSpc>
                <a:spcPct val="120000"/>
              </a:lnSpc>
              <a:defRPr sz="1200" b="0">
                <a:latin typeface="+mn-lt"/>
              </a:defRPr>
            </a:lvl1pPr>
          </a:lstStyle>
          <a:p>
            <a:r>
              <a:rPr lang="en-US" dirty="0"/>
              <a:t>Quote Author</a:t>
            </a:r>
          </a:p>
        </p:txBody>
      </p:sp>
      <p:sp>
        <p:nvSpPr>
          <p:cNvPr id="7" name="Content Placeholder 6">
            <a:extLst>
              <a:ext uri="{FF2B5EF4-FFF2-40B4-BE49-F238E27FC236}">
                <a16:creationId xmlns:a16="http://schemas.microsoft.com/office/drawing/2014/main" id="{63EF4BD9-B936-0E90-F933-A03D5E185561}"/>
              </a:ext>
            </a:extLst>
          </p:cNvPr>
          <p:cNvSpPr>
            <a:spLocks noGrp="1"/>
          </p:cNvSpPr>
          <p:nvPr>
            <p:ph sz="quarter" idx="13" hasCustomPrompt="1"/>
          </p:nvPr>
        </p:nvSpPr>
        <p:spPr>
          <a:xfrm>
            <a:off x="575585" y="750014"/>
            <a:ext cx="6550320" cy="3800721"/>
          </a:xfrm>
        </p:spPr>
        <p:txBody>
          <a:bodyPr anchor="t">
            <a:normAutofit/>
          </a:bodyPr>
          <a:lstStyle>
            <a:lvl1pPr marL="102870" indent="-102870">
              <a:lnSpc>
                <a:spcPct val="90000"/>
              </a:lnSpc>
              <a:spcBef>
                <a:spcPts val="0"/>
              </a:spcBef>
              <a:buNone/>
              <a:defRPr sz="4050">
                <a:solidFill>
                  <a:schemeClr val="accent1"/>
                </a:solidFill>
                <a:latin typeface="+mj-lt"/>
              </a:defRPr>
            </a:lvl1pPr>
          </a:lstStyle>
          <a:p>
            <a:pPr lvl="0"/>
            <a:r>
              <a:rPr lang="en-US" dirty="0"/>
              <a:t>Click to edit Quote</a:t>
            </a:r>
          </a:p>
        </p:txBody>
      </p:sp>
      <p:sp>
        <p:nvSpPr>
          <p:cNvPr id="8" name="Footer Placeholder 7">
            <a:extLst>
              <a:ext uri="{FF2B5EF4-FFF2-40B4-BE49-F238E27FC236}">
                <a16:creationId xmlns:a16="http://schemas.microsoft.com/office/drawing/2014/main" id="{0AD62116-941C-252B-AE63-2508CE4FDD3F}"/>
              </a:ext>
            </a:extLst>
          </p:cNvPr>
          <p:cNvSpPr>
            <a:spLocks noGrp="1"/>
          </p:cNvSpPr>
          <p:nvPr>
            <p:ph type="ftr" sz="quarter" idx="15"/>
          </p:nvPr>
        </p:nvSpPr>
        <p:spPr>
          <a:xfrm>
            <a:off x="579068" y="6382512"/>
            <a:ext cx="2112626" cy="338328"/>
          </a:xfrm>
        </p:spPr>
        <p:txBody>
          <a:bodyPr/>
          <a:lstStyle/>
          <a:p>
            <a:endParaRPr lang="en-US"/>
          </a:p>
        </p:txBody>
      </p:sp>
      <p:sp>
        <p:nvSpPr>
          <p:cNvPr id="6" name="Date Placeholder 5">
            <a:extLst>
              <a:ext uri="{FF2B5EF4-FFF2-40B4-BE49-F238E27FC236}">
                <a16:creationId xmlns:a16="http://schemas.microsoft.com/office/drawing/2014/main" id="{23547C88-24DC-DAA1-274D-9715ED6805BC}"/>
              </a:ext>
            </a:extLst>
          </p:cNvPr>
          <p:cNvSpPr>
            <a:spLocks noGrp="1"/>
          </p:cNvSpPr>
          <p:nvPr>
            <p:ph type="dt" sz="half" idx="14"/>
          </p:nvPr>
        </p:nvSpPr>
        <p:spPr>
          <a:xfrm>
            <a:off x="6968558" y="6382512"/>
            <a:ext cx="1209506" cy="338328"/>
          </a:xfrm>
        </p:spPr>
        <p:txBody>
          <a:bodyPr/>
          <a:lstStyle/>
          <a:p>
            <a:fld id="{D7E3ECEC-7E7B-4FB9-BAE8-5C10F12795EA}" type="datetimeFigureOut">
              <a:rPr lang="en-US" smtClean="0"/>
              <a:t>1/9/2026</a:t>
            </a:fld>
            <a:endParaRPr lang="en-US"/>
          </a:p>
        </p:txBody>
      </p:sp>
      <p:sp>
        <p:nvSpPr>
          <p:cNvPr id="10" name="Slide Number Placeholder 9">
            <a:extLst>
              <a:ext uri="{FF2B5EF4-FFF2-40B4-BE49-F238E27FC236}">
                <a16:creationId xmlns:a16="http://schemas.microsoft.com/office/drawing/2014/main" id="{A921AC9D-428B-1CE3-499F-1289B47D5F26}"/>
              </a:ext>
            </a:extLst>
          </p:cNvPr>
          <p:cNvSpPr>
            <a:spLocks noGrp="1"/>
          </p:cNvSpPr>
          <p:nvPr>
            <p:ph type="sldNum" sz="quarter" idx="16"/>
          </p:nvPr>
        </p:nvSpPr>
        <p:spPr>
          <a:xfrm>
            <a:off x="8288057" y="6382512"/>
            <a:ext cx="342900" cy="338328"/>
          </a:xfrm>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7787617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Quote 5">
    <p:bg>
      <p:bgPr>
        <a:solidFill>
          <a:schemeClr val="accent3">
            <a:alpha val="6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0EBA2EC2-4347-818C-501D-DEEA9CA0D13B}"/>
              </a:ext>
              <a:ext uri="{C183D7F6-B498-43B3-948B-1728B52AA6E4}">
                <adec:decorative xmlns:adec="http://schemas.microsoft.com/office/drawing/2017/decorative" val="1"/>
              </a:ext>
            </a:extLst>
          </p:cNvPr>
          <p:cNvSpPr/>
          <p:nvPr/>
        </p:nvSpPr>
        <p:spPr>
          <a:xfrm>
            <a:off x="1" y="-1"/>
            <a:ext cx="8107454" cy="5617255"/>
          </a:xfrm>
          <a:custGeom>
            <a:avLst/>
            <a:gdLst>
              <a:gd name="connsiteX0" fmla="*/ 0 w 10809939"/>
              <a:gd name="connsiteY0" fmla="*/ 0 h 5638868"/>
              <a:gd name="connsiteX1" fmla="*/ 10809939 w 10809939"/>
              <a:gd name="connsiteY1" fmla="*/ 0 h 5638868"/>
              <a:gd name="connsiteX2" fmla="*/ 10809939 w 10809939"/>
              <a:gd name="connsiteY2" fmla="*/ 5116914 h 5638868"/>
              <a:gd name="connsiteX3" fmla="*/ 10287986 w 10809939"/>
              <a:gd name="connsiteY3" fmla="*/ 5638868 h 5638868"/>
              <a:gd name="connsiteX4" fmla="*/ 0 w 10809939"/>
              <a:gd name="connsiteY4" fmla="*/ 5638868 h 563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9939" h="5638868">
                <a:moveTo>
                  <a:pt x="0" y="0"/>
                </a:moveTo>
                <a:lnTo>
                  <a:pt x="10809939" y="0"/>
                </a:lnTo>
                <a:lnTo>
                  <a:pt x="10809939" y="5116914"/>
                </a:lnTo>
                <a:cubicBezTo>
                  <a:pt x="10809939" y="5405181"/>
                  <a:pt x="10576253" y="5638868"/>
                  <a:pt x="10287986" y="5638868"/>
                </a:cubicBezTo>
                <a:lnTo>
                  <a:pt x="0" y="5638868"/>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297B7014-5970-11E5-11F0-6B902283689F}"/>
              </a:ext>
            </a:extLst>
          </p:cNvPr>
          <p:cNvSpPr>
            <a:spLocks noGrp="1"/>
          </p:cNvSpPr>
          <p:nvPr>
            <p:ph type="title" hasCustomPrompt="1"/>
          </p:nvPr>
        </p:nvSpPr>
        <p:spPr>
          <a:xfrm>
            <a:off x="2157574" y="4318613"/>
            <a:ext cx="5523386" cy="996027"/>
          </a:xfrm>
        </p:spPr>
        <p:txBody>
          <a:bodyPr anchor="ctr">
            <a:normAutofit/>
          </a:bodyPr>
          <a:lstStyle>
            <a:lvl1pPr algn="r">
              <a:lnSpc>
                <a:spcPct val="120000"/>
              </a:lnSpc>
              <a:defRPr sz="1050" b="0" spc="75" baseline="0">
                <a:latin typeface="+mn-lt"/>
              </a:defRPr>
            </a:lvl1pPr>
          </a:lstStyle>
          <a:p>
            <a:r>
              <a:rPr lang="en-US" dirty="0"/>
              <a:t>Quote Author</a:t>
            </a:r>
          </a:p>
        </p:txBody>
      </p:sp>
      <p:sp>
        <p:nvSpPr>
          <p:cNvPr id="7" name="Content Placeholder 6">
            <a:extLst>
              <a:ext uri="{FF2B5EF4-FFF2-40B4-BE49-F238E27FC236}">
                <a16:creationId xmlns:a16="http://schemas.microsoft.com/office/drawing/2014/main" id="{63EF4BD9-B936-0E90-F933-A03D5E185561}"/>
              </a:ext>
            </a:extLst>
          </p:cNvPr>
          <p:cNvSpPr>
            <a:spLocks noGrp="1"/>
          </p:cNvSpPr>
          <p:nvPr>
            <p:ph sz="quarter" idx="13" hasCustomPrompt="1"/>
          </p:nvPr>
        </p:nvSpPr>
        <p:spPr>
          <a:xfrm>
            <a:off x="576072" y="647700"/>
            <a:ext cx="7104888" cy="3670912"/>
          </a:xfrm>
        </p:spPr>
        <p:txBody>
          <a:bodyPr anchor="ctr">
            <a:normAutofit/>
          </a:bodyPr>
          <a:lstStyle>
            <a:lvl1pPr marL="102870" indent="-102870">
              <a:lnSpc>
                <a:spcPct val="100000"/>
              </a:lnSpc>
              <a:spcBef>
                <a:spcPts val="0"/>
              </a:spcBef>
              <a:buNone/>
              <a:defRPr sz="3600">
                <a:solidFill>
                  <a:schemeClr val="tx2"/>
                </a:solidFill>
                <a:latin typeface="+mj-lt"/>
              </a:defRPr>
            </a:lvl1pPr>
          </a:lstStyle>
          <a:p>
            <a:pPr lvl="0"/>
            <a:r>
              <a:rPr lang="en-US" dirty="0"/>
              <a:t>Click to edit Quote</a:t>
            </a:r>
          </a:p>
        </p:txBody>
      </p:sp>
      <p:sp>
        <p:nvSpPr>
          <p:cNvPr id="12" name="Footer Placeholder 11">
            <a:extLst>
              <a:ext uri="{FF2B5EF4-FFF2-40B4-BE49-F238E27FC236}">
                <a16:creationId xmlns:a16="http://schemas.microsoft.com/office/drawing/2014/main" id="{B68D110F-CED3-F33A-EDD7-57811187B5A8}"/>
              </a:ext>
            </a:extLst>
          </p:cNvPr>
          <p:cNvSpPr>
            <a:spLocks noGrp="1"/>
          </p:cNvSpPr>
          <p:nvPr>
            <p:ph type="ftr" sz="quarter" idx="15"/>
          </p:nvPr>
        </p:nvSpPr>
        <p:spPr/>
        <p:txBody>
          <a:bodyPr/>
          <a:lstStyle/>
          <a:p>
            <a:endParaRPr lang="en-US"/>
          </a:p>
        </p:txBody>
      </p:sp>
      <p:sp>
        <p:nvSpPr>
          <p:cNvPr id="11" name="Date Placeholder 10">
            <a:extLst>
              <a:ext uri="{FF2B5EF4-FFF2-40B4-BE49-F238E27FC236}">
                <a16:creationId xmlns:a16="http://schemas.microsoft.com/office/drawing/2014/main" id="{1BE1F328-2362-9468-2593-BAF90BE9CEB0}"/>
              </a:ext>
            </a:extLst>
          </p:cNvPr>
          <p:cNvSpPr>
            <a:spLocks noGrp="1"/>
          </p:cNvSpPr>
          <p:nvPr>
            <p:ph type="dt" sz="half" idx="14"/>
          </p:nvPr>
        </p:nvSpPr>
        <p:spPr/>
        <p:txBody>
          <a:bodyPr/>
          <a:lstStyle/>
          <a:p>
            <a:fld id="{D7E3ECEC-7E7B-4FB9-BAE8-5C10F12795EA}" type="datetimeFigureOut">
              <a:rPr lang="en-US" smtClean="0"/>
              <a:t>1/9/2026</a:t>
            </a:fld>
            <a:endParaRPr lang="en-US"/>
          </a:p>
        </p:txBody>
      </p:sp>
      <p:sp>
        <p:nvSpPr>
          <p:cNvPr id="13" name="Slide Number Placeholder 12">
            <a:extLst>
              <a:ext uri="{FF2B5EF4-FFF2-40B4-BE49-F238E27FC236}">
                <a16:creationId xmlns:a16="http://schemas.microsoft.com/office/drawing/2014/main" id="{DADE9A5F-3A0A-29A6-E008-BCCF7C3761BD}"/>
              </a:ext>
            </a:extLst>
          </p:cNvPr>
          <p:cNvSpPr>
            <a:spLocks noGrp="1"/>
          </p:cNvSpPr>
          <p:nvPr>
            <p:ph type="sldNum" sz="quarter" idx="16"/>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15580845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76072" y="822960"/>
            <a:ext cx="8029575" cy="674908"/>
          </a:xfrm>
        </p:spPr>
        <p:txBody>
          <a:bodyPr anchor="t"/>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4B07B2D7-7718-3EA4-C727-BB98633A6739}"/>
              </a:ext>
            </a:extLst>
          </p:cNvPr>
          <p:cNvSpPr>
            <a:spLocks noGrp="1"/>
          </p:cNvSpPr>
          <p:nvPr>
            <p:ph sz="quarter" idx="15"/>
          </p:nvPr>
        </p:nvSpPr>
        <p:spPr>
          <a:xfrm>
            <a:off x="571500" y="1802352"/>
            <a:ext cx="3802515" cy="4293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9">
            <a:extLst>
              <a:ext uri="{FF2B5EF4-FFF2-40B4-BE49-F238E27FC236}">
                <a16:creationId xmlns:a16="http://schemas.microsoft.com/office/drawing/2014/main" id="{EB1D51A5-7ABE-E37E-E3A4-3AF4A8448510}"/>
              </a:ext>
            </a:extLst>
          </p:cNvPr>
          <p:cNvSpPr>
            <a:spLocks noGrp="1"/>
          </p:cNvSpPr>
          <p:nvPr>
            <p:ph sz="quarter" idx="16"/>
          </p:nvPr>
        </p:nvSpPr>
        <p:spPr>
          <a:xfrm>
            <a:off x="4795575" y="1802352"/>
            <a:ext cx="3802516" cy="4293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D7E3ECEC-7E7B-4FB9-BAE8-5C10F12795EA}" type="datetimeFigureOut">
              <a:rPr lang="en-US" smtClean="0"/>
              <a:t>1/9/2026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4283126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577970" y="822961"/>
            <a:ext cx="8023106" cy="550367"/>
          </a:xfrm>
        </p:spPr>
        <p:txBody>
          <a:bodyPr anchor="t"/>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574035" y="1380744"/>
            <a:ext cx="3814994" cy="559834"/>
          </a:xfrm>
        </p:spPr>
        <p:txBody>
          <a:bodyPr anchor="b">
            <a:normAutofit/>
          </a:bodyPr>
          <a:lstStyle>
            <a:lvl1pPr marL="0" indent="0">
              <a:lnSpc>
                <a:spcPct val="90000"/>
              </a:lnSpc>
              <a:buNone/>
              <a:defRPr sz="1200" b="1" cap="all"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0E49B3C-8832-0263-2ACE-16444014FC2C}"/>
              </a:ext>
            </a:extLst>
          </p:cNvPr>
          <p:cNvSpPr>
            <a:spLocks noGrp="1"/>
          </p:cNvSpPr>
          <p:nvPr>
            <p:ph sz="quarter" idx="15"/>
          </p:nvPr>
        </p:nvSpPr>
        <p:spPr>
          <a:xfrm>
            <a:off x="574369" y="2020888"/>
            <a:ext cx="3814762" cy="4227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4786885" y="1380744"/>
            <a:ext cx="3814994" cy="559834"/>
          </a:xfrm>
        </p:spPr>
        <p:txBody>
          <a:bodyPr anchor="b">
            <a:normAutofit/>
          </a:bodyPr>
          <a:lstStyle>
            <a:lvl1pPr marL="0" indent="0">
              <a:lnSpc>
                <a:spcPct val="90000"/>
              </a:lnSpc>
              <a:buNone/>
              <a:defRPr sz="1200" b="1" cap="all"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Content Placeholder 11">
            <a:extLst>
              <a:ext uri="{FF2B5EF4-FFF2-40B4-BE49-F238E27FC236}">
                <a16:creationId xmlns:a16="http://schemas.microsoft.com/office/drawing/2014/main" id="{F5D88C15-4359-3F27-9B17-CB9581414F72}"/>
              </a:ext>
            </a:extLst>
          </p:cNvPr>
          <p:cNvSpPr>
            <a:spLocks noGrp="1"/>
          </p:cNvSpPr>
          <p:nvPr>
            <p:ph sz="quarter" idx="16"/>
          </p:nvPr>
        </p:nvSpPr>
        <p:spPr>
          <a:xfrm>
            <a:off x="4786313" y="2020888"/>
            <a:ext cx="3814763" cy="4227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D7E3ECEC-7E7B-4FB9-BAE8-5C10F12795EA}" type="datetimeFigureOut">
              <a:rPr lang="en-US" smtClean="0"/>
              <a:t>1/9/2026</a:t>
            </a:fld>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39111312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a:xfrm>
            <a:off x="577970" y="822960"/>
            <a:ext cx="8023860" cy="828594"/>
          </a:xfrm>
        </p:spPr>
        <p:txBody>
          <a:bodyPr anchor="t"/>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D7E3ECEC-7E7B-4FB9-BAE8-5C10F12795EA}" type="datetimeFigureOut">
              <a:rPr lang="en-US" smtClean="0"/>
              <a:t>1/9/2026</a:t>
            </a:fld>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34828282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a:p>
        </p:txBody>
      </p:sp>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D7E3ECEC-7E7B-4FB9-BAE8-5C10F12795EA}" type="datetimeFigureOut">
              <a:rPr lang="en-US" smtClean="0"/>
              <a:t>1/9/2026</a:t>
            </a:fld>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4590287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76072" y="822960"/>
            <a:ext cx="2396613" cy="1504164"/>
          </a:xfrm>
        </p:spPr>
        <p:txBody>
          <a:bodyPr anchor="t">
            <a:normAutofit/>
          </a:bodyPr>
          <a:lstStyle>
            <a:lvl1pPr>
              <a:defRPr sz="18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76072" y="2311122"/>
            <a:ext cx="2396613" cy="3784879"/>
          </a:xfrm>
        </p:spPr>
        <p:txBody>
          <a:bodyPr anchor="t">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3674854" y="836762"/>
            <a:ext cx="4926222" cy="525923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D7E3ECEC-7E7B-4FB9-BAE8-5C10F12795EA}" type="datetimeFigureOut">
              <a:rPr lang="en-US" smtClean="0"/>
              <a:t>1/9/2026</a:t>
            </a:fld>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40280498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79068" y="822961"/>
            <a:ext cx="2281199" cy="1968931"/>
          </a:xfrm>
        </p:spPr>
        <p:txBody>
          <a:bodyPr anchor="t">
            <a:normAutofit/>
          </a:bodyPr>
          <a:lstStyle>
            <a:lvl1pPr>
              <a:defRPr sz="18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576072" y="3147060"/>
            <a:ext cx="2281198" cy="2762035"/>
          </a:xfrm>
        </p:spPr>
        <p:txBody>
          <a:bodyPr vert="horz" lIns="91440" tIns="45720" rIns="91440" bIns="45720" rtlCol="0" anchor="b">
            <a:normAutofit/>
          </a:bodyPr>
          <a:lstStyle>
            <a:lvl1pPr marL="0" indent="0">
              <a:buNone/>
              <a:defRPr lang="en-US" sz="1200" dirty="0"/>
            </a:lvl1pPr>
          </a:lstStyle>
          <a:p>
            <a:pPr lvl="0"/>
            <a:r>
              <a:rPr lang="en-US"/>
              <a:t>Click to edit Master text styles</a:t>
            </a:r>
          </a:p>
        </p:txBody>
      </p:sp>
      <p:sp>
        <p:nvSpPr>
          <p:cNvPr id="9" name="Picture Placeholder 9">
            <a:extLst>
              <a:ext uri="{FF2B5EF4-FFF2-40B4-BE49-F238E27FC236}">
                <a16:creationId xmlns:a16="http://schemas.microsoft.com/office/drawing/2014/main" id="{75E80A04-FEAF-D5E8-F208-D79F5852407B}"/>
              </a:ext>
            </a:extLst>
          </p:cNvPr>
          <p:cNvSpPr>
            <a:spLocks noGrp="1"/>
          </p:cNvSpPr>
          <p:nvPr>
            <p:ph type="pic" sz="quarter" idx="13" hasCustomPrompt="1"/>
          </p:nvPr>
        </p:nvSpPr>
        <p:spPr>
          <a:xfrm>
            <a:off x="3377133" y="0"/>
            <a:ext cx="5766868" cy="6096000"/>
          </a:xfrm>
          <a:custGeom>
            <a:avLst/>
            <a:gdLst>
              <a:gd name="connsiteX0" fmla="*/ 0 w 7689157"/>
              <a:gd name="connsiteY0" fmla="*/ 0 h 6096000"/>
              <a:gd name="connsiteX1" fmla="*/ 7689157 w 7689157"/>
              <a:gd name="connsiteY1" fmla="*/ 0 h 6096000"/>
              <a:gd name="connsiteX2" fmla="*/ 7689157 w 7689157"/>
              <a:gd name="connsiteY2" fmla="*/ 6096000 h 6096000"/>
              <a:gd name="connsiteX3" fmla="*/ 501522 w 7689157"/>
              <a:gd name="connsiteY3" fmla="*/ 6096000 h 6096000"/>
              <a:gd name="connsiteX4" fmla="*/ 0 w 7689157"/>
              <a:gd name="connsiteY4" fmla="*/ 5594478 h 60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9157" h="6096000">
                <a:moveTo>
                  <a:pt x="0" y="0"/>
                </a:moveTo>
                <a:lnTo>
                  <a:pt x="7689157" y="0"/>
                </a:lnTo>
                <a:lnTo>
                  <a:pt x="7689157" y="6096000"/>
                </a:lnTo>
                <a:lnTo>
                  <a:pt x="501522" y="6096000"/>
                </a:lnTo>
                <a:cubicBezTo>
                  <a:pt x="224539" y="6096000"/>
                  <a:pt x="0" y="5871461"/>
                  <a:pt x="0" y="5594478"/>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 </a:t>
            </a:r>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D7E3ECEC-7E7B-4FB9-BAE8-5C10F12795EA}" type="datetimeFigureOut">
              <a:rPr lang="en-US" smtClean="0"/>
              <a:t>1/9/2026</a:t>
            </a:fld>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27857775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Conclusion">
    <p:bg>
      <p:bgRef idx="1001">
        <a:schemeClr val="bg2"/>
      </p:bgRef>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A6492530-7F0F-7B93-27A9-6F68FAF54390}"/>
              </a:ext>
              <a:ext uri="{C183D7F6-B498-43B3-948B-1728B52AA6E4}">
                <adec:decorative xmlns:adec="http://schemas.microsoft.com/office/drawing/2017/decorative" val="1"/>
              </a:ext>
            </a:extLst>
          </p:cNvPr>
          <p:cNvSpPr/>
          <p:nvPr/>
        </p:nvSpPr>
        <p:spPr>
          <a:xfrm rot="10800000">
            <a:off x="571500" y="2880692"/>
            <a:ext cx="8572500" cy="3977309"/>
          </a:xfrm>
          <a:custGeom>
            <a:avLst/>
            <a:gdLst>
              <a:gd name="connsiteX0" fmla="*/ 0 w 11468099"/>
              <a:gd name="connsiteY0" fmla="*/ 4053508 h 4053508"/>
              <a:gd name="connsiteX1" fmla="*/ 10946146 w 11468099"/>
              <a:gd name="connsiteY1" fmla="*/ 4043963 h 4053508"/>
              <a:gd name="connsiteX2" fmla="*/ 11468099 w 11468099"/>
              <a:gd name="connsiteY2" fmla="*/ 3522009 h 4053508"/>
              <a:gd name="connsiteX3" fmla="*/ 11468099 w 11468099"/>
              <a:gd name="connsiteY3" fmla="*/ 0 h 4053508"/>
              <a:gd name="connsiteX4" fmla="*/ 0 w 11468099"/>
              <a:gd name="connsiteY4" fmla="*/ 0 h 4053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8099" h="4053508">
                <a:moveTo>
                  <a:pt x="0" y="4053508"/>
                </a:moveTo>
                <a:lnTo>
                  <a:pt x="10946146" y="4043963"/>
                </a:lnTo>
                <a:cubicBezTo>
                  <a:pt x="11234413" y="4043963"/>
                  <a:pt x="11468099" y="3810276"/>
                  <a:pt x="11468099" y="3522009"/>
                </a:cubicBezTo>
                <a:lnTo>
                  <a:pt x="11468099" y="0"/>
                </a:lnTo>
                <a:lnTo>
                  <a:pt x="0" y="0"/>
                </a:lnTo>
                <a:close/>
              </a:path>
            </a:pathLst>
          </a:cu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40850" y="190500"/>
            <a:ext cx="8882429" cy="2057400"/>
          </a:xfrm>
        </p:spPr>
        <p:txBody>
          <a:bodyPr anchor="t">
            <a:noAutofit/>
          </a:bodyPr>
          <a:lstStyle>
            <a:lvl1pPr>
              <a:defRPr sz="6600">
                <a:solidFill>
                  <a:schemeClr val="accent1"/>
                </a:solidFill>
              </a:defRPr>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1049110" y="3505199"/>
            <a:ext cx="7533499" cy="2667000"/>
          </a:xfrm>
        </p:spPr>
        <p:txBody>
          <a:bodyPr vert="horz" lIns="91440" tIns="45720" rIns="91440" bIns="45720" rtlCol="0">
            <a:normAutofit/>
          </a:bodyPr>
          <a:lstStyle>
            <a:lvl1pPr marL="0" indent="0">
              <a:buNone/>
              <a:defRPr lang="en-US" sz="1050" dirty="0"/>
            </a:lvl1pPr>
            <a:lvl2pPr marL="171450" indent="0">
              <a:buNone/>
              <a:defRPr lang="en-US" sz="1050" dirty="0"/>
            </a:lvl2pPr>
            <a:lvl3pPr marL="342900" indent="0">
              <a:buNone/>
              <a:defRPr lang="en-US" sz="900" dirty="0"/>
            </a:lvl3pPr>
            <a:lvl4pPr marL="514350" indent="0">
              <a:buNone/>
              <a:defRPr lang="en-US" sz="900" dirty="0"/>
            </a:lvl4pPr>
            <a:lvl5pPr marL="685800" indent="0">
              <a:buNone/>
              <a:defRPr lang="en-US" sz="9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1049110" y="6329172"/>
            <a:ext cx="2112626" cy="338328"/>
          </a:xfrm>
        </p:spPr>
        <p:txBody>
          <a:bodyPr/>
          <a:lstStyle/>
          <a:p>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7E3ECEC-7E7B-4FB9-BAE8-5C10F12795EA}" type="datetimeFigureOut">
              <a:rPr lang="en-US" smtClean="0"/>
              <a:t>1/9/2026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1983265073"/>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Conclusion 2">
    <p:bg>
      <p:bgRef idx="1001">
        <a:schemeClr val="bg2"/>
      </p:bgRef>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B07D4EEB-8B0C-3EA1-DB0C-896A8F0C8621}"/>
              </a:ext>
              <a:ext uri="{C183D7F6-B498-43B3-948B-1728B52AA6E4}">
                <adec:decorative xmlns:adec="http://schemas.microsoft.com/office/drawing/2017/decorative" val="1"/>
              </a:ext>
            </a:extLst>
          </p:cNvPr>
          <p:cNvSpPr/>
          <p:nvPr/>
        </p:nvSpPr>
        <p:spPr>
          <a:xfrm rot="10800000">
            <a:off x="2008303" y="2952546"/>
            <a:ext cx="7135697" cy="3905455"/>
          </a:xfrm>
          <a:custGeom>
            <a:avLst/>
            <a:gdLst>
              <a:gd name="connsiteX0" fmla="*/ 0 w 9514262"/>
              <a:gd name="connsiteY0" fmla="*/ 3905455 h 3905455"/>
              <a:gd name="connsiteX1" fmla="*/ 0 w 9514262"/>
              <a:gd name="connsiteY1" fmla="*/ 0 h 3905455"/>
              <a:gd name="connsiteX2" fmla="*/ 9514262 w 9514262"/>
              <a:gd name="connsiteY2" fmla="*/ 0 h 3905455"/>
              <a:gd name="connsiteX3" fmla="*/ 9514262 w 9514262"/>
              <a:gd name="connsiteY3" fmla="*/ 3375660 h 3905455"/>
              <a:gd name="connsiteX4" fmla="*/ 8992309 w 9514262"/>
              <a:gd name="connsiteY4" fmla="*/ 3897614 h 3905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4262" h="3905455">
                <a:moveTo>
                  <a:pt x="0" y="3905455"/>
                </a:moveTo>
                <a:lnTo>
                  <a:pt x="0" y="0"/>
                </a:lnTo>
                <a:lnTo>
                  <a:pt x="9514262" y="0"/>
                </a:lnTo>
                <a:lnTo>
                  <a:pt x="9514262" y="3375660"/>
                </a:lnTo>
                <a:cubicBezTo>
                  <a:pt x="9514262" y="3663927"/>
                  <a:pt x="9280576" y="3897614"/>
                  <a:pt x="8992309" y="3897614"/>
                </a:cubicBezTo>
                <a:close/>
              </a:path>
            </a:pathLst>
          </a:cu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30030" y="190500"/>
            <a:ext cx="7930047" cy="2475644"/>
          </a:xfrm>
        </p:spPr>
        <p:txBody>
          <a:bodyPr anchor="t">
            <a:noAutofit/>
          </a:bodyPr>
          <a:lstStyle>
            <a:lvl1pPr>
              <a:defRPr sz="6600">
                <a:solidFill>
                  <a:schemeClr val="accent1"/>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2619910" y="3810000"/>
            <a:ext cx="5232116" cy="1676400"/>
          </a:xfrm>
        </p:spPr>
        <p:txBody>
          <a:bodyPr vert="horz" lIns="91440" tIns="45720" rIns="91440" bIns="45720" rtlCol="0">
            <a:normAutofit/>
          </a:bodyPr>
          <a:lstStyle>
            <a:lvl1pPr marL="0" indent="0">
              <a:buNone/>
              <a:defRPr lang="en-US" sz="1200" dirty="0"/>
            </a:lvl1pPr>
            <a:lvl2pPr marL="171450" indent="0">
              <a:buNone/>
              <a:defRPr lang="en-US" sz="1050" dirty="0"/>
            </a:lvl2pPr>
            <a:lvl3pPr marL="342900" indent="0">
              <a:buNone/>
              <a:defRPr lang="en-US" sz="900" dirty="0"/>
            </a:lvl3pPr>
            <a:lvl4pPr marL="514350" indent="0">
              <a:buNone/>
              <a:defRPr lang="en-US" sz="900" dirty="0"/>
            </a:lvl4pPr>
            <a:lvl5pPr marL="685800" indent="0">
              <a:buNone/>
              <a:defRPr lang="en-US" sz="9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7E3ECEC-7E7B-4FB9-BAE8-5C10F12795EA}" type="datetimeFigureOut">
              <a:rPr lang="en-US" smtClean="0"/>
              <a:t>1/9/2026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2967349662"/>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Content with Picture 4">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7A932ED1-5750-0D24-8D58-961B6F20FA21}"/>
              </a:ext>
            </a:extLst>
          </p:cNvPr>
          <p:cNvSpPr>
            <a:spLocks noGrp="1"/>
          </p:cNvSpPr>
          <p:nvPr>
            <p:ph type="title"/>
          </p:nvPr>
        </p:nvSpPr>
        <p:spPr>
          <a:xfrm>
            <a:off x="406730" y="621793"/>
            <a:ext cx="5439533" cy="1138769"/>
          </a:xfrm>
        </p:spPr>
        <p:txBody>
          <a:bodyPr/>
          <a:lstStyle/>
          <a:p>
            <a:r>
              <a:rPr lang="en-US" dirty="0"/>
              <a:t>Click to edit Master title style</a:t>
            </a:r>
          </a:p>
        </p:txBody>
      </p:sp>
      <p:sp>
        <p:nvSpPr>
          <p:cNvPr id="9" name="Content Placeholder 7">
            <a:extLst>
              <a:ext uri="{FF2B5EF4-FFF2-40B4-BE49-F238E27FC236}">
                <a16:creationId xmlns:a16="http://schemas.microsoft.com/office/drawing/2014/main" id="{01598DB3-17DB-7EDD-0F42-9866A753C2DD}"/>
              </a:ext>
            </a:extLst>
          </p:cNvPr>
          <p:cNvSpPr>
            <a:spLocks noGrp="1"/>
          </p:cNvSpPr>
          <p:nvPr>
            <p:ph sz="quarter" idx="19"/>
          </p:nvPr>
        </p:nvSpPr>
        <p:spPr>
          <a:xfrm>
            <a:off x="427202" y="2115404"/>
            <a:ext cx="5419061" cy="4212926"/>
          </a:xfrm>
        </p:spPr>
        <p:txBody>
          <a:bodyPr anchor="t" anchorCtr="0"/>
          <a:lstStyle>
            <a:lvl1pPr marL="0" indent="0">
              <a:buNone/>
              <a:defRPr/>
            </a:lvl1pPr>
            <a:lvl2pPr marL="171450" indent="0">
              <a:buNone/>
              <a:defRPr/>
            </a:lvl2pPr>
            <a:lvl3pPr marL="342900" indent="0">
              <a:buNone/>
              <a:defRPr/>
            </a:lvl3pPr>
            <a:lvl4pPr marL="51435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10">
            <a:extLst>
              <a:ext uri="{FF2B5EF4-FFF2-40B4-BE49-F238E27FC236}">
                <a16:creationId xmlns:a16="http://schemas.microsoft.com/office/drawing/2014/main" id="{6C5AB1A9-786B-C92B-C6EA-63CE0AACFB1E}"/>
              </a:ext>
            </a:extLst>
          </p:cNvPr>
          <p:cNvSpPr>
            <a:spLocks noGrp="1"/>
          </p:cNvSpPr>
          <p:nvPr>
            <p:ph type="pic" sz="quarter" idx="13" hasCustomPrompt="1"/>
          </p:nvPr>
        </p:nvSpPr>
        <p:spPr>
          <a:xfrm>
            <a:off x="6126480" y="1"/>
            <a:ext cx="3017520" cy="6858000"/>
          </a:xfrm>
          <a:blipFill>
            <a:blip r:embed="rId2">
              <a:alphaModFix amt="70000"/>
            </a:blip>
            <a:stretch>
              <a:fillRect/>
            </a:stretch>
          </a:blipFill>
        </p:spPr>
        <p:txBody>
          <a:bodyPr/>
          <a:lstStyle>
            <a:lvl1pPr>
              <a:defRPr/>
            </a:lvl1pPr>
          </a:lstStyle>
          <a:p>
            <a:r>
              <a:rPr lang="en-US" dirty="0"/>
              <a:t> </a:t>
            </a:r>
          </a:p>
        </p:txBody>
      </p:sp>
      <p:sp>
        <p:nvSpPr>
          <p:cNvPr id="5" name="Footer Placeholder 2">
            <a:extLst>
              <a:ext uri="{FF2B5EF4-FFF2-40B4-BE49-F238E27FC236}">
                <a16:creationId xmlns:a16="http://schemas.microsoft.com/office/drawing/2014/main" id="{C6115057-015C-DC83-074A-D22D9E0B6CD2}"/>
              </a:ext>
            </a:extLst>
          </p:cNvPr>
          <p:cNvSpPr>
            <a:spLocks noGrp="1"/>
          </p:cNvSpPr>
          <p:nvPr>
            <p:ph type="ftr" sz="quarter" idx="16"/>
          </p:nvPr>
        </p:nvSpPr>
        <p:spPr>
          <a:xfrm>
            <a:off x="406731" y="6492876"/>
            <a:ext cx="1476281" cy="365125"/>
          </a:xfrm>
        </p:spPr>
        <p:txBody>
          <a:bodyPr/>
          <a:lstStyle/>
          <a:p>
            <a:r>
              <a:rPr lang="en-US" dirty="0"/>
              <a:t>Sample footer text</a:t>
            </a:r>
          </a:p>
        </p:txBody>
      </p:sp>
      <p:sp>
        <p:nvSpPr>
          <p:cNvPr id="8" name="Date Placeholder 1">
            <a:extLst>
              <a:ext uri="{FF2B5EF4-FFF2-40B4-BE49-F238E27FC236}">
                <a16:creationId xmlns:a16="http://schemas.microsoft.com/office/drawing/2014/main" id="{42028964-5597-F5F0-6AEA-C79255C9BCE9}"/>
              </a:ext>
            </a:extLst>
          </p:cNvPr>
          <p:cNvSpPr>
            <a:spLocks noGrp="1"/>
          </p:cNvSpPr>
          <p:nvPr>
            <p:ph type="dt" sz="half" idx="18"/>
          </p:nvPr>
        </p:nvSpPr>
        <p:spPr>
          <a:xfrm>
            <a:off x="3963313" y="6492876"/>
            <a:ext cx="1197150" cy="365125"/>
          </a:xfrm>
        </p:spPr>
        <p:txBody>
          <a:bodyPr/>
          <a:lstStyle/>
          <a:p>
            <a:endParaRPr lang="en-US" dirty="0"/>
          </a:p>
        </p:txBody>
      </p:sp>
      <p:sp>
        <p:nvSpPr>
          <p:cNvPr id="6" name="Slide Number Placeholder 3">
            <a:extLst>
              <a:ext uri="{FF2B5EF4-FFF2-40B4-BE49-F238E27FC236}">
                <a16:creationId xmlns:a16="http://schemas.microsoft.com/office/drawing/2014/main" id="{B6324527-5F82-8213-FFB9-A5E6BEB2314F}"/>
              </a:ext>
            </a:extLst>
          </p:cNvPr>
          <p:cNvSpPr>
            <a:spLocks noGrp="1"/>
          </p:cNvSpPr>
          <p:nvPr>
            <p:ph type="sldNum" sz="quarter" idx="17"/>
          </p:nvPr>
        </p:nvSpPr>
        <p:spPr>
          <a:xfrm>
            <a:off x="5524358" y="6492876"/>
            <a:ext cx="321905" cy="365125"/>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8273880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Content with Picture 3">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CDF6858-35EF-4C90-B3F5-339B7EF1F60F}"/>
              </a:ext>
            </a:extLst>
          </p:cNvPr>
          <p:cNvSpPr>
            <a:spLocks noGrp="1"/>
          </p:cNvSpPr>
          <p:nvPr>
            <p:ph type="title"/>
          </p:nvPr>
        </p:nvSpPr>
        <p:spPr>
          <a:xfrm>
            <a:off x="3211345" y="621793"/>
            <a:ext cx="5439533" cy="1138769"/>
          </a:xfrm>
        </p:spPr>
        <p:txBody>
          <a:bodyPr anchor="t"/>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1"/>
            <a:ext cx="3017520" cy="6858000"/>
          </a:xfrm>
          <a:blipFill>
            <a:blip r:embed="rId2">
              <a:alphaModFix amt="70000"/>
            </a:blip>
            <a:stretch>
              <a:fillRect/>
            </a:stretch>
          </a:blipFill>
        </p:spPr>
        <p:txBody>
          <a:bodyPr/>
          <a:lstStyle>
            <a:lvl1pPr>
              <a:defRPr/>
            </a:lvl1pPr>
          </a:lstStyle>
          <a:p>
            <a:r>
              <a:rPr lang="en-US" dirty="0"/>
              <a:t> </a:t>
            </a:r>
          </a:p>
        </p:txBody>
      </p:sp>
      <p:sp>
        <p:nvSpPr>
          <p:cNvPr id="6" name="Content Placeholder 7">
            <a:extLst>
              <a:ext uri="{FF2B5EF4-FFF2-40B4-BE49-F238E27FC236}">
                <a16:creationId xmlns:a16="http://schemas.microsoft.com/office/drawing/2014/main" id="{72FCF01F-6AD4-FD29-865E-65BD55CF89DF}"/>
              </a:ext>
            </a:extLst>
          </p:cNvPr>
          <p:cNvSpPr>
            <a:spLocks noGrp="1"/>
          </p:cNvSpPr>
          <p:nvPr>
            <p:ph sz="quarter" idx="14"/>
          </p:nvPr>
        </p:nvSpPr>
        <p:spPr>
          <a:xfrm>
            <a:off x="3231817" y="2115404"/>
            <a:ext cx="5419061" cy="4212926"/>
          </a:xfrm>
        </p:spPr>
        <p:txBody>
          <a:bodyPr anchor="t" anchorCtr="0"/>
          <a:lstStyle>
            <a:lvl1pPr marL="0" indent="0">
              <a:buNone/>
              <a:defRPr/>
            </a:lvl1pPr>
            <a:lvl2pPr marL="171450" indent="0">
              <a:buNone/>
              <a:defRPr/>
            </a:lvl2pPr>
            <a:lvl3pPr marL="342900" indent="0">
              <a:buNone/>
              <a:defRPr/>
            </a:lvl3pPr>
            <a:lvl4pPr marL="51435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8">
            <a:extLst>
              <a:ext uri="{FF2B5EF4-FFF2-40B4-BE49-F238E27FC236}">
                <a16:creationId xmlns:a16="http://schemas.microsoft.com/office/drawing/2014/main" id="{4F9B8FC8-8820-A655-2A18-E8F8FC2C72DE}"/>
              </a:ext>
            </a:extLst>
          </p:cNvPr>
          <p:cNvSpPr>
            <a:spLocks noGrp="1"/>
          </p:cNvSpPr>
          <p:nvPr>
            <p:ph type="ftr" sz="quarter" idx="16"/>
          </p:nvPr>
        </p:nvSpPr>
        <p:spPr>
          <a:xfrm>
            <a:off x="3211345" y="6492876"/>
            <a:ext cx="1476281" cy="365125"/>
          </a:xfrm>
        </p:spPr>
        <p:txBody>
          <a:bodyPr anchor="b"/>
          <a:lstStyle/>
          <a:p>
            <a:r>
              <a:rPr lang="en-US" dirty="0"/>
              <a:t>Sample footer text</a:t>
            </a:r>
          </a:p>
        </p:txBody>
      </p:sp>
      <p:sp>
        <p:nvSpPr>
          <p:cNvPr id="13" name="Date Placeholder 2">
            <a:extLst>
              <a:ext uri="{FF2B5EF4-FFF2-40B4-BE49-F238E27FC236}">
                <a16:creationId xmlns:a16="http://schemas.microsoft.com/office/drawing/2014/main" id="{A8C032E2-BBA3-EA74-8FE1-5AFC46A21AE1}"/>
              </a:ext>
            </a:extLst>
          </p:cNvPr>
          <p:cNvSpPr>
            <a:spLocks noGrp="1"/>
          </p:cNvSpPr>
          <p:nvPr>
            <p:ph type="dt" sz="half" idx="18"/>
          </p:nvPr>
        </p:nvSpPr>
        <p:spPr>
          <a:xfrm>
            <a:off x="6767927" y="6492876"/>
            <a:ext cx="1197150" cy="365125"/>
          </a:xfrm>
        </p:spPr>
        <p:txBody>
          <a:bodyPr anchor="b"/>
          <a:lstStyle/>
          <a:p>
            <a:endParaRPr lang="en-US" dirty="0"/>
          </a:p>
        </p:txBody>
      </p:sp>
      <p:sp>
        <p:nvSpPr>
          <p:cNvPr id="12" name="Slide Number Placeholder 9">
            <a:extLst>
              <a:ext uri="{FF2B5EF4-FFF2-40B4-BE49-F238E27FC236}">
                <a16:creationId xmlns:a16="http://schemas.microsoft.com/office/drawing/2014/main" id="{D28087CA-07B9-D0D2-3AA7-C34B5C9645B8}"/>
              </a:ext>
            </a:extLst>
          </p:cNvPr>
          <p:cNvSpPr>
            <a:spLocks noGrp="1"/>
          </p:cNvSpPr>
          <p:nvPr>
            <p:ph type="sldNum" sz="quarter" idx="17"/>
          </p:nvPr>
        </p:nvSpPr>
        <p:spPr>
          <a:xfrm>
            <a:off x="8328973" y="6492876"/>
            <a:ext cx="321905" cy="365125"/>
          </a:xfrm>
        </p:spPr>
        <p:txBody>
          <a:bodyPr anchor="b"/>
          <a:lstStyle/>
          <a:p>
            <a:fld id="{CC057153-B650-4DEB-B370-79DDCFDCE934}" type="slidenum">
              <a:rPr lang="en-US" smtClean="0"/>
              <a:t>‹#›</a:t>
            </a:fld>
            <a:endParaRPr lang="en-US" dirty="0"/>
          </a:p>
        </p:txBody>
      </p:sp>
    </p:spTree>
    <p:extLst>
      <p:ext uri="{BB962C8B-B14F-4D97-AF65-F5344CB8AC3E}">
        <p14:creationId xmlns:p14="http://schemas.microsoft.com/office/powerpoint/2010/main" val="37401591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Content with Picture 8">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8B87BE0-867D-AF74-02DD-6F5420BC6D61}"/>
              </a:ext>
            </a:extLst>
          </p:cNvPr>
          <p:cNvSpPr>
            <a:spLocks noGrp="1"/>
          </p:cNvSpPr>
          <p:nvPr>
            <p:ph type="title"/>
          </p:nvPr>
        </p:nvSpPr>
        <p:spPr>
          <a:xfrm>
            <a:off x="389224" y="621793"/>
            <a:ext cx="3335153" cy="1867629"/>
          </a:xfrm>
        </p:spPr>
        <p:txBody>
          <a:bodyPr anchor="t">
            <a:noAutofit/>
          </a:bodyPr>
          <a:lstStyle>
            <a:lvl1pPr>
              <a:defRPr sz="4200"/>
            </a:lvl1pPr>
          </a:lstStyle>
          <a:p>
            <a:r>
              <a:rPr lang="en-US" dirty="0"/>
              <a:t>Click to edit Master title style</a:t>
            </a:r>
          </a:p>
        </p:txBody>
      </p:sp>
      <p:sp>
        <p:nvSpPr>
          <p:cNvPr id="9" name="Content Placeholder 7">
            <a:extLst>
              <a:ext uri="{FF2B5EF4-FFF2-40B4-BE49-F238E27FC236}">
                <a16:creationId xmlns:a16="http://schemas.microsoft.com/office/drawing/2014/main" id="{7B86FDEC-359F-20D5-12F6-5CBA3DC009EA}"/>
              </a:ext>
            </a:extLst>
          </p:cNvPr>
          <p:cNvSpPr>
            <a:spLocks noGrp="1"/>
          </p:cNvSpPr>
          <p:nvPr>
            <p:ph sz="quarter" idx="14"/>
          </p:nvPr>
        </p:nvSpPr>
        <p:spPr>
          <a:xfrm>
            <a:off x="407956" y="2890729"/>
            <a:ext cx="3336920" cy="3138438"/>
          </a:xfrm>
        </p:spPr>
        <p:txBody>
          <a:bodyPr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0">
            <a:extLst>
              <a:ext uri="{FF2B5EF4-FFF2-40B4-BE49-F238E27FC236}">
                <a16:creationId xmlns:a16="http://schemas.microsoft.com/office/drawing/2014/main" id="{FBEF9CB2-E8D7-8869-9B11-C58F1606DFE0}"/>
              </a:ext>
            </a:extLst>
          </p:cNvPr>
          <p:cNvSpPr>
            <a:spLocks noGrp="1"/>
          </p:cNvSpPr>
          <p:nvPr>
            <p:ph type="pic" sz="quarter" idx="13" hasCustomPrompt="1"/>
          </p:nvPr>
        </p:nvSpPr>
        <p:spPr>
          <a:xfrm>
            <a:off x="4022677" y="0"/>
            <a:ext cx="5121323" cy="6858000"/>
          </a:xfrm>
          <a:blipFill>
            <a:blip r:embed="rId2">
              <a:alphaModFix amt="70000"/>
            </a:blip>
            <a:stretch>
              <a:fillRect/>
            </a:stretch>
          </a:blipFill>
        </p:spPr>
        <p:txBody>
          <a:bodyPr/>
          <a:lstStyle>
            <a:lvl1pPr>
              <a:defRPr/>
            </a:lvl1pPr>
          </a:lstStyle>
          <a:p>
            <a:r>
              <a:rPr lang="en-US" dirty="0"/>
              <a:t> </a:t>
            </a:r>
          </a:p>
        </p:txBody>
      </p:sp>
      <p:sp>
        <p:nvSpPr>
          <p:cNvPr id="10" name="Footer Placeholder 8">
            <a:extLst>
              <a:ext uri="{FF2B5EF4-FFF2-40B4-BE49-F238E27FC236}">
                <a16:creationId xmlns:a16="http://schemas.microsoft.com/office/drawing/2014/main" id="{4784CE43-81E9-3B12-CB65-9B5FC6ECE9ED}"/>
              </a:ext>
            </a:extLst>
          </p:cNvPr>
          <p:cNvSpPr>
            <a:spLocks noGrp="1"/>
          </p:cNvSpPr>
          <p:nvPr>
            <p:ph type="ftr" sz="quarter" idx="16"/>
          </p:nvPr>
        </p:nvSpPr>
        <p:spPr>
          <a:xfrm>
            <a:off x="386714" y="6430477"/>
            <a:ext cx="1476281" cy="379867"/>
          </a:xfrm>
        </p:spPr>
        <p:txBody>
          <a:bodyPr anchor="b"/>
          <a:lstStyle/>
          <a:p>
            <a:r>
              <a:rPr lang="en-US" dirty="0"/>
              <a:t>Sample footer text</a:t>
            </a:r>
          </a:p>
        </p:txBody>
      </p:sp>
      <p:sp>
        <p:nvSpPr>
          <p:cNvPr id="11" name="Slide Number Placeholder 9">
            <a:extLst>
              <a:ext uri="{FF2B5EF4-FFF2-40B4-BE49-F238E27FC236}">
                <a16:creationId xmlns:a16="http://schemas.microsoft.com/office/drawing/2014/main" id="{779F1775-5104-9F86-4A61-07F914947CC9}"/>
              </a:ext>
            </a:extLst>
          </p:cNvPr>
          <p:cNvSpPr>
            <a:spLocks noGrp="1"/>
          </p:cNvSpPr>
          <p:nvPr>
            <p:ph type="sldNum" sz="quarter" idx="17"/>
          </p:nvPr>
        </p:nvSpPr>
        <p:spPr>
          <a:xfrm>
            <a:off x="3422971" y="6430477"/>
            <a:ext cx="321905" cy="379867"/>
          </a:xfrm>
        </p:spPr>
        <p:txBody>
          <a:bodyPr anchor="b"/>
          <a:lstStyle/>
          <a:p>
            <a:fld id="{CC057153-B650-4DEB-B370-79DDCFDCE934}" type="slidenum">
              <a:rPr lang="en-US" smtClean="0"/>
              <a:t>‹#›</a:t>
            </a:fld>
            <a:endParaRPr lang="en-US" dirty="0"/>
          </a:p>
        </p:txBody>
      </p:sp>
    </p:spTree>
    <p:extLst>
      <p:ext uri="{BB962C8B-B14F-4D97-AF65-F5344CB8AC3E}">
        <p14:creationId xmlns:p14="http://schemas.microsoft.com/office/powerpoint/2010/main" val="1514426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Content with Picture 13">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EC4192E-0615-6D24-7F21-2ED903A0F72C}"/>
              </a:ext>
            </a:extLst>
          </p:cNvPr>
          <p:cNvSpPr>
            <a:spLocks noGrp="1"/>
          </p:cNvSpPr>
          <p:nvPr>
            <p:ph type="title"/>
          </p:nvPr>
        </p:nvSpPr>
        <p:spPr>
          <a:xfrm>
            <a:off x="384048" y="621793"/>
            <a:ext cx="3321525" cy="2601925"/>
          </a:xfrm>
        </p:spPr>
        <p:txBody>
          <a:bodyPr anchor="t">
            <a:noAutofit/>
          </a:bodyPr>
          <a:lstStyle>
            <a:lvl1pPr>
              <a:defRPr sz="4200"/>
            </a:lvl1pPr>
          </a:lstStyle>
          <a:p>
            <a:r>
              <a:rPr lang="en-US" dirty="0"/>
              <a:t>Click to edit Master title style</a:t>
            </a:r>
          </a:p>
        </p:txBody>
      </p:sp>
      <p:sp>
        <p:nvSpPr>
          <p:cNvPr id="8" name="Footer Placeholder 7">
            <a:extLst>
              <a:ext uri="{FF2B5EF4-FFF2-40B4-BE49-F238E27FC236}">
                <a16:creationId xmlns:a16="http://schemas.microsoft.com/office/drawing/2014/main" id="{353F39CB-9CE6-B4F1-AF33-1A09A12BE9AE}"/>
              </a:ext>
            </a:extLst>
          </p:cNvPr>
          <p:cNvSpPr>
            <a:spLocks noGrp="1"/>
          </p:cNvSpPr>
          <p:nvPr>
            <p:ph type="ftr" sz="quarter" idx="16"/>
          </p:nvPr>
        </p:nvSpPr>
        <p:spPr>
          <a:xfrm>
            <a:off x="397764" y="110365"/>
            <a:ext cx="3223260" cy="365125"/>
          </a:xfrm>
        </p:spPr>
        <p:txBody>
          <a:bodyPr/>
          <a:lstStyle/>
          <a:p>
            <a:r>
              <a:rPr lang="en-US" dirty="0"/>
              <a:t>Sample footer text</a:t>
            </a:r>
          </a:p>
        </p:txBody>
      </p:sp>
      <p:sp>
        <p:nvSpPr>
          <p:cNvPr id="7" name="Date Placeholder 6">
            <a:extLst>
              <a:ext uri="{FF2B5EF4-FFF2-40B4-BE49-F238E27FC236}">
                <a16:creationId xmlns:a16="http://schemas.microsoft.com/office/drawing/2014/main" id="{40F9206B-94E8-C3F0-6151-8464A5C587D6}"/>
              </a:ext>
            </a:extLst>
          </p:cNvPr>
          <p:cNvSpPr>
            <a:spLocks noGrp="1"/>
          </p:cNvSpPr>
          <p:nvPr>
            <p:ph type="dt" sz="half" idx="15"/>
          </p:nvPr>
        </p:nvSpPr>
        <p:spPr>
          <a:xfrm>
            <a:off x="3948301" y="104577"/>
            <a:ext cx="3627662" cy="365125"/>
          </a:xfrm>
        </p:spPr>
        <p:txBody>
          <a:bodyPr/>
          <a:lstStyle/>
          <a:p>
            <a:endParaRPr lang="en-US" dirty="0"/>
          </a:p>
        </p:txBody>
      </p:sp>
      <p:sp>
        <p:nvSpPr>
          <p:cNvPr id="10" name="Slide Number Placeholder 9">
            <a:extLst>
              <a:ext uri="{FF2B5EF4-FFF2-40B4-BE49-F238E27FC236}">
                <a16:creationId xmlns:a16="http://schemas.microsoft.com/office/drawing/2014/main" id="{90CE137C-A6F0-119E-F45A-788BDB12E8F7}"/>
              </a:ext>
            </a:extLst>
          </p:cNvPr>
          <p:cNvSpPr>
            <a:spLocks noGrp="1"/>
          </p:cNvSpPr>
          <p:nvPr>
            <p:ph type="sldNum" sz="quarter" idx="17"/>
          </p:nvPr>
        </p:nvSpPr>
        <p:spPr>
          <a:xfrm>
            <a:off x="8352135" y="110365"/>
            <a:ext cx="321905" cy="365125"/>
          </a:xfrm>
        </p:spPr>
        <p:txBody>
          <a:bodyPr/>
          <a:lstStyle/>
          <a:p>
            <a:fld id="{CC057153-B650-4DEB-B370-79DDCFDCE934}" type="slidenum">
              <a:rPr lang="en-US" smtClean="0"/>
              <a:pPr/>
              <a:t>‹#›</a:t>
            </a:fld>
            <a:endParaRPr lang="en-US" dirty="0"/>
          </a:p>
        </p:txBody>
      </p:sp>
      <p:sp>
        <p:nvSpPr>
          <p:cNvPr id="9" name="Content Placeholder 7">
            <a:extLst>
              <a:ext uri="{FF2B5EF4-FFF2-40B4-BE49-F238E27FC236}">
                <a16:creationId xmlns:a16="http://schemas.microsoft.com/office/drawing/2014/main" id="{D330B07B-AD04-71E7-8385-E5A3DE536FA1}"/>
              </a:ext>
            </a:extLst>
          </p:cNvPr>
          <p:cNvSpPr>
            <a:spLocks noGrp="1"/>
          </p:cNvSpPr>
          <p:nvPr>
            <p:ph sz="quarter" idx="14"/>
          </p:nvPr>
        </p:nvSpPr>
        <p:spPr>
          <a:xfrm>
            <a:off x="3950208" y="603504"/>
            <a:ext cx="4723832" cy="2601925"/>
          </a:xfrm>
        </p:spPr>
        <p:txBody>
          <a:bodyPr vert="horz" lIns="91440" tIns="45720" rIns="91440" bIns="45720" rtlCol="0">
            <a:normAutofit/>
          </a:bodyPr>
          <a:lstStyle>
            <a:lvl1pPr marL="0" indent="0">
              <a:buNone/>
              <a:defRPr lang="en-US" dirty="0"/>
            </a:lvl1pPr>
            <a:lvl2pPr marL="171450" indent="0">
              <a:buNone/>
              <a:defRPr lang="en-US" dirty="0"/>
            </a:lvl2pPr>
            <a:lvl3pPr marL="342900" indent="0">
              <a:buNone/>
              <a:defRPr lang="en-US" dirty="0"/>
            </a:lvl3pPr>
            <a:lvl4pPr marL="514350" indent="0">
              <a:buNone/>
              <a:defRPr lang="en-US" dirty="0"/>
            </a:lvl4pPr>
            <a:lvl5pPr marL="685800" indent="0">
              <a:buNone/>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10">
            <a:extLst>
              <a:ext uri="{FF2B5EF4-FFF2-40B4-BE49-F238E27FC236}">
                <a16:creationId xmlns:a16="http://schemas.microsoft.com/office/drawing/2014/main" id="{2BD75130-65F5-8CA7-F1DB-569BD060C526}"/>
              </a:ext>
            </a:extLst>
          </p:cNvPr>
          <p:cNvSpPr>
            <a:spLocks noGrp="1"/>
          </p:cNvSpPr>
          <p:nvPr>
            <p:ph type="pic" sz="quarter" idx="13" hasCustomPrompt="1"/>
          </p:nvPr>
        </p:nvSpPr>
        <p:spPr>
          <a:xfrm>
            <a:off x="-1" y="3429000"/>
            <a:ext cx="9144000" cy="3429000"/>
          </a:xfrm>
          <a:blipFill>
            <a:blip r:embed="rId2">
              <a:alphaModFix amt="70000"/>
            </a:blip>
            <a:stretch>
              <a:fillRect/>
            </a:stretch>
          </a:blipFill>
        </p:spPr>
        <p:txBody>
          <a:bodyPr/>
          <a:lstStyle>
            <a:lvl1pPr>
              <a:defRPr/>
            </a:lvl1pPr>
          </a:lstStyle>
          <a:p>
            <a:r>
              <a:rPr lang="en-US" dirty="0"/>
              <a:t> </a:t>
            </a:r>
          </a:p>
        </p:txBody>
      </p:sp>
    </p:spTree>
    <p:extLst>
      <p:ext uri="{BB962C8B-B14F-4D97-AF65-F5344CB8AC3E}">
        <p14:creationId xmlns:p14="http://schemas.microsoft.com/office/powerpoint/2010/main" val="24355219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1_Content with Picture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7200" y="1371600"/>
            <a:ext cx="3506725" cy="990600"/>
          </a:xfrm>
        </p:spPr>
        <p:txBody>
          <a:bodyPr anchor="t">
            <a:normAutofit/>
          </a:bodyPr>
          <a:lstStyle>
            <a:lvl1pPr>
              <a:defRPr sz="1800"/>
            </a:lvl1pPr>
          </a:lstStyle>
          <a:p>
            <a:r>
              <a:rPr lang="en-US"/>
              <a:t>Click to edit Master title style</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E0E25853-B4C0-6343-932C-8347057D543C}" type="datetime1">
              <a:rPr lang="en-US" smtClean="0"/>
              <a:t>1/9/2026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AEAA3239-9EA4-4A65-A281-97F994456D9F}" type="slidenum">
              <a:rPr lang="en-US" smtClean="0"/>
              <a:t>‹#›</a:t>
            </a:fld>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457200" y="2746247"/>
            <a:ext cx="3506724" cy="3502153"/>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4284377" y="1371600"/>
            <a:ext cx="4402424"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6356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1_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712717" y="1371601"/>
            <a:ext cx="4974083" cy="606888"/>
          </a:xfrm>
        </p:spPr>
        <p:txBody>
          <a:bodyPr anchor="t"/>
          <a:lstStyle/>
          <a:p>
            <a:r>
              <a:rPr lang="en-US" dirty="0"/>
              <a:t>Click to edit Master title style</a:t>
            </a:r>
          </a:p>
        </p:txBody>
      </p:sp>
      <p:sp>
        <p:nvSpPr>
          <p:cNvPr id="4" name="Date Placeholder 3">
            <a:extLst>
              <a:ext uri="{FF2B5EF4-FFF2-40B4-BE49-F238E27FC236}">
                <a16:creationId xmlns:a16="http://schemas.microsoft.com/office/drawing/2014/main" id="{1E742B5C-5438-96A4-4A2A-AE939906F8A4}"/>
              </a:ext>
            </a:extLst>
          </p:cNvPr>
          <p:cNvSpPr>
            <a:spLocks noGrp="1"/>
          </p:cNvSpPr>
          <p:nvPr>
            <p:ph type="dt" sz="half" idx="15"/>
          </p:nvPr>
        </p:nvSpPr>
        <p:spPr>
          <a:xfrm>
            <a:off x="457200" y="322731"/>
            <a:ext cx="685800" cy="283464"/>
          </a:xfrm>
        </p:spPr>
        <p:txBody>
          <a:bodyPr/>
          <a:lstStyle/>
          <a:p>
            <a:fld id="{C7436EE9-2482-7D4A-8C38-D7065D694086}" type="datetime1">
              <a:rPr lang="en-US" smtClean="0"/>
              <a:t>1/9/2026</a:t>
            </a:fld>
            <a:endParaRPr lang="en-US" dirty="0"/>
          </a:p>
        </p:txBody>
      </p:sp>
      <p:sp>
        <p:nvSpPr>
          <p:cNvPr id="9" name="Footer Placeholder 8">
            <a:extLst>
              <a:ext uri="{FF2B5EF4-FFF2-40B4-BE49-F238E27FC236}">
                <a16:creationId xmlns:a16="http://schemas.microsoft.com/office/drawing/2014/main" id="{C65BFCB1-FAA8-D03A-3B62-DCB2CF1CA112}"/>
              </a:ext>
            </a:extLst>
          </p:cNvPr>
          <p:cNvSpPr>
            <a:spLocks noGrp="1"/>
          </p:cNvSpPr>
          <p:nvPr>
            <p:ph type="ftr" sz="quarter" idx="16"/>
          </p:nvPr>
        </p:nvSpPr>
        <p:spPr>
          <a:xfrm>
            <a:off x="1885950" y="322731"/>
            <a:ext cx="5372100" cy="283464"/>
          </a:xfrm>
        </p:spPr>
        <p:txBody>
          <a:bodyPr/>
          <a:lstStyle/>
          <a:p>
            <a:r>
              <a:rPr lang="en-US" dirty="0"/>
              <a:t>Sample Footer Text</a:t>
            </a:r>
          </a:p>
        </p:txBody>
      </p:sp>
      <p:sp>
        <p:nvSpPr>
          <p:cNvPr id="10" name="Slide Number Placeholder 9">
            <a:extLst>
              <a:ext uri="{FF2B5EF4-FFF2-40B4-BE49-F238E27FC236}">
                <a16:creationId xmlns:a16="http://schemas.microsoft.com/office/drawing/2014/main" id="{0A608994-46CD-AAE0-DCC4-A59D26254D84}"/>
              </a:ext>
            </a:extLst>
          </p:cNvPr>
          <p:cNvSpPr>
            <a:spLocks noGrp="1"/>
          </p:cNvSpPr>
          <p:nvPr>
            <p:ph type="sldNum" sz="quarter" idx="17"/>
          </p:nvPr>
        </p:nvSpPr>
        <p:spPr>
          <a:xfrm>
            <a:off x="7996428" y="322731"/>
            <a:ext cx="685800" cy="283464"/>
          </a:xfrm>
        </p:spPr>
        <p:txBody>
          <a:bodyPr/>
          <a:lstStyle/>
          <a:p>
            <a:fld id="{AEAA3239-9EA4-4A65-A281-97F994456D9F}" type="slidenum">
              <a:rPr lang="en-US" smtClean="0"/>
              <a:t>‹#›</a:t>
            </a:fld>
            <a:endParaRPr lang="en-US" dirty="0"/>
          </a:p>
        </p:txBody>
      </p:sp>
      <p:sp>
        <p:nvSpPr>
          <p:cNvPr id="14" name="Picture Placeholder 13">
            <a:extLst>
              <a:ext uri="{FF2B5EF4-FFF2-40B4-BE49-F238E27FC236}">
                <a16:creationId xmlns:a16="http://schemas.microsoft.com/office/drawing/2014/main" id="{0F6718FE-EF5C-5023-A98D-91BFEF2C0337}"/>
              </a:ext>
            </a:extLst>
          </p:cNvPr>
          <p:cNvSpPr>
            <a:spLocks noGrp="1"/>
          </p:cNvSpPr>
          <p:nvPr>
            <p:ph type="pic" sz="quarter" idx="13" hasCustomPrompt="1"/>
          </p:nvPr>
        </p:nvSpPr>
        <p:spPr>
          <a:xfrm>
            <a:off x="457200" y="1371600"/>
            <a:ext cx="2963141" cy="4876801"/>
          </a:xfrm>
          <a:custGeom>
            <a:avLst/>
            <a:gdLst>
              <a:gd name="connsiteX0" fmla="*/ 0 w 4560454"/>
              <a:gd name="connsiteY0" fmla="*/ 0 h 6858000"/>
              <a:gd name="connsiteX1" fmla="*/ 4560454 w 4560454"/>
              <a:gd name="connsiteY1" fmla="*/ 0 h 6858000"/>
              <a:gd name="connsiteX2" fmla="*/ 4560454 w 4560454"/>
              <a:gd name="connsiteY2" fmla="*/ 6858000 h 6858000"/>
              <a:gd name="connsiteX3" fmla="*/ 0 w 45604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60454" h="6858000">
                <a:moveTo>
                  <a:pt x="0" y="0"/>
                </a:moveTo>
                <a:lnTo>
                  <a:pt x="4560454" y="0"/>
                </a:lnTo>
                <a:lnTo>
                  <a:pt x="4560454"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3712717" y="2362535"/>
            <a:ext cx="4969511" cy="39015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727857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2_Content with Picture 17">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160103" y="2427157"/>
            <a:ext cx="3139508" cy="3905381"/>
          </a:xfrm>
          <a:blipFill>
            <a:blip r:embed="rId2">
              <a:alphaModFix amt="70000"/>
            </a:blip>
            <a:stretch>
              <a:fillRect l="-718" r="1"/>
            </a:stretch>
          </a:blipFill>
        </p:spPr>
        <p:txBody>
          <a:bodyPr vert="horz" lIns="91440" tIns="0" rIns="0" bIns="0" rtlCol="0">
            <a:noAutofit/>
          </a:bodyPr>
          <a:lstStyle>
            <a:lvl1pPr marL="0" indent="0">
              <a:buNone/>
              <a:defRPr lang="en-US" sz="1800" b="0" i="0"/>
            </a:lvl1pPr>
          </a:lstStyle>
          <a:p>
            <a:pPr marL="171450" lvl="0" indent="-171450">
              <a:lnSpc>
                <a:spcPct val="150000"/>
              </a:lnSpc>
            </a:pPr>
            <a:r>
              <a:rPr lang="en-US" dirty="0"/>
              <a:t> </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66344" y="548639"/>
            <a:ext cx="3833266" cy="2492735"/>
          </a:xfrm>
        </p:spPr>
        <p:txBody>
          <a:bodyPr anchor="t" anchorCtr="0">
            <a:noAutofit/>
          </a:bodyPr>
          <a:lstStyle>
            <a:lvl1pPr>
              <a:defRPr sz="3000">
                <a:solidFill>
                  <a:schemeClr val="bg1"/>
                </a:solidFill>
                <a:highlight>
                  <a:srgbClr val="000000"/>
                </a:highlight>
              </a:defRPr>
            </a:lvl1pPr>
          </a:lstStyle>
          <a:p>
            <a:r>
              <a:rPr lang="en-US" dirty="0"/>
              <a:t>Click to edit Master title style</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4572000" y="549276"/>
            <a:ext cx="4189444" cy="57832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E73FE0C-303A-49D2-B22C-9FE8AE7D9EF1}" type="datetime1">
              <a:rPr lang="en-US" smtClean="0"/>
              <a:t>1/9/2026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981328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1_Content with Picture 15">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1"/>
            <a:ext cx="3017520" cy="6858000"/>
          </a:xfrm>
          <a:blipFill dpi="0" rotWithShape="1">
            <a:blip r:embed="rId2">
              <a:alphaModFix amt="70000"/>
            </a:blip>
            <a:srcRect/>
            <a:stretch>
              <a:fillRect/>
            </a:stretch>
          </a:blipFill>
        </p:spPr>
        <p:txBody>
          <a:bodyPr vert="horz" lIns="91440" tIns="45720" rIns="91440" bIns="45720" rtlCol="0">
            <a:normAutofit/>
          </a:bodyPr>
          <a:lstStyle>
            <a:lvl1pPr marL="0" indent="0">
              <a:buFont typeface="Arial" panose="020B0604020202020204" pitchFamily="34" charset="0"/>
              <a:buNone/>
              <a:defRPr lang="en-US"/>
            </a:lvl1pPr>
          </a:lstStyle>
          <a:p>
            <a:pPr lvl="0"/>
            <a:r>
              <a:rPr lang="en-US" dirty="0"/>
              <a:t> </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2326153" y="320040"/>
            <a:ext cx="6376649" cy="1258389"/>
          </a:xfrm>
        </p:spPr>
        <p:txBody>
          <a:bodyPr anchor="b">
            <a:noAutofit/>
          </a:bodyPr>
          <a:lstStyle>
            <a:lvl1pPr>
              <a:defRPr sz="3000">
                <a:solidFill>
                  <a:schemeClr val="bg1"/>
                </a:solidFill>
                <a:highlight>
                  <a:srgbClr val="000000"/>
                </a:highlight>
              </a:defRPr>
            </a:lvl1pPr>
          </a:lstStyle>
          <a:p>
            <a:r>
              <a:rPr lang="en-US" dirty="0"/>
              <a:t>Click to edit Master title style</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3559302" y="1725386"/>
            <a:ext cx="5143500" cy="46388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F0BFB53A-8FDF-F131-DCF2-D7BECE95381F}"/>
              </a:ext>
            </a:extLst>
          </p:cNvPr>
          <p:cNvSpPr>
            <a:spLocks noGrp="1"/>
          </p:cNvSpPr>
          <p:nvPr>
            <p:ph type="dt" sz="half" idx="15"/>
          </p:nvPr>
        </p:nvSpPr>
        <p:spPr>
          <a:xfrm>
            <a:off x="3559302" y="6453003"/>
            <a:ext cx="2620736" cy="365125"/>
          </a:xfrm>
        </p:spPr>
        <p:txBody>
          <a:bodyPr/>
          <a:lstStyle/>
          <a:p>
            <a:fld id="{1A5F77D0-C28E-4573-88F0-0A30FF98888E}" type="datetime1">
              <a:rPr lang="en-US" smtClean="0"/>
              <a:t>1/9/2026</a:t>
            </a:fld>
            <a:endParaRPr lang="en-US" dirty="0"/>
          </a:p>
        </p:txBody>
      </p:sp>
      <p:sp>
        <p:nvSpPr>
          <p:cNvPr id="4" name="Footer Placeholder 3">
            <a:extLst>
              <a:ext uri="{FF2B5EF4-FFF2-40B4-BE49-F238E27FC236}">
                <a16:creationId xmlns:a16="http://schemas.microsoft.com/office/drawing/2014/main" id="{5446E4B5-B423-4137-0255-D68BAC85BE95}"/>
              </a:ext>
            </a:extLst>
          </p:cNvPr>
          <p:cNvSpPr>
            <a:spLocks noGrp="1"/>
          </p:cNvSpPr>
          <p:nvPr>
            <p:ph type="ftr" sz="quarter" idx="16"/>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79FEC5A8-0DCB-9EEB-83E2-0411804C543D}"/>
              </a:ext>
            </a:extLst>
          </p:cNvPr>
          <p:cNvSpPr>
            <a:spLocks noGrp="1"/>
          </p:cNvSpPr>
          <p:nvPr>
            <p:ph type="sldNum" sz="quarter" idx="17"/>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558552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1_Content with Picture 6">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0"/>
            <a:ext cx="4958632" cy="6858000"/>
          </a:xfrm>
          <a:blipFill>
            <a:blip r:embed="rId2">
              <a:alphaModFix amt="70000"/>
            </a:blip>
            <a:stretch>
              <a:fillRect/>
            </a:stretch>
          </a:blipFill>
        </p:spPr>
        <p:txBody>
          <a:bodyPr vert="horz" lIns="91440" tIns="0" rIns="0" bIns="0" rtlCol="0">
            <a:noAutofit/>
          </a:bodyPr>
          <a:lstStyle>
            <a:lvl1pPr marL="0" indent="0">
              <a:buNone/>
              <a:defRPr lang="en-US" sz="1800" b="0" i="0"/>
            </a:lvl1pPr>
          </a:lstStyle>
          <a:p>
            <a:pPr marL="171450" lvl="0" indent="-171450">
              <a:lnSpc>
                <a:spcPct val="150000"/>
              </a:lnSpc>
            </a:pPr>
            <a:r>
              <a:rPr lang="en-US" dirty="0"/>
              <a:t> </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057326" y="548641"/>
            <a:ext cx="4663440" cy="1425587"/>
          </a:xfrm>
        </p:spPr>
        <p:txBody>
          <a:bodyPr anchor="b">
            <a:normAutofit/>
          </a:bodyPr>
          <a:lstStyle>
            <a:lvl1pPr>
              <a:defRPr sz="3000">
                <a:solidFill>
                  <a:schemeClr val="bg1"/>
                </a:solidFill>
                <a:highlight>
                  <a:srgbClr val="000000"/>
                </a:highlight>
              </a:defRPr>
            </a:lvl1pPr>
          </a:lstStyle>
          <a:p>
            <a:r>
              <a:rPr lang="en-US" dirty="0"/>
              <a:t>Click to edit Master title style</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5230372" y="2103120"/>
            <a:ext cx="3429000" cy="42976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4C7EAF46-1E68-65AC-7FFE-0B11DA3B892A}"/>
              </a:ext>
            </a:extLst>
          </p:cNvPr>
          <p:cNvSpPr>
            <a:spLocks noGrp="1"/>
          </p:cNvSpPr>
          <p:nvPr>
            <p:ph type="dt" sz="half" idx="15"/>
          </p:nvPr>
        </p:nvSpPr>
        <p:spPr>
          <a:xfrm>
            <a:off x="5230372" y="6453003"/>
            <a:ext cx="685800" cy="365125"/>
          </a:xfrm>
        </p:spPr>
        <p:txBody>
          <a:bodyPr/>
          <a:lstStyle/>
          <a:p>
            <a:fld id="{D291CE83-67BA-4B15-B48A-7DC5C0636664}" type="datetime1">
              <a:rPr lang="en-US" smtClean="0"/>
              <a:t>1/9/2026</a:t>
            </a:fld>
            <a:endParaRPr lang="en-US" dirty="0"/>
          </a:p>
        </p:txBody>
      </p:sp>
      <p:sp>
        <p:nvSpPr>
          <p:cNvPr id="4" name="Footer Placeholder 3">
            <a:extLst>
              <a:ext uri="{FF2B5EF4-FFF2-40B4-BE49-F238E27FC236}">
                <a16:creationId xmlns:a16="http://schemas.microsoft.com/office/drawing/2014/main" id="{96592920-42E4-564A-FF10-87A61B290C03}"/>
              </a:ext>
            </a:extLst>
          </p:cNvPr>
          <p:cNvSpPr>
            <a:spLocks noGrp="1"/>
          </p:cNvSpPr>
          <p:nvPr>
            <p:ph type="ftr" sz="quarter" idx="16"/>
          </p:nvPr>
        </p:nvSpPr>
        <p:spPr/>
        <p:txBody>
          <a:bodyPr/>
          <a:lstStyle/>
          <a:p>
            <a:r>
              <a:rPr lang="en-US"/>
              <a:t>Sample Footer Text</a:t>
            </a:r>
            <a:endParaRPr lang="en-US" dirty="0"/>
          </a:p>
        </p:txBody>
      </p:sp>
      <p:sp>
        <p:nvSpPr>
          <p:cNvPr id="9" name="Slide Number Placeholder 8">
            <a:extLst>
              <a:ext uri="{FF2B5EF4-FFF2-40B4-BE49-F238E27FC236}">
                <a16:creationId xmlns:a16="http://schemas.microsoft.com/office/drawing/2014/main" id="{832E3C91-6E96-4B5B-04BF-42DADB929082}"/>
              </a:ext>
            </a:extLst>
          </p:cNvPr>
          <p:cNvSpPr>
            <a:spLocks noGrp="1"/>
          </p:cNvSpPr>
          <p:nvPr>
            <p:ph type="sldNum" sz="quarter" idx="17"/>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4230843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3_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9485" y="685800"/>
            <a:ext cx="5143500" cy="1111532"/>
          </a:xfrm>
        </p:spPr>
        <p:txBody>
          <a:bodyPr anchor="b">
            <a:noAutofit/>
          </a:bodyPr>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59485" y="1965960"/>
            <a:ext cx="5143500" cy="4200198"/>
          </a:xfrm>
        </p:spPr>
        <p:txBody>
          <a:bodyPr>
            <a:noAutofit/>
          </a:bodyPr>
          <a:lstStyle>
            <a:lvl1pPr>
              <a:defRPr sz="1050"/>
            </a:lvl1pPr>
            <a:lvl2pPr>
              <a:defRPr sz="1050"/>
            </a:lvl2pPr>
            <a:lvl3pPr>
              <a:defRPr sz="1050"/>
            </a:lvl3pPr>
            <a:lvl4pPr>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459486" y="6346871"/>
            <a:ext cx="2104054" cy="365125"/>
          </a:xfrm>
        </p:spPr>
        <p:txBody>
          <a:bodyPr>
            <a:noAutofit/>
          </a:bodyPr>
          <a:lstStyle/>
          <a:p>
            <a:r>
              <a:rPr lang="en-US"/>
              <a:t>Sample Footer Text</a:t>
            </a:r>
            <a:endParaRPr lang="en-US" dirty="0"/>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3086890" y="6346871"/>
            <a:ext cx="2194190" cy="365125"/>
          </a:xfrm>
        </p:spPr>
        <p:txBody>
          <a:bodyPr>
            <a:noAutofit/>
          </a:bodyPr>
          <a:lstStyle/>
          <a:p>
            <a:fld id="{A7F72289-EB8A-47CA-A283-A769C9E761BF}" type="datetime1">
              <a:rPr lang="en-US" smtClean="0"/>
              <a:t>1/9/2026</a:t>
            </a:fld>
            <a:endParaRPr lang="en-US" dirty="0"/>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5281081" y="6346871"/>
            <a:ext cx="321905" cy="365125"/>
          </a:xfrm>
        </p:spPr>
        <p:txBody>
          <a:bodyPr>
            <a:noAutofit/>
          </a:bodyPr>
          <a:lstStyle/>
          <a:p>
            <a:fld id="{AEAA3239-9EA4-4A65-A281-97F994456D9F}" type="slidenum">
              <a:rPr lang="en-US" smtClean="0"/>
              <a:t>‹#›</a:t>
            </a:fld>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6068800" y="0"/>
            <a:ext cx="3075200" cy="6858000"/>
          </a:xfrm>
          <a:blipFill>
            <a:blip r:embed="rId2">
              <a:alphaModFix amt="60000"/>
            </a:blip>
            <a:stretch>
              <a:fillRect/>
            </a:stretch>
          </a:blipFill>
        </p:spPr>
        <p:txBody>
          <a:bodyPr/>
          <a:lstStyle>
            <a:lvl1pPr marL="0" indent="0">
              <a:buNone/>
              <a:defRPr/>
            </a:lvl1pPr>
          </a:lstStyle>
          <a:p>
            <a:r>
              <a:rPr lang="en-US" dirty="0"/>
              <a:t>.</a:t>
            </a:r>
          </a:p>
        </p:txBody>
      </p:sp>
    </p:spTree>
    <p:extLst>
      <p:ext uri="{BB962C8B-B14F-4D97-AF65-F5344CB8AC3E}">
        <p14:creationId xmlns:p14="http://schemas.microsoft.com/office/powerpoint/2010/main" val="1234343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6.xml"/><Relationship Id="rId21" Type="http://schemas.openxmlformats.org/officeDocument/2006/relationships/slideLayout" Target="../slideLayouts/slideLayout41.xml"/><Relationship Id="rId34" Type="http://schemas.openxmlformats.org/officeDocument/2006/relationships/slideLayout" Target="../slideLayouts/slideLayout54.xml"/><Relationship Id="rId42" Type="http://schemas.openxmlformats.org/officeDocument/2006/relationships/slideLayout" Target="../slideLayouts/slideLayout62.xml"/><Relationship Id="rId47" Type="http://schemas.openxmlformats.org/officeDocument/2006/relationships/slideLayout" Target="../slideLayouts/slideLayout67.xml"/><Relationship Id="rId50" Type="http://schemas.openxmlformats.org/officeDocument/2006/relationships/slideLayout" Target="../slideLayouts/slideLayout70.xml"/><Relationship Id="rId55" Type="http://schemas.openxmlformats.org/officeDocument/2006/relationships/slideLayout" Target="../slideLayouts/slideLayout75.xml"/><Relationship Id="rId63" Type="http://schemas.openxmlformats.org/officeDocument/2006/relationships/slideLayout" Target="../slideLayouts/slideLayout8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9" Type="http://schemas.openxmlformats.org/officeDocument/2006/relationships/slideLayout" Target="../slideLayouts/slideLayout49.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slideLayout" Target="../slideLayouts/slideLayout52.xml"/><Relationship Id="rId37" Type="http://schemas.openxmlformats.org/officeDocument/2006/relationships/slideLayout" Target="../slideLayouts/slideLayout57.xml"/><Relationship Id="rId40" Type="http://schemas.openxmlformats.org/officeDocument/2006/relationships/slideLayout" Target="../slideLayouts/slideLayout60.xml"/><Relationship Id="rId45" Type="http://schemas.openxmlformats.org/officeDocument/2006/relationships/slideLayout" Target="../slideLayouts/slideLayout65.xml"/><Relationship Id="rId53" Type="http://schemas.openxmlformats.org/officeDocument/2006/relationships/slideLayout" Target="../slideLayouts/slideLayout73.xml"/><Relationship Id="rId58" Type="http://schemas.openxmlformats.org/officeDocument/2006/relationships/slideLayout" Target="../slideLayouts/slideLayout78.xml"/><Relationship Id="rId66" Type="http://schemas.openxmlformats.org/officeDocument/2006/relationships/slideLayout" Target="../slideLayouts/slideLayout86.xml"/><Relationship Id="rId5" Type="http://schemas.openxmlformats.org/officeDocument/2006/relationships/slideLayout" Target="../slideLayouts/slideLayout25.xml"/><Relationship Id="rId61" Type="http://schemas.openxmlformats.org/officeDocument/2006/relationships/slideLayout" Target="../slideLayouts/slideLayout81.xml"/><Relationship Id="rId19" Type="http://schemas.openxmlformats.org/officeDocument/2006/relationships/slideLayout" Target="../slideLayouts/slideLayout3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 Id="rId35" Type="http://schemas.openxmlformats.org/officeDocument/2006/relationships/slideLayout" Target="../slideLayouts/slideLayout55.xml"/><Relationship Id="rId43" Type="http://schemas.openxmlformats.org/officeDocument/2006/relationships/slideLayout" Target="../slideLayouts/slideLayout63.xml"/><Relationship Id="rId48" Type="http://schemas.openxmlformats.org/officeDocument/2006/relationships/slideLayout" Target="../slideLayouts/slideLayout68.xml"/><Relationship Id="rId56" Type="http://schemas.openxmlformats.org/officeDocument/2006/relationships/slideLayout" Target="../slideLayouts/slideLayout76.xml"/><Relationship Id="rId64" Type="http://schemas.openxmlformats.org/officeDocument/2006/relationships/slideLayout" Target="../slideLayouts/slideLayout84.xml"/><Relationship Id="rId8" Type="http://schemas.openxmlformats.org/officeDocument/2006/relationships/slideLayout" Target="../slideLayouts/slideLayout28.xml"/><Relationship Id="rId51" Type="http://schemas.openxmlformats.org/officeDocument/2006/relationships/slideLayout" Target="../slideLayouts/slideLayout71.xml"/><Relationship Id="rId3" Type="http://schemas.openxmlformats.org/officeDocument/2006/relationships/slideLayout" Target="../slideLayouts/slideLayout23.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slideLayout" Target="../slideLayouts/slideLayout53.xml"/><Relationship Id="rId38" Type="http://schemas.openxmlformats.org/officeDocument/2006/relationships/slideLayout" Target="../slideLayouts/slideLayout58.xml"/><Relationship Id="rId46" Type="http://schemas.openxmlformats.org/officeDocument/2006/relationships/slideLayout" Target="../slideLayouts/slideLayout66.xml"/><Relationship Id="rId59" Type="http://schemas.openxmlformats.org/officeDocument/2006/relationships/slideLayout" Target="../slideLayouts/slideLayout79.xml"/><Relationship Id="rId67" Type="http://schemas.openxmlformats.org/officeDocument/2006/relationships/theme" Target="../theme/theme2.xml"/><Relationship Id="rId20" Type="http://schemas.openxmlformats.org/officeDocument/2006/relationships/slideLayout" Target="../slideLayouts/slideLayout40.xml"/><Relationship Id="rId41" Type="http://schemas.openxmlformats.org/officeDocument/2006/relationships/slideLayout" Target="../slideLayouts/slideLayout61.xml"/><Relationship Id="rId54" Type="http://schemas.openxmlformats.org/officeDocument/2006/relationships/slideLayout" Target="../slideLayouts/slideLayout74.xml"/><Relationship Id="rId62" Type="http://schemas.openxmlformats.org/officeDocument/2006/relationships/slideLayout" Target="../slideLayouts/slideLayout8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36" Type="http://schemas.openxmlformats.org/officeDocument/2006/relationships/slideLayout" Target="../slideLayouts/slideLayout56.xml"/><Relationship Id="rId49" Type="http://schemas.openxmlformats.org/officeDocument/2006/relationships/slideLayout" Target="../slideLayouts/slideLayout69.xml"/><Relationship Id="rId57" Type="http://schemas.openxmlformats.org/officeDocument/2006/relationships/slideLayout" Target="../slideLayouts/slideLayout77.xml"/><Relationship Id="rId10" Type="http://schemas.openxmlformats.org/officeDocument/2006/relationships/slideLayout" Target="../slideLayouts/slideLayout30.xml"/><Relationship Id="rId31" Type="http://schemas.openxmlformats.org/officeDocument/2006/relationships/slideLayout" Target="../slideLayouts/slideLayout51.xml"/><Relationship Id="rId44" Type="http://schemas.openxmlformats.org/officeDocument/2006/relationships/slideLayout" Target="../slideLayouts/slideLayout64.xml"/><Relationship Id="rId52" Type="http://schemas.openxmlformats.org/officeDocument/2006/relationships/slideLayout" Target="../slideLayouts/slideLayout72.xml"/><Relationship Id="rId60" Type="http://schemas.openxmlformats.org/officeDocument/2006/relationships/slideLayout" Target="../slideLayouts/slideLayout80.xml"/><Relationship Id="rId65" Type="http://schemas.openxmlformats.org/officeDocument/2006/relationships/slideLayout" Target="../slideLayouts/slideLayout85.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1/9/2026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734" r:id="rId19"/>
    <p:sldLayoutId id="2147483735" r:id="rId2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579067" y="825748"/>
            <a:ext cx="8022008" cy="61880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580990" y="1506872"/>
            <a:ext cx="8020085" cy="45891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579068" y="6329172"/>
            <a:ext cx="2112626" cy="338328"/>
          </a:xfrm>
          <a:prstGeom prst="rect">
            <a:avLst/>
          </a:prstGeom>
        </p:spPr>
        <p:txBody>
          <a:bodyPr vert="horz" lIns="91440" tIns="45720" rIns="91440" bIns="45720" rtlCol="0" anchor="ctr"/>
          <a:lstStyle>
            <a:lvl1pPr algn="l">
              <a:defRPr sz="563" cap="all" spc="0" baseline="0">
                <a:solidFill>
                  <a:schemeClr val="tx1"/>
                </a:solidFill>
              </a:defRPr>
            </a:lvl1pPr>
          </a:lstStyle>
          <a:p>
            <a:endParaRPr lang="en-US"/>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6968558" y="6329172"/>
            <a:ext cx="1209506" cy="338328"/>
          </a:xfrm>
          <a:prstGeom prst="rect">
            <a:avLst/>
          </a:prstGeom>
        </p:spPr>
        <p:txBody>
          <a:bodyPr vert="horz" lIns="91440" tIns="45720" rIns="91440" bIns="45720" rtlCol="0" anchor="ctr"/>
          <a:lstStyle>
            <a:lvl1pPr algn="r">
              <a:defRPr sz="563">
                <a:solidFill>
                  <a:schemeClr val="tx1"/>
                </a:solidFill>
              </a:defRPr>
            </a:lvl1pPr>
          </a:lstStyle>
          <a:p>
            <a:fld id="{D7E3ECEC-7E7B-4FB9-BAE8-5C10F12795EA}" type="datetimeFigureOut">
              <a:rPr lang="en-US" smtClean="0"/>
              <a:t>1/9/2026</a:t>
            </a:fld>
            <a:endParaRPr lang="en-US"/>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8288057" y="6329172"/>
            <a:ext cx="342900" cy="338328"/>
          </a:xfrm>
          <a:prstGeom prst="rect">
            <a:avLst/>
          </a:prstGeom>
        </p:spPr>
        <p:txBody>
          <a:bodyPr vert="horz" lIns="91440" tIns="45720" rIns="91440" bIns="45720" rtlCol="0" anchor="ctr"/>
          <a:lstStyle>
            <a:lvl1pPr algn="r">
              <a:defRPr sz="563">
                <a:solidFill>
                  <a:schemeClr val="tx1"/>
                </a:solidFill>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222047308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2" r:id="rId25"/>
    <p:sldLayoutId id="2147483693" r:id="rId26"/>
    <p:sldLayoutId id="2147483694" r:id="rId27"/>
    <p:sldLayoutId id="2147483695" r:id="rId28"/>
    <p:sldLayoutId id="2147483696" r:id="rId29"/>
    <p:sldLayoutId id="2147483697" r:id="rId30"/>
    <p:sldLayoutId id="2147483698" r:id="rId31"/>
    <p:sldLayoutId id="2147483699" r:id="rId32"/>
    <p:sldLayoutId id="2147483700" r:id="rId33"/>
    <p:sldLayoutId id="2147483701" r:id="rId34"/>
    <p:sldLayoutId id="2147483702" r:id="rId35"/>
    <p:sldLayoutId id="2147483703" r:id="rId36"/>
    <p:sldLayoutId id="2147483704" r:id="rId37"/>
    <p:sldLayoutId id="2147483705" r:id="rId38"/>
    <p:sldLayoutId id="2147483706" r:id="rId39"/>
    <p:sldLayoutId id="2147483707" r:id="rId40"/>
    <p:sldLayoutId id="2147483708" r:id="rId41"/>
    <p:sldLayoutId id="2147483709" r:id="rId42"/>
    <p:sldLayoutId id="2147483710" r:id="rId43"/>
    <p:sldLayoutId id="2147483711" r:id="rId44"/>
    <p:sldLayoutId id="2147483712" r:id="rId45"/>
    <p:sldLayoutId id="2147483713" r:id="rId46"/>
    <p:sldLayoutId id="2147483714" r:id="rId47"/>
    <p:sldLayoutId id="2147483715" r:id="rId48"/>
    <p:sldLayoutId id="2147483716" r:id="rId49"/>
    <p:sldLayoutId id="2147483717" r:id="rId50"/>
    <p:sldLayoutId id="2147483718" r:id="rId51"/>
    <p:sldLayoutId id="2147483719" r:id="rId52"/>
    <p:sldLayoutId id="2147483720" r:id="rId53"/>
    <p:sldLayoutId id="2147483721" r:id="rId54"/>
    <p:sldLayoutId id="2147483722" r:id="rId55"/>
    <p:sldLayoutId id="2147483723" r:id="rId56"/>
    <p:sldLayoutId id="2147483724" r:id="rId57"/>
    <p:sldLayoutId id="2147483725" r:id="rId58"/>
    <p:sldLayoutId id="2147483726" r:id="rId59"/>
    <p:sldLayoutId id="2147483727" r:id="rId60"/>
    <p:sldLayoutId id="2147483728" r:id="rId61"/>
    <p:sldLayoutId id="2147483729" r:id="rId62"/>
    <p:sldLayoutId id="2147483730" r:id="rId63"/>
    <p:sldLayoutId id="2147483731" r:id="rId64"/>
    <p:sldLayoutId id="2147483732" r:id="rId65"/>
    <p:sldLayoutId id="2147483733" r:id="rId66"/>
  </p:sldLayoutIdLst>
  <p:txStyles>
    <p:titleStyle>
      <a:lvl1pPr algn="l" defTabSz="685800" rtl="0" eaLnBrk="1" latinLnBrk="0" hangingPunct="1">
        <a:lnSpc>
          <a:spcPct val="95000"/>
        </a:lnSpc>
        <a:spcBef>
          <a:spcPct val="0"/>
        </a:spcBef>
        <a:buNone/>
        <a:defRPr sz="1875" b="0" kern="1200" cap="all" baseline="0">
          <a:solidFill>
            <a:schemeClr val="tx1"/>
          </a:solidFill>
          <a:latin typeface="+mj-lt"/>
          <a:ea typeface="+mj-ea"/>
          <a:cs typeface="+mj-cs"/>
        </a:defRPr>
      </a:lvl1pPr>
    </p:titleStyle>
    <p:bodyStyle>
      <a:lvl1pPr marL="214313" indent="-214313" algn="l" defTabSz="685800" rtl="0" eaLnBrk="1" latinLnBrk="0" hangingPunct="1">
        <a:lnSpc>
          <a:spcPct val="120000"/>
        </a:lnSpc>
        <a:spcBef>
          <a:spcPts val="750"/>
        </a:spcBef>
        <a:buFont typeface="Arial" panose="020B0604020202020204" pitchFamily="34" charset="0"/>
        <a:buChar char="•"/>
        <a:defRPr sz="1050" kern="1200">
          <a:solidFill>
            <a:schemeClr val="tx1"/>
          </a:solidFill>
          <a:latin typeface="+mn-lt"/>
          <a:ea typeface="+mn-ea"/>
          <a:cs typeface="+mn-cs"/>
        </a:defRPr>
      </a:lvl1pPr>
      <a:lvl2pPr marL="300038" indent="-128588" algn="l" defTabSz="685800" rtl="0" eaLnBrk="1" latinLnBrk="0" hangingPunct="1">
        <a:lnSpc>
          <a:spcPct val="120000"/>
        </a:lnSpc>
        <a:spcBef>
          <a:spcPts val="375"/>
        </a:spcBef>
        <a:buFont typeface="Arial" panose="020B0604020202020204" pitchFamily="34" charset="0"/>
        <a:buChar char="•"/>
        <a:defRPr sz="1050" kern="1200">
          <a:solidFill>
            <a:schemeClr val="tx1"/>
          </a:solidFill>
          <a:latin typeface="+mn-lt"/>
          <a:ea typeface="+mn-ea"/>
          <a:cs typeface="+mn-cs"/>
        </a:defRPr>
      </a:lvl2pPr>
      <a:lvl3pPr marL="471488" indent="-128588" algn="l" defTabSz="685800" rtl="0" eaLnBrk="1" latinLnBrk="0" hangingPunct="1">
        <a:lnSpc>
          <a:spcPct val="120000"/>
        </a:lnSpc>
        <a:spcBef>
          <a:spcPts val="375"/>
        </a:spcBef>
        <a:buFont typeface="Arial" panose="020B0604020202020204" pitchFamily="34" charset="0"/>
        <a:buChar char="•"/>
        <a:defRPr sz="1050" kern="1200">
          <a:solidFill>
            <a:schemeClr val="tx1"/>
          </a:solidFill>
          <a:latin typeface="+mn-lt"/>
          <a:ea typeface="+mn-ea"/>
          <a:cs typeface="+mn-cs"/>
        </a:defRPr>
      </a:lvl3pPr>
      <a:lvl4pPr marL="642938" indent="-128588" algn="l" defTabSz="685800" rtl="0" eaLnBrk="1" latinLnBrk="0" hangingPunct="1">
        <a:lnSpc>
          <a:spcPct val="120000"/>
        </a:lnSpc>
        <a:spcBef>
          <a:spcPts val="375"/>
        </a:spcBef>
        <a:buFont typeface="Arial" panose="020B0604020202020204" pitchFamily="34" charset="0"/>
        <a:buChar char="•"/>
        <a:defRPr sz="1050" kern="1200">
          <a:solidFill>
            <a:schemeClr val="tx1"/>
          </a:solidFill>
          <a:latin typeface="+mn-lt"/>
          <a:ea typeface="+mn-ea"/>
          <a:cs typeface="+mn-cs"/>
        </a:defRPr>
      </a:lvl4pPr>
      <a:lvl5pPr marL="814388" indent="-128588" algn="l" defTabSz="685800" rtl="0" eaLnBrk="1" latinLnBrk="0" hangingPunct="1">
        <a:lnSpc>
          <a:spcPct val="12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7" pos="480">
          <p15:clr>
            <a:srgbClr val="F26B43"/>
          </p15:clr>
        </p15:guide>
        <p15:guide id="8" pos="7224">
          <p15:clr>
            <a:srgbClr val="F26B43"/>
          </p15:clr>
        </p15:guide>
        <p15:guide id="9" orient="horz" pos="3840">
          <p15:clr>
            <a:srgbClr val="F26B43"/>
          </p15:clr>
        </p15:guide>
        <p15:guide id="10" orient="horz" pos="2160">
          <p15:clr>
            <a:srgbClr val="F26B43"/>
          </p15:clr>
        </p15:guide>
        <p15:guide id="11"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youtu.be/rufnWLVQcKg?si=5vbsPVyiA5WViTac" TargetMode="Externa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slide" Target="slide31.xml"/><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slide" Target="slide22.xml"/><Relationship Id="rId17" Type="http://schemas.openxmlformats.org/officeDocument/2006/relationships/slide" Target="slide61.xml"/><Relationship Id="rId2" Type="http://schemas.openxmlformats.org/officeDocument/2006/relationships/image" Target="../media/image20.png"/><Relationship Id="rId16" Type="http://schemas.openxmlformats.org/officeDocument/2006/relationships/slide" Target="slide55.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slide" Target="slide16.xml"/><Relationship Id="rId5" Type="http://schemas.openxmlformats.org/officeDocument/2006/relationships/image" Target="../media/image23.png"/><Relationship Id="rId15" Type="http://schemas.openxmlformats.org/officeDocument/2006/relationships/slide" Target="slide44.xml"/><Relationship Id="rId10" Type="http://schemas.openxmlformats.org/officeDocument/2006/relationships/slide" Target="slide4.xml"/><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slide" Target="slide39.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Layout" Target="../diagrams/layout1.xml"/><Relationship Id="rId7" Type="http://schemas.openxmlformats.org/officeDocument/2006/relationships/image" Target="../media/image64.png"/><Relationship Id="rId12" Type="http://schemas.microsoft.com/office/2007/relationships/diagramDrawing" Target="../diagrams/drawing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diagramColors" Target="../diagrams/colors2.xml"/><Relationship Id="rId5" Type="http://schemas.openxmlformats.org/officeDocument/2006/relationships/diagramColors" Target="../diagrams/colors1.xml"/><Relationship Id="rId10" Type="http://schemas.openxmlformats.org/officeDocument/2006/relationships/diagramQuickStyle" Target="../diagrams/quickStyle2.xml"/><Relationship Id="rId4" Type="http://schemas.openxmlformats.org/officeDocument/2006/relationships/diagramQuickStyle" Target="../diagrams/quickStyle1.xml"/><Relationship Id="rId9"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vLbpX47YYVE" TargetMode="External"/><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s://www.youtube.com/shorts/VQj_nIvGzME"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dcode.fr/word-pattern-search" TargetMode="External"/><Relationship Id="rId2" Type="http://schemas.openxmlformats.org/officeDocument/2006/relationships/hyperlink" Target="http://dcode.fr/"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s://www.dcode.fr/frequency-analysis"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6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96FAB-9B58-CCA2-A9B4-04405F766CE9}"/>
              </a:ext>
            </a:extLst>
          </p:cNvPr>
          <p:cNvSpPr>
            <a:spLocks noGrp="1"/>
          </p:cNvSpPr>
          <p:nvPr>
            <p:ph type="ctrTitle"/>
          </p:nvPr>
        </p:nvSpPr>
        <p:spPr>
          <a:xfrm>
            <a:off x="-311490" y="1279464"/>
            <a:ext cx="5314950" cy="634120"/>
          </a:xfrm>
        </p:spPr>
        <p:txBody>
          <a:bodyPr>
            <a:normAutofit fontScale="90000"/>
          </a:bodyPr>
          <a:lstStyle/>
          <a:p>
            <a:r>
              <a:rPr lang="en-US" dirty="0"/>
              <a:t>Introduction to Cryptology</a:t>
            </a:r>
            <a:br>
              <a:rPr lang="en-US"/>
            </a:br>
            <a:r>
              <a:rPr lang="en-US" sz="2025"/>
              <a:t>IT-233</a:t>
            </a:r>
            <a:br>
              <a:rPr lang="en-US" sz="2025" dirty="0"/>
            </a:br>
            <a:r>
              <a:rPr lang="en-US" sz="2025" dirty="0"/>
              <a:t>    Yosef Mendelsohn</a:t>
            </a:r>
            <a:r>
              <a:rPr lang="en-US" dirty="0"/>
              <a:t>	</a:t>
            </a:r>
          </a:p>
        </p:txBody>
      </p:sp>
      <p:sp>
        <p:nvSpPr>
          <p:cNvPr id="3" name="Subtitle 2">
            <a:extLst>
              <a:ext uri="{FF2B5EF4-FFF2-40B4-BE49-F238E27FC236}">
                <a16:creationId xmlns:a16="http://schemas.microsoft.com/office/drawing/2014/main" id="{B6726F2E-93ED-8EDE-4F8E-F80178BBCDC0}"/>
              </a:ext>
            </a:extLst>
          </p:cNvPr>
          <p:cNvSpPr>
            <a:spLocks noGrp="1"/>
          </p:cNvSpPr>
          <p:nvPr>
            <p:ph type="subTitle" idx="1"/>
          </p:nvPr>
        </p:nvSpPr>
        <p:spPr>
          <a:xfrm>
            <a:off x="290330" y="2834564"/>
            <a:ext cx="4460318" cy="1745038"/>
          </a:xfrm>
        </p:spPr>
        <p:txBody>
          <a:bodyPr>
            <a:normAutofit fontScale="92500" lnSpcReduction="10000"/>
          </a:bodyPr>
          <a:lstStyle/>
          <a:p>
            <a:r>
              <a:rPr lang="en-US" sz="1700" dirty="0"/>
              <a:t>Lecture #2: </a:t>
            </a:r>
          </a:p>
          <a:p>
            <a:r>
              <a:rPr lang="en-US" sz="1700" dirty="0"/>
              <a:t>   Monoalphabetic Substitution Ciphers (MASCs)</a:t>
            </a:r>
          </a:p>
          <a:p>
            <a:r>
              <a:rPr lang="en-US" sz="1700" dirty="0"/>
              <a:t>   </a:t>
            </a:r>
          </a:p>
          <a:p>
            <a:pPr marL="214313" indent="-214313">
              <a:buFontTx/>
              <a:buChar char="-"/>
            </a:pPr>
            <a:r>
              <a:rPr lang="en-US" sz="1100" dirty="0"/>
              <a:t>Shift Ciphers (e.g. Caesar)</a:t>
            </a:r>
          </a:p>
          <a:p>
            <a:pPr marL="214313" indent="-214313">
              <a:buFontTx/>
              <a:buChar char="-"/>
            </a:pPr>
            <a:r>
              <a:rPr lang="en-US" sz="1100" dirty="0"/>
              <a:t>Polybius Cipher</a:t>
            </a:r>
          </a:p>
          <a:p>
            <a:pPr marL="214313" indent="-214313">
              <a:buFontTx/>
              <a:buChar char="-"/>
            </a:pPr>
            <a:r>
              <a:rPr lang="en-US" sz="1100" dirty="0"/>
              <a:t>Language Analysis (frequency, patterns, </a:t>
            </a:r>
            <a:r>
              <a:rPr lang="en-US" sz="1100"/>
              <a:t>etc.)</a:t>
            </a:r>
          </a:p>
          <a:p>
            <a:pPr marL="214313" indent="-214313">
              <a:buFontTx/>
              <a:buChar char="-"/>
            </a:pPr>
            <a:r>
              <a:rPr lang="en-US" sz="1100"/>
              <a:t>Modulo Operations</a:t>
            </a:r>
            <a:endParaRPr lang="en-US" sz="1100" dirty="0"/>
          </a:p>
          <a:p>
            <a:r>
              <a:rPr lang="en-US" dirty="0"/>
              <a:t> </a:t>
            </a:r>
          </a:p>
        </p:txBody>
      </p:sp>
      <p:pic>
        <p:nvPicPr>
          <p:cNvPr id="5" name="Content Placeholder 3" descr="Flag of the Federated States of Micronesia on a computer binary codes falling from the top and fading away.">
            <a:extLst>
              <a:ext uri="{FF2B5EF4-FFF2-40B4-BE49-F238E27FC236}">
                <a16:creationId xmlns:a16="http://schemas.microsoft.com/office/drawing/2014/main" id="{7A1413A9-C4EA-43E7-8B77-2856DA8DDA50}"/>
              </a:ext>
            </a:extLst>
          </p:cNvPr>
          <p:cNvPicPr>
            <a:picLocks noGrp="1" noChangeAspect="1"/>
          </p:cNvPicPr>
          <p:nvPr>
            <p:ph type="pic" sz="quarter" idx="13"/>
          </p:nvPr>
        </p:nvPicPr>
        <p:blipFill>
          <a:blip r:embed="rId2"/>
          <a:srcRect l="13242" r="20088" b="-1"/>
          <a:stretch>
            <a:fillRect/>
          </a:stretch>
        </p:blipFill>
        <p:spPr>
          <a:xfrm>
            <a:off x="4913795" y="-1"/>
            <a:ext cx="4230206" cy="6858001"/>
          </a:xfrm>
          <a:prstGeom prst="rect">
            <a:avLst/>
          </a:prstGeom>
          <a:noFill/>
        </p:spPr>
      </p:pic>
    </p:spTree>
    <p:extLst>
      <p:ext uri="{BB962C8B-B14F-4D97-AF65-F5344CB8AC3E}">
        <p14:creationId xmlns:p14="http://schemas.microsoft.com/office/powerpoint/2010/main" val="242720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C61F9-F20C-5CDE-86D5-0A0EEF88B1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865FA0-B706-02A1-7144-110753905E16}"/>
              </a:ext>
            </a:extLst>
          </p:cNvPr>
          <p:cNvSpPr>
            <a:spLocks noGrp="1"/>
          </p:cNvSpPr>
          <p:nvPr>
            <p:ph type="title"/>
          </p:nvPr>
        </p:nvSpPr>
        <p:spPr>
          <a:xfrm>
            <a:off x="457200" y="274638"/>
            <a:ext cx="5245585" cy="1143000"/>
          </a:xfrm>
        </p:spPr>
        <p:txBody>
          <a:bodyPr>
            <a:noAutofit/>
          </a:bodyPr>
          <a:lstStyle/>
          <a:p>
            <a:pPr algn="l"/>
            <a:r>
              <a:rPr sz="3200" dirty="0"/>
              <a:t>Exercise</a:t>
            </a:r>
            <a:r>
              <a:rPr sz="3200"/>
              <a:t>: </a:t>
            </a:r>
            <a:br>
              <a:rPr lang="en-US" sz="3200"/>
            </a:br>
            <a:r>
              <a:rPr lang="en-US" sz="3200"/>
              <a:t>   Create </a:t>
            </a:r>
            <a:r>
              <a:rPr lang="en-US" sz="3200" dirty="0"/>
              <a:t>a Polybius Square</a:t>
            </a:r>
            <a:endParaRPr sz="3200" dirty="0"/>
          </a:p>
        </p:txBody>
      </p:sp>
      <p:sp>
        <p:nvSpPr>
          <p:cNvPr id="3" name="Content Placeholder 2">
            <a:extLst>
              <a:ext uri="{FF2B5EF4-FFF2-40B4-BE49-F238E27FC236}">
                <a16:creationId xmlns:a16="http://schemas.microsoft.com/office/drawing/2014/main" id="{6894C244-834E-BF3F-3F7D-4C55C0459551}"/>
              </a:ext>
            </a:extLst>
          </p:cNvPr>
          <p:cNvSpPr>
            <a:spLocks noGrp="1"/>
          </p:cNvSpPr>
          <p:nvPr>
            <p:ph idx="1"/>
          </p:nvPr>
        </p:nvSpPr>
        <p:spPr>
          <a:xfrm>
            <a:off x="162475" y="1733527"/>
            <a:ext cx="5812536" cy="4525963"/>
          </a:xfrm>
        </p:spPr>
        <p:txBody>
          <a:bodyPr>
            <a:normAutofit fontScale="92500" lnSpcReduction="20000"/>
          </a:bodyPr>
          <a:lstStyle/>
          <a:p>
            <a:endParaRPr dirty="0"/>
          </a:p>
          <a:p>
            <a:pPr algn="l">
              <a:buAutoNum type="arabicPeriod"/>
              <a:defRPr sz="1800">
                <a:solidFill>
                  <a:srgbClr val="000000"/>
                </a:solidFill>
              </a:defRPr>
            </a:pPr>
            <a:r>
              <a:rPr lang="en-US"/>
              <a:t>Create a Polybius square u</a:t>
            </a:r>
            <a:r>
              <a:t>sing </a:t>
            </a:r>
            <a:r>
              <a:rPr lang="en-US" dirty="0"/>
              <a:t>the </a:t>
            </a:r>
            <a:r>
              <a:rPr lang="en-US"/>
              <a:t>keyword </a:t>
            </a:r>
            <a:r>
              <a:rPr lang="en-US" b="1">
                <a:latin typeface="Courier New" panose="02070309020205020404" pitchFamily="49" charset="0"/>
                <a:cs typeface="Courier New" panose="02070309020205020404" pitchFamily="49" charset="0"/>
              </a:rPr>
              <a:t>MIDNIGHT</a:t>
            </a:r>
          </a:p>
          <a:p>
            <a:pPr lvl="1">
              <a:defRPr sz="1800">
                <a:solidFill>
                  <a:srgbClr val="000000"/>
                </a:solidFill>
              </a:defRPr>
            </a:pPr>
            <a:r>
              <a:rPr lang="en-US"/>
              <a:t>Start by creating a 5x5 square</a:t>
            </a:r>
          </a:p>
          <a:p>
            <a:pPr lvl="1">
              <a:defRPr sz="1800">
                <a:solidFill>
                  <a:srgbClr val="000000"/>
                </a:solidFill>
              </a:defRPr>
            </a:pPr>
            <a:r>
              <a:rPr lang="en-US"/>
              <a:t>Enter the letters from the key. Skip any repeats. </a:t>
            </a:r>
          </a:p>
          <a:p>
            <a:pPr lvl="1">
              <a:defRPr sz="1800">
                <a:solidFill>
                  <a:srgbClr val="000000"/>
                </a:solidFill>
              </a:defRPr>
            </a:pPr>
            <a:r>
              <a:rPr lang="en-US"/>
              <a:t>When done with the key, enter all remaining letters in the alphabet from A to Z – though again, skipping any letters that already appeared in the key. </a:t>
            </a:r>
          </a:p>
          <a:p>
            <a:pPr lvl="1">
              <a:defRPr sz="1800">
                <a:solidFill>
                  <a:srgbClr val="000000"/>
                </a:solidFill>
              </a:defRPr>
            </a:pPr>
            <a:r>
              <a:rPr lang="en-US"/>
              <a:t>Remember </a:t>
            </a:r>
            <a:r>
              <a:rPr lang="en-US" dirty="0"/>
              <a:t>to combine I and </a:t>
            </a:r>
            <a:r>
              <a:rPr lang="en-US"/>
              <a:t>J.</a:t>
            </a:r>
          </a:p>
          <a:p>
            <a:pPr marL="457200" lvl="1" indent="0">
              <a:buNone/>
              <a:defRPr sz="1800">
                <a:solidFill>
                  <a:srgbClr val="000000"/>
                </a:solidFill>
              </a:defRPr>
            </a:pPr>
            <a:endParaRPr lang="en-US"/>
          </a:p>
          <a:p>
            <a:pPr marL="0" indent="0">
              <a:buNone/>
              <a:defRPr sz="1800">
                <a:solidFill>
                  <a:srgbClr val="000000"/>
                </a:solidFill>
              </a:defRPr>
            </a:pPr>
            <a:r>
              <a:rPr lang="en-US"/>
              <a:t>2. Encode: </a:t>
            </a:r>
            <a:r>
              <a:rPr lang="en-US" sz="2200" b="1">
                <a:solidFill>
                  <a:srgbClr val="000000"/>
                </a:solidFill>
                <a:latin typeface="Courier New" panose="02070309020205020404" pitchFamily="49" charset="0"/>
                <a:cs typeface="Courier New" panose="02070309020205020404" pitchFamily="49" charset="0"/>
              </a:rPr>
              <a:t>ENJOY</a:t>
            </a:r>
            <a:endParaRPr lang="en-US"/>
          </a:p>
          <a:p>
            <a:pPr lvl="1">
              <a:defRPr sz="1800">
                <a:solidFill>
                  <a:srgbClr val="000000"/>
                </a:solidFill>
              </a:defRPr>
            </a:pPr>
            <a:r>
              <a:rPr lang="en-US" sz="1800" b="1">
                <a:solidFill>
                  <a:srgbClr val="000000"/>
                </a:solidFill>
                <a:latin typeface="Courier New" panose="02070309020205020404" pitchFamily="49" charset="0"/>
                <a:cs typeface="Courier New" panose="02070309020205020404" pitchFamily="49" charset="0"/>
              </a:rPr>
              <a:t>3114</a:t>
            </a:r>
            <a:r>
              <a:rPr lang="en-US" sz="1800" b="1">
                <a:solidFill>
                  <a:srgbClr val="FF0000"/>
                </a:solidFill>
                <a:latin typeface="Courier New" panose="02070309020205020404" pitchFamily="49" charset="0"/>
                <a:cs typeface="Courier New" panose="02070309020205020404" pitchFamily="49" charset="0"/>
              </a:rPr>
              <a:t>12</a:t>
            </a:r>
            <a:r>
              <a:rPr lang="en-US" sz="1800" b="1">
                <a:solidFill>
                  <a:srgbClr val="000000"/>
                </a:solidFill>
                <a:latin typeface="Courier New" panose="02070309020205020404" pitchFamily="49" charset="0"/>
                <a:cs typeface="Courier New" panose="02070309020205020404" pitchFamily="49" charset="0"/>
              </a:rPr>
              <a:t>3554</a:t>
            </a:r>
          </a:p>
          <a:p>
            <a:pPr lvl="1">
              <a:defRPr sz="1800">
                <a:solidFill>
                  <a:srgbClr val="000000"/>
                </a:solidFill>
              </a:defRPr>
            </a:pPr>
            <a:r>
              <a:rPr lang="en-US" sz="1800">
                <a:solidFill>
                  <a:srgbClr val="000000"/>
                </a:solidFill>
              </a:rPr>
              <a:t>Note: For the 3rd letter, J, recall that I and J are given the same number, so J is encoded as </a:t>
            </a:r>
            <a:r>
              <a:rPr lang="en-US" sz="1800" b="1">
                <a:solidFill>
                  <a:srgbClr val="000000"/>
                </a:solidFill>
              </a:rPr>
              <a:t>12</a:t>
            </a:r>
          </a:p>
          <a:p>
            <a:pPr marL="0" indent="0">
              <a:buNone/>
              <a:defRPr sz="1800">
                <a:solidFill>
                  <a:srgbClr val="000000"/>
                </a:solidFill>
              </a:defRPr>
            </a:pPr>
            <a:endParaRPr lang="en-US" dirty="0"/>
          </a:p>
          <a:p>
            <a:pPr marL="0" indent="0">
              <a:buNone/>
              <a:defRPr sz="1800">
                <a:solidFill>
                  <a:srgbClr val="000000"/>
                </a:solidFill>
              </a:defRPr>
            </a:pPr>
            <a:r>
              <a:rPr lang="en-US"/>
              <a:t>3. Decode</a:t>
            </a:r>
            <a:r>
              <a:rPr lang="en-US" dirty="0"/>
              <a:t>: </a:t>
            </a:r>
            <a:r>
              <a:rPr lang="en-US" sz="1800" b="1" dirty="0">
                <a:solidFill>
                  <a:srgbClr val="000000"/>
                </a:solidFill>
                <a:latin typeface="Courier New" panose="02070309020205020404" pitchFamily="49" charset="0"/>
                <a:cs typeface="Courier New" panose="02070309020205020404" pitchFamily="49" charset="0"/>
              </a:rPr>
              <a:t>443525253143</a:t>
            </a:r>
          </a:p>
          <a:p>
            <a:pPr lvl="1">
              <a:defRPr sz="1800">
                <a:solidFill>
                  <a:srgbClr val="000000"/>
                </a:solidFill>
              </a:defRPr>
            </a:pPr>
            <a:r>
              <a:rPr lang="en-US" sz="1800" b="1" dirty="0">
                <a:solidFill>
                  <a:srgbClr val="000000"/>
                </a:solidFill>
                <a:latin typeface="Courier New" panose="02070309020205020404" pitchFamily="49" charset="0"/>
                <a:cs typeface="Courier New" panose="02070309020205020404" pitchFamily="49" charset="0"/>
              </a:rPr>
              <a:t>SOCCER</a:t>
            </a:r>
          </a:p>
        </p:txBody>
      </p:sp>
      <p:pic>
        <p:nvPicPr>
          <p:cNvPr id="4" name="Picture 3">
            <a:extLst>
              <a:ext uri="{FF2B5EF4-FFF2-40B4-BE49-F238E27FC236}">
                <a16:creationId xmlns:a16="http://schemas.microsoft.com/office/drawing/2014/main" id="{0BFCD934-50E9-B31A-11BD-C00C11278445}"/>
              </a:ext>
            </a:extLst>
          </p:cNvPr>
          <p:cNvPicPr>
            <a:picLocks noChangeAspect="1"/>
          </p:cNvPicPr>
          <p:nvPr/>
        </p:nvPicPr>
        <p:blipFill>
          <a:blip r:embed="rId2"/>
          <a:stretch>
            <a:fillRect/>
          </a:stretch>
        </p:blipFill>
        <p:spPr>
          <a:xfrm>
            <a:off x="6398068" y="153165"/>
            <a:ext cx="2421354" cy="1450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F92B0747-071A-A450-FDC7-4CDF7DDF79C4}"/>
              </a:ext>
            </a:extLst>
          </p:cNvPr>
          <p:cNvSpPr txBox="1"/>
          <p:nvPr/>
        </p:nvSpPr>
        <p:spPr>
          <a:xfrm>
            <a:off x="6341280" y="1624515"/>
            <a:ext cx="2421354" cy="461665"/>
          </a:xfrm>
          <a:prstGeom prst="rect">
            <a:avLst/>
          </a:prstGeom>
          <a:noFill/>
        </p:spPr>
        <p:txBody>
          <a:bodyPr wrap="square" rtlCol="0">
            <a:spAutoFit/>
          </a:bodyPr>
          <a:lstStyle/>
          <a:p>
            <a:pPr algn="ctr"/>
            <a:r>
              <a:rPr lang="en-US" sz="1200" b="1"/>
              <a:t>Polybius square</a:t>
            </a:r>
          </a:p>
          <a:p>
            <a:pPr algn="ctr"/>
            <a:r>
              <a:rPr lang="en-US" sz="1200" b="1"/>
              <a:t>Key: DERANGEMENT</a:t>
            </a:r>
          </a:p>
        </p:txBody>
      </p:sp>
      <p:sp>
        <p:nvSpPr>
          <p:cNvPr id="6" name="TextBox 5">
            <a:extLst>
              <a:ext uri="{FF2B5EF4-FFF2-40B4-BE49-F238E27FC236}">
                <a16:creationId xmlns:a16="http://schemas.microsoft.com/office/drawing/2014/main" id="{D60AF3F8-1385-34DA-78E4-703365FECBCB}"/>
              </a:ext>
            </a:extLst>
          </p:cNvPr>
          <p:cNvSpPr txBox="1"/>
          <p:nvPr/>
        </p:nvSpPr>
        <p:spPr>
          <a:xfrm>
            <a:off x="6341280" y="5107908"/>
            <a:ext cx="2421354" cy="461665"/>
          </a:xfrm>
          <a:prstGeom prst="rect">
            <a:avLst/>
          </a:prstGeom>
          <a:noFill/>
        </p:spPr>
        <p:txBody>
          <a:bodyPr wrap="square" rtlCol="0">
            <a:spAutoFit/>
          </a:bodyPr>
          <a:lstStyle/>
          <a:p>
            <a:pPr algn="ctr"/>
            <a:r>
              <a:rPr lang="en-US" sz="1200" b="1"/>
              <a:t>Polybius square</a:t>
            </a:r>
          </a:p>
          <a:p>
            <a:pPr algn="ctr"/>
            <a:r>
              <a:rPr lang="en-US" sz="1200" b="1"/>
              <a:t>Key: </a:t>
            </a:r>
            <a:r>
              <a:rPr lang="en-US" sz="1050" b="1"/>
              <a:t>MIDNIGHT</a:t>
            </a:r>
            <a:endParaRPr lang="en-US" sz="1200" b="1"/>
          </a:p>
        </p:txBody>
      </p:sp>
      <p:graphicFrame>
        <p:nvGraphicFramePr>
          <p:cNvPr id="9" name="Table 8">
            <a:extLst>
              <a:ext uri="{FF2B5EF4-FFF2-40B4-BE49-F238E27FC236}">
                <a16:creationId xmlns:a16="http://schemas.microsoft.com/office/drawing/2014/main" id="{99922E55-1579-FDAF-9641-364165C1AF64}"/>
              </a:ext>
            </a:extLst>
          </p:cNvPr>
          <p:cNvGraphicFramePr>
            <a:graphicFrameLocks noGrp="1"/>
          </p:cNvGraphicFramePr>
          <p:nvPr>
            <p:extLst>
              <p:ext uri="{D42A27DB-BD31-4B8C-83A1-F6EECF244321}">
                <p14:modId xmlns:p14="http://schemas.microsoft.com/office/powerpoint/2010/main" val="3392372535"/>
              </p:ext>
            </p:extLst>
          </p:nvPr>
        </p:nvGraphicFramePr>
        <p:xfrm>
          <a:off x="6083559" y="3069771"/>
          <a:ext cx="2897964" cy="1959303"/>
        </p:xfrm>
        <a:graphic>
          <a:graphicData uri="http://schemas.openxmlformats.org/drawingml/2006/table">
            <a:tbl>
              <a:tblPr>
                <a:tableStyleId>{5C22544A-7EE6-4342-B048-85BDC9FD1C3A}</a:tableStyleId>
              </a:tblPr>
              <a:tblGrid>
                <a:gridCol w="482994">
                  <a:extLst>
                    <a:ext uri="{9D8B030D-6E8A-4147-A177-3AD203B41FA5}">
                      <a16:colId xmlns:a16="http://schemas.microsoft.com/office/drawing/2014/main" val="200179512"/>
                    </a:ext>
                  </a:extLst>
                </a:gridCol>
                <a:gridCol w="482994">
                  <a:extLst>
                    <a:ext uri="{9D8B030D-6E8A-4147-A177-3AD203B41FA5}">
                      <a16:colId xmlns:a16="http://schemas.microsoft.com/office/drawing/2014/main" val="1949758065"/>
                    </a:ext>
                  </a:extLst>
                </a:gridCol>
                <a:gridCol w="482994">
                  <a:extLst>
                    <a:ext uri="{9D8B030D-6E8A-4147-A177-3AD203B41FA5}">
                      <a16:colId xmlns:a16="http://schemas.microsoft.com/office/drawing/2014/main" val="2461728002"/>
                    </a:ext>
                  </a:extLst>
                </a:gridCol>
                <a:gridCol w="482994">
                  <a:extLst>
                    <a:ext uri="{9D8B030D-6E8A-4147-A177-3AD203B41FA5}">
                      <a16:colId xmlns:a16="http://schemas.microsoft.com/office/drawing/2014/main" val="1252578640"/>
                    </a:ext>
                  </a:extLst>
                </a:gridCol>
                <a:gridCol w="482994">
                  <a:extLst>
                    <a:ext uri="{9D8B030D-6E8A-4147-A177-3AD203B41FA5}">
                      <a16:colId xmlns:a16="http://schemas.microsoft.com/office/drawing/2014/main" val="1817445407"/>
                    </a:ext>
                  </a:extLst>
                </a:gridCol>
                <a:gridCol w="482994">
                  <a:extLst>
                    <a:ext uri="{9D8B030D-6E8A-4147-A177-3AD203B41FA5}">
                      <a16:colId xmlns:a16="http://schemas.microsoft.com/office/drawing/2014/main" val="3860501511"/>
                    </a:ext>
                  </a:extLst>
                </a:gridCol>
              </a:tblGrid>
              <a:tr h="253843">
                <a:tc gridSpan="2">
                  <a:txBody>
                    <a:bodyPr/>
                    <a:lstStyle/>
                    <a:p>
                      <a:pPr algn="l" fontAlgn="b">
                        <a:buNone/>
                      </a:pPr>
                      <a:r>
                        <a:rPr lang="en-US" sz="1400" b="1" u="none" strike="noStrike">
                          <a:effectLst/>
                        </a:rPr>
                        <a:t>Keyword: </a:t>
                      </a:r>
                      <a:r>
                        <a:rPr lang="en-US" sz="1400" b="1" u="none" strike="noStrike">
                          <a:effectLst/>
                          <a:latin typeface="Courier New" panose="02070309020205020404" pitchFamily="49" charset="0"/>
                          <a:cs typeface="Courier New" panose="02070309020205020404" pitchFamily="49" charset="0"/>
                        </a:rPr>
                        <a:t>MIDNIGHT</a:t>
                      </a:r>
                      <a:endParaRPr lang="en-US" sz="1400" b="1" i="0" u="none" strike="noStrike">
                        <a:solidFill>
                          <a:srgbClr val="000000"/>
                        </a:solidFill>
                        <a:effectLst/>
                        <a:latin typeface="Courier New" panose="02070309020205020404" pitchFamily="49" charset="0"/>
                        <a:cs typeface="Courier New" panose="02070309020205020404" pitchFamily="49" charset="0"/>
                      </a:endParaRPr>
                    </a:p>
                  </a:txBody>
                  <a:tcPr marL="9525" marR="9525" marT="9525" marB="0" anchor="b"/>
                </a:tc>
                <a:tc hMerge="1">
                  <a:txBody>
                    <a:bodyPr/>
                    <a:lstStyle/>
                    <a:p>
                      <a:endParaRPr lang="en-US"/>
                    </a:p>
                  </a:txBody>
                  <a:tcPr/>
                </a:tc>
                <a:tc>
                  <a:txBody>
                    <a:bodyPr/>
                    <a:lstStyle/>
                    <a:p>
                      <a:pPr algn="l" fontAlgn="b">
                        <a:buNone/>
                      </a:pPr>
                      <a:endParaRPr lang="en-US"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buNone/>
                      </a:pPr>
                      <a:endParaRPr lang="en-US"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buNone/>
                      </a:pPr>
                      <a:endParaRPr lang="en-US"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buNone/>
                      </a:pPr>
                      <a:endParaRPr lang="en-US"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671410915"/>
                  </a:ext>
                </a:extLst>
              </a:tr>
              <a:tr h="253843">
                <a:tc>
                  <a:txBody>
                    <a:bodyPr/>
                    <a:lstStyle/>
                    <a:p>
                      <a:pPr algn="ctr" fontAlgn="b">
                        <a:buNone/>
                      </a:pPr>
                      <a:endParaRPr lang="en-US" sz="14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400" b="1" u="none" strike="noStrike">
                          <a:effectLst/>
                        </a:rPr>
                        <a:t>1</a:t>
                      </a:r>
                      <a:endParaRPr lang="en-US" sz="14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400" b="1" u="none" strike="noStrike">
                          <a:effectLst/>
                        </a:rPr>
                        <a:t>2</a:t>
                      </a:r>
                      <a:endParaRPr lang="en-US" sz="14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400" b="1" u="none" strike="noStrike">
                          <a:effectLst/>
                        </a:rPr>
                        <a:t>3</a:t>
                      </a:r>
                      <a:endParaRPr lang="en-US" sz="14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400" b="1" u="none" strike="noStrike">
                          <a:effectLst/>
                        </a:rPr>
                        <a:t>4</a:t>
                      </a:r>
                      <a:endParaRPr lang="en-US" sz="14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400" b="1" u="none" strike="noStrike">
                          <a:effectLst/>
                        </a:rPr>
                        <a:t>5</a:t>
                      </a:r>
                      <a:endParaRPr lang="en-US" sz="1400" b="1"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625966801"/>
                  </a:ext>
                </a:extLst>
              </a:tr>
              <a:tr h="253843">
                <a:tc>
                  <a:txBody>
                    <a:bodyPr/>
                    <a:lstStyle/>
                    <a:p>
                      <a:pPr algn="ctr" fontAlgn="b">
                        <a:buNone/>
                      </a:pPr>
                      <a:r>
                        <a:rPr lang="en-US" sz="1400" b="1" u="none" strike="noStrike">
                          <a:effectLst/>
                        </a:rPr>
                        <a:t>1</a:t>
                      </a:r>
                      <a:endParaRPr lang="en-US" sz="14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400" u="none" strike="noStrike">
                          <a:effectLst/>
                        </a:rPr>
                        <a:t>M</a:t>
                      </a:r>
                      <a:endParaRPr lang="en-US"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400" u="none" strike="noStrike">
                          <a:effectLst/>
                        </a:rPr>
                        <a:t>I/J</a:t>
                      </a:r>
                      <a:endParaRPr lang="en-US"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400" u="none" strike="noStrike">
                          <a:effectLst/>
                        </a:rPr>
                        <a:t>D</a:t>
                      </a:r>
                      <a:endParaRPr lang="en-US"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400" u="none" strike="noStrike">
                          <a:effectLst/>
                        </a:rPr>
                        <a:t>N</a:t>
                      </a:r>
                      <a:endParaRPr lang="en-US"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400" u="none" strike="noStrike">
                          <a:effectLst/>
                        </a:rPr>
                        <a:t>G</a:t>
                      </a:r>
                      <a:endParaRPr lang="en-US"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235701848"/>
                  </a:ext>
                </a:extLst>
              </a:tr>
              <a:tr h="253843">
                <a:tc>
                  <a:txBody>
                    <a:bodyPr/>
                    <a:lstStyle/>
                    <a:p>
                      <a:pPr algn="ctr" fontAlgn="b">
                        <a:buNone/>
                      </a:pPr>
                      <a:r>
                        <a:rPr lang="en-US" sz="1400" b="1" u="none" strike="noStrike">
                          <a:effectLst/>
                        </a:rPr>
                        <a:t>2</a:t>
                      </a:r>
                      <a:endParaRPr lang="en-US" sz="14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400" u="none" strike="noStrike">
                          <a:effectLst/>
                        </a:rPr>
                        <a:t>H</a:t>
                      </a:r>
                      <a:endParaRPr lang="en-US"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400" u="none" strike="noStrike">
                          <a:effectLst/>
                        </a:rPr>
                        <a:t>T</a:t>
                      </a:r>
                      <a:endParaRPr lang="en-US"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400" u="none" strike="noStrike">
                          <a:effectLst/>
                        </a:rPr>
                        <a:t>A</a:t>
                      </a:r>
                      <a:endParaRPr lang="en-US"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400" u="none" strike="noStrike">
                          <a:effectLst/>
                        </a:rPr>
                        <a:t>B</a:t>
                      </a:r>
                      <a:endParaRPr lang="en-US"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400" u="none" strike="noStrike">
                          <a:effectLst/>
                        </a:rPr>
                        <a:t>C</a:t>
                      </a:r>
                      <a:endParaRPr lang="en-US"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137562321"/>
                  </a:ext>
                </a:extLst>
              </a:tr>
              <a:tr h="253843">
                <a:tc>
                  <a:txBody>
                    <a:bodyPr/>
                    <a:lstStyle/>
                    <a:p>
                      <a:pPr algn="ctr" fontAlgn="b">
                        <a:buNone/>
                      </a:pPr>
                      <a:r>
                        <a:rPr lang="en-US" sz="1400" b="1" u="none" strike="noStrike">
                          <a:effectLst/>
                        </a:rPr>
                        <a:t>3</a:t>
                      </a:r>
                      <a:endParaRPr lang="en-US" sz="14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400" u="none" strike="noStrike">
                          <a:effectLst/>
                        </a:rPr>
                        <a:t>E</a:t>
                      </a:r>
                      <a:endParaRPr lang="en-US"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400" u="none" strike="noStrike">
                          <a:effectLst/>
                        </a:rPr>
                        <a:t>F</a:t>
                      </a:r>
                      <a:endParaRPr lang="en-US"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400" u="none" strike="noStrike">
                          <a:effectLst/>
                        </a:rPr>
                        <a:t>K</a:t>
                      </a:r>
                      <a:endParaRPr lang="en-US"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400" u="none" strike="noStrike">
                          <a:effectLst/>
                        </a:rPr>
                        <a:t>L</a:t>
                      </a:r>
                      <a:endParaRPr lang="en-US"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400" u="none" strike="noStrike">
                          <a:effectLst/>
                        </a:rPr>
                        <a:t>0</a:t>
                      </a:r>
                      <a:endParaRPr lang="en-US"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138219222"/>
                  </a:ext>
                </a:extLst>
              </a:tr>
              <a:tr h="253843">
                <a:tc>
                  <a:txBody>
                    <a:bodyPr/>
                    <a:lstStyle/>
                    <a:p>
                      <a:pPr algn="ctr" fontAlgn="b">
                        <a:buNone/>
                      </a:pPr>
                      <a:r>
                        <a:rPr lang="en-US" sz="1400" b="1" u="none" strike="noStrike">
                          <a:effectLst/>
                        </a:rPr>
                        <a:t>4</a:t>
                      </a:r>
                      <a:endParaRPr lang="en-US" sz="14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400" u="none" strike="noStrike">
                          <a:effectLst/>
                        </a:rPr>
                        <a:t>P</a:t>
                      </a:r>
                      <a:endParaRPr lang="en-US"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400" u="none" strike="noStrike">
                          <a:effectLst/>
                        </a:rPr>
                        <a:t>Q</a:t>
                      </a:r>
                      <a:endParaRPr lang="en-US"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400" u="none" strike="noStrike">
                          <a:effectLst/>
                        </a:rPr>
                        <a:t>R</a:t>
                      </a:r>
                      <a:endParaRPr lang="en-US"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400" u="none" strike="noStrike">
                          <a:effectLst/>
                        </a:rPr>
                        <a:t>S</a:t>
                      </a:r>
                      <a:endParaRPr lang="en-US"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400" u="none" strike="noStrike">
                          <a:effectLst/>
                        </a:rPr>
                        <a:t>U</a:t>
                      </a:r>
                      <a:endParaRPr lang="en-US"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5013523"/>
                  </a:ext>
                </a:extLst>
              </a:tr>
              <a:tr h="253843">
                <a:tc>
                  <a:txBody>
                    <a:bodyPr/>
                    <a:lstStyle/>
                    <a:p>
                      <a:pPr algn="ctr" fontAlgn="b">
                        <a:buNone/>
                      </a:pPr>
                      <a:r>
                        <a:rPr lang="en-US" sz="1400" b="1" u="none" strike="noStrike">
                          <a:effectLst/>
                        </a:rPr>
                        <a:t>5</a:t>
                      </a:r>
                      <a:endParaRPr lang="en-US" sz="14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400" u="none" strike="noStrike">
                          <a:effectLst/>
                        </a:rPr>
                        <a:t>V</a:t>
                      </a:r>
                      <a:endParaRPr lang="en-US"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400" u="none" strike="noStrike">
                          <a:effectLst/>
                        </a:rPr>
                        <a:t>W</a:t>
                      </a:r>
                      <a:endParaRPr lang="en-US"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400" u="none" strike="noStrike">
                          <a:effectLst/>
                        </a:rPr>
                        <a:t>X</a:t>
                      </a:r>
                      <a:endParaRPr lang="en-US"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400" u="none" strike="noStrike">
                          <a:effectLst/>
                        </a:rPr>
                        <a:t>Y</a:t>
                      </a:r>
                      <a:endParaRPr lang="en-US"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400" u="none" strike="noStrike">
                          <a:effectLst/>
                        </a:rPr>
                        <a:t>Z</a:t>
                      </a:r>
                      <a:endParaRPr lang="en-US"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197239390"/>
                  </a:ext>
                </a:extLst>
              </a:tr>
            </a:tbl>
          </a:graphicData>
        </a:graphic>
      </p:graphicFrame>
    </p:spTree>
    <p:extLst>
      <p:ext uri="{BB962C8B-B14F-4D97-AF65-F5344CB8AC3E}">
        <p14:creationId xmlns:p14="http://schemas.microsoft.com/office/powerpoint/2010/main" val="110290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4973" y="1171226"/>
            <a:ext cx="4240443" cy="1663995"/>
          </a:xfrm>
        </p:spPr>
        <p:txBody>
          <a:bodyPr>
            <a:normAutofit fontScale="92500"/>
          </a:bodyPr>
          <a:lstStyle/>
          <a:p>
            <a:endParaRPr dirty="0"/>
          </a:p>
          <a:p>
            <a:pPr algn="l">
              <a:defRPr sz="1800">
                <a:solidFill>
                  <a:srgbClr val="000000"/>
                </a:solidFill>
              </a:defRPr>
            </a:pPr>
            <a:r>
              <a:rPr dirty="0" err="1"/>
              <a:t>Rotbrunna</a:t>
            </a:r>
            <a:r>
              <a:rPr dirty="0"/>
              <a:t> stone markings</a:t>
            </a:r>
          </a:p>
          <a:p>
            <a:pPr algn="l">
              <a:defRPr sz="1800">
                <a:solidFill>
                  <a:srgbClr val="000000"/>
                </a:solidFill>
              </a:defRPr>
            </a:pPr>
            <a:r>
              <a:rPr dirty="0"/>
              <a:t>Numeric encoding converted to runes</a:t>
            </a:r>
          </a:p>
          <a:p>
            <a:pPr algn="l">
              <a:defRPr sz="1800">
                <a:solidFill>
                  <a:srgbClr val="000000"/>
                </a:solidFill>
              </a:defRPr>
            </a:pPr>
            <a:r>
              <a:t>Essentially </a:t>
            </a:r>
            <a:r>
              <a:rPr lang="en-US"/>
              <a:t>a variant of the </a:t>
            </a:r>
            <a:r>
              <a:t>Polybius cipher</a:t>
            </a:r>
            <a:endParaRPr dirty="0"/>
          </a:p>
        </p:txBody>
      </p:sp>
      <p:pic>
        <p:nvPicPr>
          <p:cNvPr id="5" name="Picture 4">
            <a:extLst>
              <a:ext uri="{FF2B5EF4-FFF2-40B4-BE49-F238E27FC236}">
                <a16:creationId xmlns:a16="http://schemas.microsoft.com/office/drawing/2014/main" id="{4C3160FD-E75B-823B-2EA2-8A333F658147}"/>
              </a:ext>
            </a:extLst>
          </p:cNvPr>
          <p:cNvPicPr>
            <a:picLocks noChangeAspect="1"/>
          </p:cNvPicPr>
          <p:nvPr/>
        </p:nvPicPr>
        <p:blipFill>
          <a:blip r:embed="rId3"/>
          <a:stretch>
            <a:fillRect/>
          </a:stretch>
        </p:blipFill>
        <p:spPr>
          <a:xfrm>
            <a:off x="509487" y="3089537"/>
            <a:ext cx="3296452" cy="347368"/>
          </a:xfrm>
          <a:prstGeom prst="rect">
            <a:avLst/>
          </a:prstGeom>
        </p:spPr>
      </p:pic>
      <p:pic>
        <p:nvPicPr>
          <p:cNvPr id="7" name="Picture 6">
            <a:extLst>
              <a:ext uri="{FF2B5EF4-FFF2-40B4-BE49-F238E27FC236}">
                <a16:creationId xmlns:a16="http://schemas.microsoft.com/office/drawing/2014/main" id="{9E97F7C9-78CA-E043-2CA2-6C52F058930D}"/>
              </a:ext>
            </a:extLst>
          </p:cNvPr>
          <p:cNvPicPr>
            <a:picLocks noChangeAspect="1"/>
          </p:cNvPicPr>
          <p:nvPr/>
        </p:nvPicPr>
        <p:blipFill>
          <a:blip r:embed="rId4"/>
          <a:stretch>
            <a:fillRect/>
          </a:stretch>
        </p:blipFill>
        <p:spPr>
          <a:xfrm>
            <a:off x="0" y="4019307"/>
            <a:ext cx="4315427" cy="1886213"/>
          </a:xfrm>
          <a:prstGeom prst="rect">
            <a:avLst/>
          </a:prstGeom>
        </p:spPr>
      </p:pic>
      <p:pic>
        <p:nvPicPr>
          <p:cNvPr id="2050" name="Picture 2">
            <a:extLst>
              <a:ext uri="{FF2B5EF4-FFF2-40B4-BE49-F238E27FC236}">
                <a16:creationId xmlns:a16="http://schemas.microsoft.com/office/drawing/2014/main" id="{39CE70C9-76C1-5201-B781-982D381F5F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73063" y="14113"/>
            <a:ext cx="5142555" cy="1143000"/>
          </a:xfrm>
        </p:spPr>
        <p:txBody>
          <a:bodyPr>
            <a:normAutofit/>
          </a:bodyPr>
          <a:lstStyle/>
          <a:p>
            <a:r>
              <a:rPr sz="3600"/>
              <a:t>Viking Cryptography</a:t>
            </a:r>
            <a:endParaRPr sz="36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4" name="Rectangle 3083">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45810"/>
            <a:ext cx="3840421" cy="1325563"/>
          </a:xfrm>
        </p:spPr>
        <p:txBody>
          <a:bodyPr>
            <a:normAutofit/>
          </a:bodyPr>
          <a:lstStyle/>
          <a:p>
            <a:pPr>
              <a:lnSpc>
                <a:spcPct val="90000"/>
              </a:lnSpc>
            </a:pPr>
            <a:r>
              <a:rPr lang="en-US" sz="3200"/>
              <a:t>Early Steganography</a:t>
            </a:r>
          </a:p>
        </p:txBody>
      </p:sp>
      <p:sp>
        <p:nvSpPr>
          <p:cNvPr id="3" name="Content Placeholder 2"/>
          <p:cNvSpPr>
            <a:spLocks noGrp="1"/>
          </p:cNvSpPr>
          <p:nvPr>
            <p:ph idx="1"/>
          </p:nvPr>
        </p:nvSpPr>
        <p:spPr>
          <a:xfrm>
            <a:off x="109244" y="1671373"/>
            <a:ext cx="4589211" cy="4685166"/>
          </a:xfrm>
        </p:spPr>
        <p:txBody>
          <a:bodyPr>
            <a:normAutofit fontScale="85000" lnSpcReduction="10000"/>
          </a:bodyPr>
          <a:lstStyle/>
          <a:p>
            <a:pPr>
              <a:lnSpc>
                <a:spcPct val="90000"/>
              </a:lnSpc>
            </a:pPr>
            <a:endParaRPr lang="en-US"/>
          </a:p>
          <a:p>
            <a:pPr>
              <a:lnSpc>
                <a:spcPct val="90000"/>
              </a:lnSpc>
              <a:defRPr sz="1800">
                <a:solidFill>
                  <a:srgbClr val="000000"/>
                </a:solidFill>
              </a:defRPr>
            </a:pPr>
            <a:r>
              <a:rPr lang="en-US"/>
              <a:t>Steganography: Physically </a:t>
            </a:r>
            <a:r>
              <a:rPr lang="en-US" i="1"/>
              <a:t>concealing </a:t>
            </a:r>
            <a:r>
              <a:rPr lang="en-US"/>
              <a:t>the existence of a message (as opposed to encipherment)</a:t>
            </a:r>
          </a:p>
          <a:p>
            <a:pPr marL="0" indent="0">
              <a:lnSpc>
                <a:spcPct val="90000"/>
              </a:lnSpc>
              <a:buNone/>
              <a:defRPr sz="1800">
                <a:solidFill>
                  <a:srgbClr val="000000"/>
                </a:solidFill>
              </a:defRPr>
            </a:pPr>
            <a:endParaRPr lang="en-US"/>
          </a:p>
          <a:p>
            <a:pPr marL="0" indent="0">
              <a:lnSpc>
                <a:spcPct val="90000"/>
              </a:lnSpc>
              <a:buNone/>
              <a:defRPr sz="1800">
                <a:solidFill>
                  <a:srgbClr val="000000"/>
                </a:solidFill>
              </a:defRPr>
            </a:pPr>
            <a:r>
              <a:rPr lang="en-US"/>
              <a:t>Examples:</a:t>
            </a:r>
          </a:p>
          <a:p>
            <a:pPr>
              <a:lnSpc>
                <a:spcPct val="90000"/>
              </a:lnSpc>
              <a:defRPr sz="1800">
                <a:solidFill>
                  <a:srgbClr val="000000"/>
                </a:solidFill>
              </a:defRPr>
            </a:pPr>
            <a:r>
              <a:rPr lang="en-US"/>
              <a:t>Wax tablet</a:t>
            </a:r>
          </a:p>
          <a:p>
            <a:pPr lvl="1">
              <a:lnSpc>
                <a:spcPct val="90000"/>
              </a:lnSpc>
              <a:defRPr sz="1800">
                <a:solidFill>
                  <a:srgbClr val="000000"/>
                </a:solidFill>
              </a:defRPr>
            </a:pPr>
            <a:r>
              <a:rPr lang="en-US"/>
              <a:t>Hide a second message under the layer of wax</a:t>
            </a:r>
          </a:p>
          <a:p>
            <a:pPr lvl="1">
              <a:lnSpc>
                <a:spcPct val="90000"/>
              </a:lnSpc>
              <a:defRPr sz="1800">
                <a:solidFill>
                  <a:srgbClr val="000000"/>
                </a:solidFill>
              </a:defRPr>
            </a:pPr>
            <a:r>
              <a:rPr lang="en-US"/>
              <a:t>480 BCE: Greeks receive warning of Persian attack (Xerxes) </a:t>
            </a:r>
            <a:r>
              <a:rPr lang="en-US">
                <a:sym typeface="Wingdings" panose="05000000000000000000" pitchFamily="2" charset="2"/>
              </a:rPr>
              <a:t> Leonidas  &amp; the 300 (- Herodotus)</a:t>
            </a:r>
          </a:p>
          <a:p>
            <a:pPr marL="457200" lvl="1" indent="0">
              <a:lnSpc>
                <a:spcPct val="90000"/>
              </a:lnSpc>
              <a:buNone/>
              <a:defRPr sz="1800">
                <a:solidFill>
                  <a:srgbClr val="000000"/>
                </a:solidFill>
              </a:defRPr>
            </a:pPr>
            <a:endParaRPr lang="en-US"/>
          </a:p>
          <a:p>
            <a:pPr>
              <a:lnSpc>
                <a:spcPct val="90000"/>
              </a:lnSpc>
              <a:defRPr sz="1800">
                <a:solidFill>
                  <a:srgbClr val="000000"/>
                </a:solidFill>
              </a:defRPr>
            </a:pPr>
            <a:r>
              <a:rPr lang="en-US"/>
              <a:t>Tattoo on head of a slave </a:t>
            </a:r>
            <a:r>
              <a:rPr lang="en-US">
                <a:sym typeface="Wingdings" panose="05000000000000000000" pitchFamily="2" charset="2"/>
              </a:rPr>
              <a:t> allow hair to grow</a:t>
            </a:r>
          </a:p>
          <a:p>
            <a:pPr lvl="1">
              <a:lnSpc>
                <a:spcPct val="90000"/>
              </a:lnSpc>
              <a:defRPr sz="1800">
                <a:solidFill>
                  <a:srgbClr val="000000"/>
                </a:solidFill>
              </a:defRPr>
            </a:pPr>
            <a:r>
              <a:rPr lang="en-US">
                <a:sym typeface="Wingdings" panose="05000000000000000000" pitchFamily="2" charset="2"/>
              </a:rPr>
              <a:t>400 BCE: Histiaetus encourages revolt against Persians. (- Herodotus) </a:t>
            </a:r>
          </a:p>
          <a:p>
            <a:pPr marL="457200" lvl="1" indent="0">
              <a:lnSpc>
                <a:spcPct val="90000"/>
              </a:lnSpc>
              <a:buNone/>
              <a:defRPr sz="1800">
                <a:solidFill>
                  <a:srgbClr val="000000"/>
                </a:solidFill>
              </a:defRPr>
            </a:pPr>
            <a:endParaRPr lang="en-US">
              <a:sym typeface="Wingdings" panose="05000000000000000000" pitchFamily="2" charset="2"/>
            </a:endParaRPr>
          </a:p>
          <a:p>
            <a:pPr>
              <a:lnSpc>
                <a:spcPct val="90000"/>
              </a:lnSpc>
              <a:defRPr sz="1800">
                <a:solidFill>
                  <a:srgbClr val="000000"/>
                </a:solidFill>
              </a:defRPr>
            </a:pPr>
            <a:r>
              <a:rPr lang="en-US">
                <a:sym typeface="Wingdings" panose="05000000000000000000" pitchFamily="2" charset="2"/>
              </a:rPr>
              <a:t>Other examples:</a:t>
            </a:r>
          </a:p>
          <a:p>
            <a:pPr lvl="1">
              <a:lnSpc>
                <a:spcPct val="90000"/>
              </a:lnSpc>
              <a:defRPr sz="1800">
                <a:solidFill>
                  <a:srgbClr val="000000"/>
                </a:solidFill>
              </a:defRPr>
            </a:pPr>
            <a:r>
              <a:rPr lang="en-US">
                <a:sym typeface="Wingdings" panose="05000000000000000000" pitchFamily="2" charset="2"/>
              </a:rPr>
              <a:t>Invisible ink</a:t>
            </a:r>
          </a:p>
          <a:p>
            <a:pPr lvl="1">
              <a:lnSpc>
                <a:spcPct val="90000"/>
              </a:lnSpc>
              <a:defRPr sz="1800">
                <a:solidFill>
                  <a:srgbClr val="000000"/>
                </a:solidFill>
              </a:defRPr>
            </a:pPr>
            <a:r>
              <a:rPr lang="en-US">
                <a:sym typeface="Wingdings" panose="05000000000000000000" pitchFamily="2" charset="2"/>
              </a:rPr>
              <a:t>Microdots (modern)</a:t>
            </a:r>
          </a:p>
          <a:p>
            <a:pPr lvl="1">
              <a:lnSpc>
                <a:spcPct val="90000"/>
              </a:lnSpc>
              <a:defRPr sz="1800">
                <a:solidFill>
                  <a:srgbClr val="000000"/>
                </a:solidFill>
              </a:defRPr>
            </a:pPr>
            <a:r>
              <a:rPr lang="en-US">
                <a:sym typeface="Wingdings" panose="05000000000000000000" pitchFamily="2" charset="2"/>
              </a:rPr>
              <a:t>Jeremiah Denton – Morse Code in Vietnam </a:t>
            </a:r>
          </a:p>
          <a:p>
            <a:pPr lvl="2">
              <a:lnSpc>
                <a:spcPct val="90000"/>
              </a:lnSpc>
              <a:defRPr sz="1800">
                <a:solidFill>
                  <a:srgbClr val="000000"/>
                </a:solidFill>
              </a:defRPr>
            </a:pPr>
            <a:r>
              <a:rPr lang="en-US">
                <a:sym typeface="Wingdings" panose="05000000000000000000" pitchFamily="2" charset="2"/>
                <a:hlinkClick r:id="rId2"/>
              </a:rPr>
              <a:t>Video</a:t>
            </a:r>
            <a:endParaRPr lang="en-US" dirty="0"/>
          </a:p>
        </p:txBody>
      </p:sp>
      <p:sp>
        <p:nvSpPr>
          <p:cNvPr id="3086" name="Oval 3085">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5426" y="1364732"/>
            <a:ext cx="710616"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EB84636-583C-EC02-3081-F72EFEF6EF86}"/>
              </a:ext>
            </a:extLst>
          </p:cNvPr>
          <p:cNvPicPr>
            <a:picLocks noChangeAspect="1"/>
          </p:cNvPicPr>
          <p:nvPr/>
        </p:nvPicPr>
        <p:blipFill>
          <a:blip r:embed="rId3"/>
          <a:srcRect l="25325" r="1597" b="-2"/>
          <a:stretch>
            <a:fillRect/>
          </a:stretch>
        </p:blipFill>
        <p:spPr>
          <a:xfrm>
            <a:off x="6645494" y="3651249"/>
            <a:ext cx="2498505" cy="320675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3088" name="Arc 3087">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4022954" y="-170491"/>
            <a:ext cx="4021193" cy="3015895"/>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3074" name="Picture 2" descr="Tabula Cerata - Wax Tablet - Image 3">
            <a:extLst>
              <a:ext uri="{FF2B5EF4-FFF2-40B4-BE49-F238E27FC236}">
                <a16:creationId xmlns:a16="http://schemas.microsoft.com/office/drawing/2014/main" id="{12755D07-677A-6641-C90E-AC626A826B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033" r="15153" b="-2"/>
          <a:stretch>
            <a:fillRect/>
          </a:stretch>
        </p:blipFill>
        <p:spPr bwMode="auto">
          <a:xfrm>
            <a:off x="5076446" y="1"/>
            <a:ext cx="2639484"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71A0F-D630-4D63-1406-962A2820958B}"/>
              </a:ext>
            </a:extLst>
          </p:cNvPr>
          <p:cNvSpPr>
            <a:spLocks noGrp="1"/>
          </p:cNvSpPr>
          <p:nvPr>
            <p:ph type="title"/>
          </p:nvPr>
        </p:nvSpPr>
        <p:spPr>
          <a:xfrm>
            <a:off x="457172" y="507575"/>
            <a:ext cx="8228763" cy="677108"/>
          </a:xfrm>
        </p:spPr>
        <p:txBody>
          <a:bodyPr/>
          <a:lstStyle/>
          <a:p>
            <a:r>
              <a:rPr lang="en-US"/>
              <a:t>Modern Day Steganography</a:t>
            </a:r>
          </a:p>
        </p:txBody>
      </p:sp>
      <p:sp>
        <p:nvSpPr>
          <p:cNvPr id="3" name="Subtitle 2">
            <a:extLst>
              <a:ext uri="{FF2B5EF4-FFF2-40B4-BE49-F238E27FC236}">
                <a16:creationId xmlns:a16="http://schemas.microsoft.com/office/drawing/2014/main" id="{BEBB5625-6AE3-36A0-1803-1B845A00E875}"/>
              </a:ext>
            </a:extLst>
          </p:cNvPr>
          <p:cNvSpPr>
            <a:spLocks noGrp="1"/>
          </p:cNvSpPr>
          <p:nvPr>
            <p:ph type="subTitle"/>
          </p:nvPr>
        </p:nvSpPr>
        <p:spPr>
          <a:xfrm>
            <a:off x="177966" y="2290854"/>
            <a:ext cx="4887304" cy="2764155"/>
          </a:xfrm>
        </p:spPr>
        <p:txBody>
          <a:bodyPr/>
          <a:lstStyle/>
          <a:p>
            <a:pPr algn="l"/>
            <a:r>
              <a:rPr lang="en-US" sz="1633"/>
              <a:t>I am not trying to be political here – but shown at right is a good example of hiding a message in plain sight. </a:t>
            </a:r>
          </a:p>
          <a:p>
            <a:pPr algn="l"/>
            <a:endParaRPr lang="en-US" sz="1633"/>
          </a:p>
          <a:p>
            <a:pPr algn="l"/>
            <a:r>
              <a:rPr lang="en-US" sz="1633"/>
              <a:t>The story is that this bumper sticker was generating lots of high-fives and honks of approval from vehicles driven by (presumably pro-Trump) people. </a:t>
            </a:r>
          </a:p>
          <a:p>
            <a:pPr algn="l"/>
            <a:endParaRPr lang="en-US" sz="1633"/>
          </a:p>
          <a:p>
            <a:pPr algn="l"/>
            <a:r>
              <a:rPr lang="en-US" sz="1633"/>
              <a:t>However, the text of the psalm in question reads:</a:t>
            </a:r>
          </a:p>
          <a:p>
            <a:pPr algn="l"/>
            <a:r>
              <a:rPr lang="en-US" sz="1633"/>
              <a:t>    “</a:t>
            </a:r>
            <a:r>
              <a:rPr lang="en-US" sz="1633" i="1"/>
              <a:t>May his days be few; may another take his place.</a:t>
            </a:r>
            <a:r>
              <a:rPr lang="en-US" sz="1633"/>
              <a:t>”</a:t>
            </a:r>
          </a:p>
        </p:txBody>
      </p:sp>
      <p:pic>
        <p:nvPicPr>
          <p:cNvPr id="5" name="Picture 4">
            <a:extLst>
              <a:ext uri="{FF2B5EF4-FFF2-40B4-BE49-F238E27FC236}">
                <a16:creationId xmlns:a16="http://schemas.microsoft.com/office/drawing/2014/main" id="{4C4EC626-3DAE-CE7C-CF0F-602DEFB6CF1B}"/>
              </a:ext>
            </a:extLst>
          </p:cNvPr>
          <p:cNvPicPr>
            <a:picLocks noChangeAspect="1"/>
          </p:cNvPicPr>
          <p:nvPr/>
        </p:nvPicPr>
        <p:blipFill>
          <a:blip r:embed="rId2"/>
          <a:stretch>
            <a:fillRect/>
          </a:stretch>
        </p:blipFill>
        <p:spPr>
          <a:xfrm>
            <a:off x="5065270" y="2612224"/>
            <a:ext cx="3620665" cy="2121416"/>
          </a:xfrm>
          <a:prstGeom prst="rect">
            <a:avLst/>
          </a:prstGeom>
        </p:spPr>
      </p:pic>
    </p:spTree>
    <p:extLst>
      <p:ext uri="{BB962C8B-B14F-4D97-AF65-F5344CB8AC3E}">
        <p14:creationId xmlns:p14="http://schemas.microsoft.com/office/powerpoint/2010/main" val="65998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DADC4-B66A-FB82-F89A-75135C63D6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92D896-E566-5B83-5260-E8812F6D2111}"/>
              </a:ext>
            </a:extLst>
          </p:cNvPr>
          <p:cNvSpPr>
            <a:spLocks noGrp="1"/>
          </p:cNvSpPr>
          <p:nvPr>
            <p:ph type="title"/>
          </p:nvPr>
        </p:nvSpPr>
        <p:spPr>
          <a:xfrm>
            <a:off x="-23106" y="4253"/>
            <a:ext cx="7157553" cy="1188720"/>
          </a:xfrm>
        </p:spPr>
        <p:txBody>
          <a:bodyPr>
            <a:normAutofit/>
          </a:bodyPr>
          <a:lstStyle/>
          <a:p>
            <a:r>
              <a:rPr lang="en-US" dirty="0">
                <a:solidFill>
                  <a:schemeClr val="tx1">
                    <a:lumMod val="85000"/>
                    <a:lumOff val="15000"/>
                  </a:schemeClr>
                </a:solidFill>
              </a:rPr>
              <a:t>Substitution Ciphers (MASCs)</a:t>
            </a:r>
          </a:p>
        </p:txBody>
      </p:sp>
      <p:sp>
        <p:nvSpPr>
          <p:cNvPr id="3" name="Content Placeholder 2">
            <a:extLst>
              <a:ext uri="{FF2B5EF4-FFF2-40B4-BE49-F238E27FC236}">
                <a16:creationId xmlns:a16="http://schemas.microsoft.com/office/drawing/2014/main" id="{81956F09-6E3C-D541-22F5-2FFA7F215F3B}"/>
              </a:ext>
            </a:extLst>
          </p:cNvPr>
          <p:cNvSpPr>
            <a:spLocks noGrp="1"/>
          </p:cNvSpPr>
          <p:nvPr>
            <p:ph idx="1"/>
          </p:nvPr>
        </p:nvSpPr>
        <p:spPr>
          <a:xfrm>
            <a:off x="541746" y="1054384"/>
            <a:ext cx="6207019" cy="2115685"/>
          </a:xfrm>
        </p:spPr>
        <p:txBody>
          <a:bodyPr anchor="ctr">
            <a:normAutofit/>
          </a:bodyPr>
          <a:lstStyle/>
          <a:p>
            <a:pPr marL="0" indent="0">
              <a:buNone/>
            </a:pPr>
            <a:endParaRPr lang="en-US" sz="1700" dirty="0">
              <a:solidFill>
                <a:schemeClr val="tx1">
                  <a:lumMod val="85000"/>
                  <a:lumOff val="15000"/>
                </a:schemeClr>
              </a:solidFill>
            </a:endParaRPr>
          </a:p>
          <a:p>
            <a:pPr>
              <a:defRPr sz="1800">
                <a:solidFill>
                  <a:srgbClr val="000000"/>
                </a:solidFill>
              </a:defRPr>
            </a:pPr>
            <a:r>
              <a:rPr lang="en-US" sz="1700" dirty="0">
                <a:solidFill>
                  <a:schemeClr val="tx1">
                    <a:lumMod val="85000"/>
                    <a:lumOff val="15000"/>
                  </a:schemeClr>
                </a:solidFill>
              </a:rPr>
              <a:t>MASC</a:t>
            </a:r>
            <a:r>
              <a:rPr lang="en-US" sz="1700">
                <a:solidFill>
                  <a:schemeClr val="tx1">
                    <a:lumMod val="85000"/>
                    <a:lumOff val="15000"/>
                  </a:schemeClr>
                </a:solidFill>
              </a:rPr>
              <a:t>: Mono-alphabetic </a:t>
            </a:r>
            <a:r>
              <a:rPr lang="en-US" sz="1700" dirty="0">
                <a:solidFill>
                  <a:schemeClr val="tx1">
                    <a:lumMod val="85000"/>
                    <a:lumOff val="15000"/>
                  </a:schemeClr>
                </a:solidFill>
              </a:rPr>
              <a:t>Substitution Cipher: Each letter </a:t>
            </a:r>
            <a:r>
              <a:rPr lang="en-US" sz="1700">
                <a:solidFill>
                  <a:schemeClr val="tx1">
                    <a:lumMod val="85000"/>
                    <a:lumOff val="15000"/>
                  </a:schemeClr>
                </a:solidFill>
              </a:rPr>
              <a:t>is substituted for (i.e. replaced by) a </a:t>
            </a:r>
            <a:r>
              <a:rPr lang="en-US" sz="1700" dirty="0">
                <a:solidFill>
                  <a:schemeClr val="tx1">
                    <a:lumMod val="85000"/>
                    <a:lumOff val="15000"/>
                  </a:schemeClr>
                </a:solidFill>
              </a:rPr>
              <a:t>different letter</a:t>
            </a:r>
            <a:r>
              <a:rPr lang="en-US" sz="1700">
                <a:solidFill>
                  <a:schemeClr val="tx1">
                    <a:lumMod val="85000"/>
                    <a:lumOff val="15000"/>
                  </a:schemeClr>
                </a:solidFill>
              </a:rPr>
              <a:t>. </a:t>
            </a:r>
          </a:p>
          <a:p>
            <a:pPr lvl="1">
              <a:defRPr sz="1800">
                <a:solidFill>
                  <a:srgbClr val="000000"/>
                </a:solidFill>
              </a:defRPr>
            </a:pPr>
            <a:r>
              <a:rPr lang="en-US" sz="1300">
                <a:solidFill>
                  <a:schemeClr val="tx1">
                    <a:lumMod val="85000"/>
                    <a:lumOff val="15000"/>
                  </a:schemeClr>
                </a:solidFill>
              </a:rPr>
              <a:t>We will soon learn about the use of more than one version of the alphabet.</a:t>
            </a:r>
            <a:endParaRPr lang="en-US" sz="1300" dirty="0">
              <a:solidFill>
                <a:schemeClr val="tx1">
                  <a:lumMod val="85000"/>
                  <a:lumOff val="15000"/>
                </a:schemeClr>
              </a:solidFill>
            </a:endParaRPr>
          </a:p>
          <a:p>
            <a:pPr>
              <a:defRPr sz="1800">
                <a:solidFill>
                  <a:srgbClr val="000000"/>
                </a:solidFill>
              </a:defRPr>
            </a:pPr>
            <a:r>
              <a:rPr lang="en-US" sz="1700">
                <a:solidFill>
                  <a:schemeClr val="tx1">
                    <a:lumMod val="85000"/>
                    <a:lumOff val="15000"/>
                  </a:schemeClr>
                </a:solidFill>
              </a:rPr>
              <a:t>We have already seen the one shown below.</a:t>
            </a:r>
            <a:endParaRPr lang="en-US" sz="900" dirty="0">
              <a:solidFill>
                <a:schemeClr val="tx1">
                  <a:lumMod val="85000"/>
                  <a:lumOff val="15000"/>
                </a:schemeClr>
              </a:solidFill>
            </a:endParaRPr>
          </a:p>
          <a:p>
            <a:pPr lvl="1">
              <a:defRPr sz="1800">
                <a:solidFill>
                  <a:srgbClr val="000000"/>
                </a:solidFill>
              </a:defRPr>
            </a:pPr>
            <a:endParaRPr lang="en-US" sz="1300" dirty="0">
              <a:solidFill>
                <a:schemeClr val="tx1">
                  <a:lumMod val="85000"/>
                  <a:lumOff val="15000"/>
                </a:schemeClr>
              </a:solidFill>
            </a:endParaRPr>
          </a:p>
          <a:p>
            <a:pPr marL="457200" lvl="1" indent="0">
              <a:buNone/>
              <a:defRPr sz="1800">
                <a:solidFill>
                  <a:srgbClr val="000000"/>
                </a:solidFill>
              </a:defRPr>
            </a:pPr>
            <a:endParaRPr lang="en-US" sz="1300" dirty="0">
              <a:solidFill>
                <a:schemeClr val="tx1">
                  <a:lumMod val="85000"/>
                  <a:lumOff val="15000"/>
                </a:schemeClr>
              </a:solidFill>
            </a:endParaRPr>
          </a:p>
        </p:txBody>
      </p:sp>
      <p:pic>
        <p:nvPicPr>
          <p:cNvPr id="5" name="Picture 4">
            <a:extLst>
              <a:ext uri="{FF2B5EF4-FFF2-40B4-BE49-F238E27FC236}">
                <a16:creationId xmlns:a16="http://schemas.microsoft.com/office/drawing/2014/main" id="{F9B3F957-75FD-2D19-4E19-2C210AD72FB6}"/>
              </a:ext>
            </a:extLst>
          </p:cNvPr>
          <p:cNvPicPr>
            <a:picLocks noChangeAspect="1"/>
          </p:cNvPicPr>
          <p:nvPr/>
        </p:nvPicPr>
        <p:blipFill>
          <a:blip r:embed="rId2"/>
          <a:stretch>
            <a:fillRect/>
          </a:stretch>
        </p:blipFill>
        <p:spPr>
          <a:xfrm>
            <a:off x="1230123" y="3737143"/>
            <a:ext cx="6849431" cy="4953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A5F3BB73-513C-2E1E-2B1C-CB5CD46D75D3}"/>
              </a:ext>
            </a:extLst>
          </p:cNvPr>
          <p:cNvSpPr txBox="1"/>
          <p:nvPr/>
        </p:nvSpPr>
        <p:spPr>
          <a:xfrm>
            <a:off x="2887604" y="4232512"/>
            <a:ext cx="2895600" cy="369332"/>
          </a:xfrm>
          <a:prstGeom prst="rect">
            <a:avLst/>
          </a:prstGeom>
          <a:noFill/>
        </p:spPr>
        <p:txBody>
          <a:bodyPr wrap="square" rtlCol="0">
            <a:spAutoFit/>
          </a:bodyPr>
          <a:lstStyle/>
          <a:p>
            <a:pPr algn="ctr"/>
            <a:r>
              <a:rPr lang="en-US"/>
              <a:t>Key</a:t>
            </a:r>
            <a:endParaRPr lang="en-US" dirty="0"/>
          </a:p>
        </p:txBody>
      </p:sp>
      <p:sp>
        <p:nvSpPr>
          <p:cNvPr id="4" name="TextBox 3">
            <a:extLst>
              <a:ext uri="{FF2B5EF4-FFF2-40B4-BE49-F238E27FC236}">
                <a16:creationId xmlns:a16="http://schemas.microsoft.com/office/drawing/2014/main" id="{7E4FFB3E-2BB5-6C71-1E67-34A5D058EB7F}"/>
              </a:ext>
            </a:extLst>
          </p:cNvPr>
          <p:cNvSpPr txBox="1"/>
          <p:nvPr/>
        </p:nvSpPr>
        <p:spPr>
          <a:xfrm>
            <a:off x="1856761" y="5114252"/>
            <a:ext cx="4957285" cy="98488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a:latin typeface="Courier New" panose="02070309020205020404" pitchFamily="49" charset="0"/>
                <a:cs typeface="Courier New" panose="02070309020205020404" pitchFamily="49" charset="0"/>
              </a:rPr>
              <a:t>ET TU BRUTE?</a:t>
            </a:r>
            <a:r>
              <a:rPr lang="en-US"/>
              <a:t>	</a:t>
            </a:r>
            <a:r>
              <a:rPr lang="en-US" b="1">
                <a:latin typeface="Courier New" panose="02070309020205020404" pitchFamily="49" charset="0"/>
                <a:cs typeface="Courier New" panose="02070309020205020404" pitchFamily="49" charset="0"/>
              </a:rPr>
              <a:t>plaintext</a:t>
            </a:r>
          </a:p>
          <a:p>
            <a:endParaRPr lang="en-US"/>
          </a:p>
          <a:p>
            <a:r>
              <a:rPr lang="en-US" sz="2000">
                <a:latin typeface="Courier New" panose="02070309020205020404" pitchFamily="49" charset="0"/>
                <a:cs typeface="Courier New" panose="02070309020205020404" pitchFamily="49" charset="0"/>
              </a:rPr>
              <a:t>HW WX EUXWH?</a:t>
            </a:r>
            <a:r>
              <a:rPr lang="en-US"/>
              <a:t>	</a:t>
            </a:r>
            <a:r>
              <a:rPr lang="en-US" b="1">
                <a:latin typeface="Courier New" panose="02070309020205020404" pitchFamily="49" charset="0"/>
                <a:cs typeface="Courier New" panose="02070309020205020404" pitchFamily="49" charset="0"/>
              </a:rPr>
              <a:t>ciphertext</a:t>
            </a:r>
          </a:p>
        </p:txBody>
      </p:sp>
    </p:spTree>
    <p:extLst>
      <p:ext uri="{BB962C8B-B14F-4D97-AF65-F5344CB8AC3E}">
        <p14:creationId xmlns:p14="http://schemas.microsoft.com/office/powerpoint/2010/main" val="2976156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1C2FB-CABB-C82D-89CA-535C5DABCFEB}"/>
            </a:ext>
          </a:extLst>
        </p:cNvPr>
        <p:cNvGrpSpPr/>
        <p:nvPr/>
      </p:nvGrpSpPr>
      <p:grpSpPr>
        <a:xfrm>
          <a:off x="0" y="0"/>
          <a:ext cx="0" cy="0"/>
          <a:chOff x="0" y="0"/>
          <a:chExt cx="0" cy="0"/>
        </a:xfrm>
      </p:grpSpPr>
      <p:pic>
        <p:nvPicPr>
          <p:cNvPr id="1028" name="Picture 4" descr="undefined">
            <a:extLst>
              <a:ext uri="{FF2B5EF4-FFF2-40B4-BE49-F238E27FC236}">
                <a16:creationId xmlns:a16="http://schemas.microsoft.com/office/drawing/2014/main" id="{54927413-F6F6-0054-FEF2-57BDD8B44F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06" y="3121051"/>
            <a:ext cx="2511486" cy="38216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E24275A-CF02-D2AB-B20A-0F6BE3576612}"/>
              </a:ext>
            </a:extLst>
          </p:cNvPr>
          <p:cNvSpPr>
            <a:spLocks noGrp="1"/>
          </p:cNvSpPr>
          <p:nvPr>
            <p:ph type="title"/>
          </p:nvPr>
        </p:nvSpPr>
        <p:spPr>
          <a:xfrm>
            <a:off x="-23106" y="4253"/>
            <a:ext cx="7157553" cy="1188720"/>
          </a:xfrm>
        </p:spPr>
        <p:txBody>
          <a:bodyPr>
            <a:normAutofit/>
          </a:bodyPr>
          <a:lstStyle/>
          <a:p>
            <a:r>
              <a:rPr lang="en-US" sz="3200">
                <a:solidFill>
                  <a:schemeClr val="tx1">
                    <a:lumMod val="85000"/>
                    <a:lumOff val="15000"/>
                  </a:schemeClr>
                </a:solidFill>
              </a:rPr>
              <a:t>Early Substitution Cipher: ATBASH</a:t>
            </a:r>
            <a:endParaRPr lang="en-US" sz="3200" dirty="0">
              <a:solidFill>
                <a:schemeClr val="tx1">
                  <a:lumMod val="85000"/>
                  <a:lumOff val="15000"/>
                </a:schemeClr>
              </a:solidFill>
            </a:endParaRPr>
          </a:p>
        </p:txBody>
      </p:sp>
      <p:sp>
        <p:nvSpPr>
          <p:cNvPr id="3" name="Content Placeholder 2">
            <a:extLst>
              <a:ext uri="{FF2B5EF4-FFF2-40B4-BE49-F238E27FC236}">
                <a16:creationId xmlns:a16="http://schemas.microsoft.com/office/drawing/2014/main" id="{0EE5A1E3-51E6-FE10-A59C-CB318F687D9B}"/>
              </a:ext>
            </a:extLst>
          </p:cNvPr>
          <p:cNvSpPr>
            <a:spLocks noGrp="1"/>
          </p:cNvSpPr>
          <p:nvPr>
            <p:ph idx="1"/>
          </p:nvPr>
        </p:nvSpPr>
        <p:spPr>
          <a:xfrm>
            <a:off x="1232637" y="869361"/>
            <a:ext cx="6207019" cy="3320031"/>
          </a:xfrm>
        </p:spPr>
        <p:txBody>
          <a:bodyPr anchor="ctr">
            <a:normAutofit/>
          </a:bodyPr>
          <a:lstStyle/>
          <a:p>
            <a:pPr marL="0" indent="0">
              <a:buNone/>
            </a:pPr>
            <a:endParaRPr lang="en-US" sz="1700" dirty="0">
              <a:solidFill>
                <a:schemeClr val="tx1">
                  <a:lumMod val="85000"/>
                  <a:lumOff val="15000"/>
                </a:schemeClr>
              </a:solidFill>
            </a:endParaRPr>
          </a:p>
          <a:p>
            <a:pPr>
              <a:defRPr sz="1800">
                <a:solidFill>
                  <a:srgbClr val="000000"/>
                </a:solidFill>
              </a:defRPr>
            </a:pPr>
            <a:r>
              <a:rPr lang="en-US" sz="1700">
                <a:solidFill>
                  <a:schemeClr val="tx1">
                    <a:lumMod val="85000"/>
                    <a:lumOff val="15000"/>
                  </a:schemeClr>
                </a:solidFill>
              </a:rPr>
              <a:t>MASCs (mono-alphabetic substitution ciphers) have </a:t>
            </a:r>
            <a:r>
              <a:rPr lang="en-US" sz="1700" dirty="0">
                <a:solidFill>
                  <a:schemeClr val="tx1">
                    <a:lumMod val="85000"/>
                    <a:lumOff val="15000"/>
                  </a:schemeClr>
                </a:solidFill>
              </a:rPr>
              <a:t>been used for thousands of years!</a:t>
            </a:r>
          </a:p>
          <a:p>
            <a:pPr>
              <a:defRPr sz="1800">
                <a:solidFill>
                  <a:srgbClr val="000000"/>
                </a:solidFill>
              </a:defRPr>
            </a:pPr>
            <a:r>
              <a:rPr lang="en-US" sz="1700">
                <a:solidFill>
                  <a:schemeClr val="tx1">
                    <a:lumMod val="85000"/>
                    <a:lumOff val="15000"/>
                  </a:schemeClr>
                </a:solidFill>
              </a:rPr>
              <a:t>How old?? </a:t>
            </a:r>
            <a:r>
              <a:rPr lang="en-US" sz="1700">
                <a:solidFill>
                  <a:schemeClr val="tx1">
                    <a:lumMod val="85000"/>
                    <a:lumOff val="15000"/>
                  </a:schemeClr>
                </a:solidFill>
                <a:sym typeface="Wingdings" panose="05000000000000000000" pitchFamily="2" charset="2"/>
              </a:rPr>
              <a:t>  </a:t>
            </a:r>
            <a:r>
              <a:rPr lang="en-US" sz="1700">
                <a:solidFill>
                  <a:schemeClr val="tx1">
                    <a:lumMod val="85000"/>
                    <a:lumOff val="15000"/>
                  </a:schemeClr>
                </a:solidFill>
              </a:rPr>
              <a:t>Biblical </a:t>
            </a:r>
            <a:r>
              <a:rPr lang="en-US" sz="1700" dirty="0">
                <a:solidFill>
                  <a:schemeClr val="tx1">
                    <a:lumMod val="85000"/>
                    <a:lumOff val="15000"/>
                  </a:schemeClr>
                </a:solidFill>
              </a:rPr>
              <a:t>Example: Atbash</a:t>
            </a:r>
          </a:p>
          <a:p>
            <a:pPr lvl="1">
              <a:defRPr sz="1800">
                <a:solidFill>
                  <a:srgbClr val="000000"/>
                </a:solidFill>
              </a:defRPr>
            </a:pPr>
            <a:r>
              <a:rPr lang="en-US" sz="1300" dirty="0">
                <a:solidFill>
                  <a:schemeClr val="tx1">
                    <a:lumMod val="85000"/>
                    <a:lumOff val="15000"/>
                  </a:schemeClr>
                </a:solidFill>
              </a:rPr>
              <a:t>Hebrew alphabet in which first letter, “aleph” is replaced by </a:t>
            </a:r>
            <a:r>
              <a:rPr lang="en-US" sz="1300" u="sng" dirty="0">
                <a:solidFill>
                  <a:schemeClr val="tx1">
                    <a:lumMod val="85000"/>
                    <a:lumOff val="15000"/>
                  </a:schemeClr>
                </a:solidFill>
              </a:rPr>
              <a:t>last</a:t>
            </a:r>
            <a:r>
              <a:rPr lang="en-US" sz="1300" dirty="0">
                <a:solidFill>
                  <a:schemeClr val="tx1">
                    <a:lumMod val="85000"/>
                    <a:lumOff val="15000"/>
                  </a:schemeClr>
                </a:solidFill>
              </a:rPr>
              <a:t> letter: “</a:t>
            </a:r>
            <a:r>
              <a:rPr lang="en-US" sz="1300" dirty="0" err="1">
                <a:solidFill>
                  <a:schemeClr val="tx1">
                    <a:lumMod val="85000"/>
                    <a:lumOff val="15000"/>
                  </a:schemeClr>
                </a:solidFill>
              </a:rPr>
              <a:t>taf</a:t>
            </a:r>
            <a:r>
              <a:rPr lang="en-US" sz="1300" dirty="0">
                <a:solidFill>
                  <a:schemeClr val="tx1">
                    <a:lumMod val="85000"/>
                    <a:lumOff val="15000"/>
                  </a:schemeClr>
                </a:solidFill>
              </a:rPr>
              <a:t>”. Second letter, “bet” replaced by </a:t>
            </a:r>
            <a:r>
              <a:rPr lang="en-US" sz="1300" u="sng" dirty="0">
                <a:solidFill>
                  <a:schemeClr val="tx1">
                    <a:lumMod val="85000"/>
                    <a:lumOff val="15000"/>
                  </a:schemeClr>
                </a:solidFill>
              </a:rPr>
              <a:t>second from last</a:t>
            </a:r>
            <a:r>
              <a:rPr lang="en-US" sz="1300" dirty="0">
                <a:solidFill>
                  <a:schemeClr val="tx1">
                    <a:lumMod val="85000"/>
                    <a:lumOff val="15000"/>
                  </a:schemeClr>
                </a:solidFill>
              </a:rPr>
              <a:t> letter, “shin”. </a:t>
            </a:r>
          </a:p>
          <a:p>
            <a:pPr lvl="1">
              <a:defRPr sz="1800">
                <a:solidFill>
                  <a:srgbClr val="000000"/>
                </a:solidFill>
              </a:defRPr>
            </a:pPr>
            <a:r>
              <a:rPr lang="en-US" sz="1300" dirty="0">
                <a:solidFill>
                  <a:schemeClr val="tx1">
                    <a:lumMod val="85000"/>
                    <a:lumOff val="15000"/>
                  </a:schemeClr>
                </a:solidFill>
              </a:rPr>
              <a:t>Example: In Jeremiah 25:26 and 51:41</a:t>
            </a:r>
            <a:r>
              <a:rPr lang="en-US" sz="1300">
                <a:solidFill>
                  <a:schemeClr val="tx1">
                    <a:lumMod val="85000"/>
                    <a:lumOff val="15000"/>
                  </a:schemeClr>
                </a:solidFill>
              </a:rPr>
              <a:t>, (c.600 BCE), reference </a:t>
            </a:r>
            <a:r>
              <a:rPr lang="en-US" sz="1300" dirty="0">
                <a:solidFill>
                  <a:schemeClr val="tx1">
                    <a:lumMod val="85000"/>
                    <a:lumOff val="15000"/>
                  </a:schemeClr>
                </a:solidFill>
              </a:rPr>
              <a:t>is made to “</a:t>
            </a:r>
            <a:r>
              <a:rPr lang="en-US" sz="1300" b="1" dirty="0">
                <a:solidFill>
                  <a:schemeClr val="tx1">
                    <a:lumMod val="85000"/>
                    <a:lumOff val="15000"/>
                  </a:schemeClr>
                </a:solidFill>
              </a:rPr>
              <a:t>Sheshach</a:t>
            </a:r>
            <a:r>
              <a:rPr lang="en-US" sz="1300" dirty="0">
                <a:solidFill>
                  <a:schemeClr val="tx1">
                    <a:lumMod val="85000"/>
                    <a:lumOff val="15000"/>
                  </a:schemeClr>
                </a:solidFill>
              </a:rPr>
              <a:t>”</a:t>
            </a:r>
          </a:p>
          <a:p>
            <a:pPr lvl="2">
              <a:defRPr sz="1800">
                <a:solidFill>
                  <a:srgbClr val="000000"/>
                </a:solidFill>
              </a:defRPr>
            </a:pPr>
            <a:r>
              <a:rPr lang="en-US" sz="1200" dirty="0">
                <a:solidFill>
                  <a:schemeClr val="tx1">
                    <a:lumMod val="85000"/>
                    <a:lumOff val="15000"/>
                  </a:schemeClr>
                </a:solidFill>
              </a:rPr>
              <a:t>Letter “shin” maps to the letter “bet”</a:t>
            </a:r>
          </a:p>
          <a:p>
            <a:pPr lvl="2">
              <a:defRPr sz="1800">
                <a:solidFill>
                  <a:srgbClr val="000000"/>
                </a:solidFill>
              </a:defRPr>
            </a:pPr>
            <a:r>
              <a:rPr lang="en-US" sz="1200" dirty="0">
                <a:solidFill>
                  <a:schemeClr val="tx1">
                    <a:lumMod val="85000"/>
                    <a:lumOff val="15000"/>
                  </a:schemeClr>
                </a:solidFill>
              </a:rPr>
              <a:t>Letter “</a:t>
            </a:r>
            <a:r>
              <a:rPr lang="en-US" sz="1200" dirty="0" err="1">
                <a:solidFill>
                  <a:schemeClr val="tx1">
                    <a:lumMod val="85000"/>
                    <a:lumOff val="15000"/>
                  </a:schemeClr>
                </a:solidFill>
              </a:rPr>
              <a:t>chaph</a:t>
            </a:r>
            <a:r>
              <a:rPr lang="en-US" sz="1200" dirty="0">
                <a:solidFill>
                  <a:schemeClr val="tx1">
                    <a:lumMod val="85000"/>
                    <a:lumOff val="15000"/>
                  </a:schemeClr>
                </a:solidFill>
              </a:rPr>
              <a:t>” maps to the letter “lamed”</a:t>
            </a:r>
          </a:p>
          <a:p>
            <a:pPr lvl="2">
              <a:defRPr sz="1800">
                <a:solidFill>
                  <a:srgbClr val="000000"/>
                </a:solidFill>
              </a:defRPr>
            </a:pPr>
            <a:r>
              <a:rPr lang="en-US" sz="1200">
                <a:solidFill>
                  <a:schemeClr val="tx1">
                    <a:lumMod val="85000"/>
                    <a:lumOff val="15000"/>
                  </a:schemeClr>
                </a:solidFill>
              </a:rPr>
              <a:t>Sh-sh-ch </a:t>
            </a:r>
            <a:r>
              <a:rPr lang="en-US" sz="1200">
                <a:solidFill>
                  <a:schemeClr val="tx1">
                    <a:lumMod val="85000"/>
                    <a:lumOff val="15000"/>
                  </a:schemeClr>
                </a:solidFill>
                <a:sym typeface="Wingdings" panose="05000000000000000000" pitchFamily="2" charset="2"/>
              </a:rPr>
              <a:t> B-B-L </a:t>
            </a:r>
            <a:r>
              <a:rPr lang="en-US" sz="1200" dirty="0">
                <a:solidFill>
                  <a:schemeClr val="tx1">
                    <a:lumMod val="85000"/>
                    <a:lumOff val="15000"/>
                  </a:schemeClr>
                </a:solidFill>
                <a:sym typeface="Wingdings" panose="05000000000000000000" pitchFamily="2" charset="2"/>
              </a:rPr>
              <a:t> Babel!</a:t>
            </a:r>
            <a:endParaRPr lang="en-US" sz="1200" dirty="0">
              <a:solidFill>
                <a:schemeClr val="tx1">
                  <a:lumMod val="85000"/>
                  <a:lumOff val="15000"/>
                </a:schemeClr>
              </a:solidFill>
            </a:endParaRPr>
          </a:p>
          <a:p>
            <a:pPr lvl="1">
              <a:defRPr sz="1800">
                <a:solidFill>
                  <a:srgbClr val="000000"/>
                </a:solidFill>
              </a:defRPr>
            </a:pPr>
            <a:endParaRPr lang="en-US" sz="1300" dirty="0">
              <a:solidFill>
                <a:schemeClr val="tx1">
                  <a:lumMod val="85000"/>
                  <a:lumOff val="15000"/>
                </a:schemeClr>
              </a:solidFill>
            </a:endParaRPr>
          </a:p>
          <a:p>
            <a:pPr marL="457200" lvl="1" indent="0">
              <a:buNone/>
              <a:defRPr sz="1800">
                <a:solidFill>
                  <a:srgbClr val="000000"/>
                </a:solidFill>
              </a:defRPr>
            </a:pPr>
            <a:endParaRPr lang="en-US" sz="1300" dirty="0">
              <a:solidFill>
                <a:schemeClr val="tx1">
                  <a:lumMod val="85000"/>
                  <a:lumOff val="15000"/>
                </a:schemeClr>
              </a:solidFill>
            </a:endParaRPr>
          </a:p>
        </p:txBody>
      </p:sp>
      <p:pic>
        <p:nvPicPr>
          <p:cNvPr id="10242" name="Picture 2" descr="undefined">
            <a:extLst>
              <a:ext uri="{FF2B5EF4-FFF2-40B4-BE49-F238E27FC236}">
                <a16:creationId xmlns:a16="http://schemas.microsoft.com/office/drawing/2014/main" id="{BA52539D-E36D-AE2A-AF3D-F05D02CE3A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4810" y="932291"/>
            <a:ext cx="1023051" cy="57323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0DC81925-065E-7B7E-FEE4-6519A093C3AC}"/>
              </a:ext>
            </a:extLst>
          </p:cNvPr>
          <p:cNvSpPr txBox="1"/>
          <p:nvPr/>
        </p:nvSpPr>
        <p:spPr>
          <a:xfrm>
            <a:off x="7134447" y="598613"/>
            <a:ext cx="1945758" cy="307777"/>
          </a:xfrm>
          <a:prstGeom prst="rect">
            <a:avLst/>
          </a:prstGeom>
          <a:noFill/>
        </p:spPr>
        <p:txBody>
          <a:bodyPr wrap="square" rtlCol="0">
            <a:spAutoFit/>
          </a:bodyPr>
          <a:lstStyle/>
          <a:p>
            <a:pPr algn="ctr"/>
            <a:r>
              <a:rPr lang="en-US" sz="1400" b="1" dirty="0"/>
              <a:t>Atbash Cipher</a:t>
            </a:r>
            <a:endParaRPr lang="en-US" b="1" dirty="0"/>
          </a:p>
        </p:txBody>
      </p:sp>
      <p:pic>
        <p:nvPicPr>
          <p:cNvPr id="6" name="Picture 5">
            <a:extLst>
              <a:ext uri="{FF2B5EF4-FFF2-40B4-BE49-F238E27FC236}">
                <a16:creationId xmlns:a16="http://schemas.microsoft.com/office/drawing/2014/main" id="{FC2F716F-1E1A-B21B-28F4-B42FA0D5C28E}"/>
              </a:ext>
            </a:extLst>
          </p:cNvPr>
          <p:cNvPicPr>
            <a:picLocks noChangeAspect="1"/>
          </p:cNvPicPr>
          <p:nvPr/>
        </p:nvPicPr>
        <p:blipFill>
          <a:blip r:embed="rId5"/>
          <a:stretch>
            <a:fillRect/>
          </a:stretch>
        </p:blipFill>
        <p:spPr>
          <a:xfrm>
            <a:off x="3077182" y="4475975"/>
            <a:ext cx="3991968" cy="863242"/>
          </a:xfrm>
          <a:prstGeom prst="rect">
            <a:avLst/>
          </a:prstGeom>
        </p:spPr>
      </p:pic>
      <p:pic>
        <p:nvPicPr>
          <p:cNvPr id="8" name="Picture 7">
            <a:extLst>
              <a:ext uri="{FF2B5EF4-FFF2-40B4-BE49-F238E27FC236}">
                <a16:creationId xmlns:a16="http://schemas.microsoft.com/office/drawing/2014/main" id="{CD38A55B-1FC6-4EF6-3C02-B2848611FC06}"/>
              </a:ext>
            </a:extLst>
          </p:cNvPr>
          <p:cNvPicPr>
            <a:picLocks noChangeAspect="1"/>
          </p:cNvPicPr>
          <p:nvPr/>
        </p:nvPicPr>
        <p:blipFill>
          <a:blip r:embed="rId6"/>
          <a:stretch>
            <a:fillRect/>
          </a:stretch>
        </p:blipFill>
        <p:spPr>
          <a:xfrm>
            <a:off x="3077182" y="5559689"/>
            <a:ext cx="3978826" cy="863241"/>
          </a:xfrm>
          <a:prstGeom prst="rect">
            <a:avLst/>
          </a:prstGeom>
        </p:spPr>
      </p:pic>
    </p:spTree>
    <p:extLst>
      <p:ext uri="{BB962C8B-B14F-4D97-AF65-F5344CB8AC3E}">
        <p14:creationId xmlns:p14="http://schemas.microsoft.com/office/powerpoint/2010/main" val="126335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par>
                          <p:cTn id="39" fill="hold">
                            <p:stCondLst>
                              <p:cond delay="0"/>
                            </p:stCondLst>
                            <p:childTnLst>
                              <p:par>
                                <p:cTn id="40" presetID="21" presetClass="entr" presetSubtype="1" fill="hold" nodeType="afterEffect">
                                  <p:stCondLst>
                                    <p:cond delay="1000"/>
                                  </p:stCondLst>
                                  <p:childTnLst>
                                    <p:set>
                                      <p:cBhvr>
                                        <p:cTn id="41" dur="1" fill="hold">
                                          <p:stCondLst>
                                            <p:cond delay="0"/>
                                          </p:stCondLst>
                                        </p:cTn>
                                        <p:tgtEl>
                                          <p:spTgt spid="1028"/>
                                        </p:tgtEl>
                                        <p:attrNameLst>
                                          <p:attrName>style.visibility</p:attrName>
                                        </p:attrNameLst>
                                      </p:cBhvr>
                                      <p:to>
                                        <p:strVal val="visible"/>
                                      </p:to>
                                    </p:set>
                                    <p:animEffect transition="in" filter="wheel(1)">
                                      <p:cBhvr>
                                        <p:cTn id="42"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AC1A4-2288-660B-81AA-09A304C3D3D1}"/>
              </a:ext>
            </a:extLst>
          </p:cNvPr>
          <p:cNvSpPr>
            <a:spLocks noGrp="1"/>
          </p:cNvSpPr>
          <p:nvPr>
            <p:ph type="ctrTitle"/>
          </p:nvPr>
        </p:nvSpPr>
        <p:spPr>
          <a:xfrm>
            <a:off x="459486" y="1920504"/>
            <a:ext cx="8341614" cy="1851397"/>
          </a:xfrm>
        </p:spPr>
        <p:txBody>
          <a:bodyPr anchor="b">
            <a:normAutofit/>
          </a:bodyPr>
          <a:lstStyle/>
          <a:p>
            <a:r>
              <a:rPr lang="en-US"/>
              <a:t>Modular Arithmetic</a:t>
            </a:r>
            <a:endParaRPr lang="en-US" dirty="0"/>
          </a:p>
        </p:txBody>
      </p:sp>
    </p:spTree>
    <p:extLst>
      <p:ext uri="{BB962C8B-B14F-4D97-AF65-F5344CB8AC3E}">
        <p14:creationId xmlns:p14="http://schemas.microsoft.com/office/powerpoint/2010/main" val="3668756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D0D57-1F7C-AC84-9C93-778C960A9800}"/>
              </a:ext>
            </a:extLst>
          </p:cNvPr>
          <p:cNvSpPr>
            <a:spLocks noGrp="1"/>
          </p:cNvSpPr>
          <p:nvPr>
            <p:ph type="title"/>
          </p:nvPr>
        </p:nvSpPr>
        <p:spPr>
          <a:xfrm>
            <a:off x="127524" y="220730"/>
            <a:ext cx="5439533" cy="854077"/>
          </a:xfrm>
        </p:spPr>
        <p:txBody>
          <a:bodyPr anchor="t">
            <a:normAutofit fontScale="90000"/>
          </a:bodyPr>
          <a:lstStyle/>
          <a:p>
            <a:pPr algn="l"/>
            <a:r>
              <a:rPr lang="en-US"/>
              <a:t>Modular Arithmetic:</a:t>
            </a:r>
            <a:br>
              <a:rPr lang="en-US"/>
            </a:br>
            <a:r>
              <a:rPr lang="en-US"/>
              <a:t>	Importance</a:t>
            </a:r>
          </a:p>
        </p:txBody>
      </p:sp>
      <p:sp>
        <p:nvSpPr>
          <p:cNvPr id="4" name="Content Placeholder 3">
            <a:extLst>
              <a:ext uri="{FF2B5EF4-FFF2-40B4-BE49-F238E27FC236}">
                <a16:creationId xmlns:a16="http://schemas.microsoft.com/office/drawing/2014/main" id="{A0BF3AA3-DC43-CB44-B515-1183C5984461}"/>
              </a:ext>
            </a:extLst>
          </p:cNvPr>
          <p:cNvSpPr>
            <a:spLocks noGrp="1"/>
          </p:cNvSpPr>
          <p:nvPr>
            <p:ph sz="quarter" idx="19"/>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41490" y="2057400"/>
            <a:ext cx="5419061" cy="3159695"/>
          </a:xfrm>
        </p:spPr>
        <p:txBody>
          <a:bodyPr>
            <a:normAutofit fontScale="40000" lnSpcReduction="20000"/>
          </a:bodyPr>
          <a:lstStyle/>
          <a:p>
            <a:pPr>
              <a:lnSpc>
                <a:spcPct val="110000"/>
              </a:lnSpc>
              <a:spcBef>
                <a:spcPts val="1875"/>
              </a:spcBef>
            </a:pPr>
            <a:r>
              <a:rPr lang="en-US" b="1" dirty="0"/>
              <a:t>Foundation of Cryptography</a:t>
            </a:r>
          </a:p>
          <a:p>
            <a:pPr marL="0" lvl="1">
              <a:lnSpc>
                <a:spcPct val="110000"/>
              </a:lnSpc>
            </a:pPr>
            <a:r>
              <a:rPr dirty="0"/>
              <a:t>Modular arithmetic forms the basis for </a:t>
            </a:r>
            <a:r>
              <a:rPr lang="en-US" dirty="0"/>
              <a:t>not </a:t>
            </a:r>
            <a:r>
              <a:rPr lang="en-US"/>
              <a:t>only historical ciphers, but also for modern</a:t>
            </a:r>
            <a:r>
              <a:rPr lang="en-US" dirty="0"/>
              <a:t>, cutting-edge </a:t>
            </a:r>
            <a:r>
              <a:rPr dirty="0"/>
              <a:t>cryptographic algorithms like RSA, Diffie-Hellman, and ECC.</a:t>
            </a:r>
            <a:endParaRPr lang="en-US" dirty="0"/>
          </a:p>
          <a:p>
            <a:pPr>
              <a:lnSpc>
                <a:spcPct val="110000"/>
              </a:lnSpc>
              <a:spcBef>
                <a:spcPts val="1875"/>
              </a:spcBef>
            </a:pPr>
            <a:r>
              <a:rPr lang="en-US" b="1" dirty="0"/>
              <a:t>Modular Operations Concept</a:t>
            </a:r>
          </a:p>
          <a:p>
            <a:pPr marL="0" lvl="1">
              <a:lnSpc>
                <a:spcPct val="110000"/>
              </a:lnSpc>
            </a:pPr>
            <a:r>
              <a:rPr dirty="0"/>
              <a:t>Numbers wrap around upon reaching a modulus, enabling operations within a finite set of integers.</a:t>
            </a:r>
            <a:endParaRPr lang="en-US" dirty="0"/>
          </a:p>
          <a:p>
            <a:pPr>
              <a:lnSpc>
                <a:spcPct val="110000"/>
              </a:lnSpc>
              <a:spcBef>
                <a:spcPts val="1875"/>
              </a:spcBef>
            </a:pPr>
            <a:r>
              <a:rPr lang="en-US" b="1" dirty="0"/>
              <a:t>Secure Encryption Mechanisms</a:t>
            </a:r>
          </a:p>
          <a:p>
            <a:pPr marL="0" lvl="1">
              <a:lnSpc>
                <a:spcPct val="110000"/>
              </a:lnSpc>
            </a:pPr>
            <a:r>
              <a:rPr dirty="0"/>
              <a:t>Modular arithmetic powers</a:t>
            </a:r>
            <a:r>
              <a:rPr lang="en-US" dirty="0"/>
              <a:t> (exponents)</a:t>
            </a:r>
            <a:r>
              <a:rPr dirty="0"/>
              <a:t> secure key exchange and encryption, making decryption without private keys infeasible.</a:t>
            </a:r>
            <a:endParaRPr lang="en-US" dirty="0"/>
          </a:p>
          <a:p>
            <a:pPr>
              <a:lnSpc>
                <a:spcPct val="110000"/>
              </a:lnSpc>
              <a:spcBef>
                <a:spcPts val="1875"/>
              </a:spcBef>
            </a:pPr>
            <a:r>
              <a:rPr lang="en-US" b="1" dirty="0"/>
              <a:t>Support for Digital Security</a:t>
            </a:r>
          </a:p>
          <a:p>
            <a:pPr marL="0" lvl="1">
              <a:lnSpc>
                <a:spcPct val="110000"/>
              </a:lnSpc>
            </a:pPr>
            <a:r>
              <a:rPr lang="en-US" dirty="0"/>
              <a:t>Also used with </a:t>
            </a:r>
            <a:r>
              <a:rPr dirty="0"/>
              <a:t>digital signatures and hashing, essential for secure communication </a:t>
            </a:r>
            <a:r>
              <a:t>protocols.</a:t>
            </a:r>
            <a:r>
              <a:rPr lang="en-US"/>
              <a:t> </a:t>
            </a:r>
            <a:endParaRPr lang="en-US" dirty="0"/>
          </a:p>
        </p:txBody>
      </p:sp>
      <p:pic>
        <p:nvPicPr>
          <p:cNvPr id="5" name="Content Placeholder 4" descr="3D code background">
            <a:extLst>
              <a:ext uri="{FF2B5EF4-FFF2-40B4-BE49-F238E27FC236}">
                <a16:creationId xmlns:a16="http://schemas.microsoft.com/office/drawing/2014/main" id="{C7BD7D2C-10FC-49D0-84F1-0FB5270F2D08}"/>
              </a:ext>
            </a:extLst>
          </p:cNvPr>
          <p:cNvPicPr>
            <a:picLocks noGrp="1" noChangeAspect="1"/>
          </p:cNvPicPr>
          <p:nvPr>
            <p:ph type="pic" sz="quarter" idx="13"/>
          </p:nvPr>
        </p:nvPicPr>
        <p:blipFill>
          <a:blip r:embed="rId3"/>
          <a:srcRect l="49702" r="14071" b="-1"/>
          <a:stretch>
            <a:fillRect/>
          </a:stretch>
        </p:blipFill>
        <p:spPr>
          <a:xfrm>
            <a:off x="6126480" y="857251"/>
            <a:ext cx="3017520" cy="5143500"/>
          </a:xfrm>
          <a:prstGeom prst="rect">
            <a:avLst/>
          </a:prstGeom>
          <a:noFill/>
        </p:spPr>
      </p:pic>
    </p:spTree>
    <p:extLst>
      <p:ext uri="{BB962C8B-B14F-4D97-AF65-F5344CB8AC3E}">
        <p14:creationId xmlns:p14="http://schemas.microsoft.com/office/powerpoint/2010/main" val="15149348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F6B10-CDFE-C677-214F-F11E55D350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16F031-0AA9-702D-61A7-58C5669B6E8C}"/>
              </a:ext>
            </a:extLst>
          </p:cNvPr>
          <p:cNvSpPr>
            <a:spLocks noGrp="1"/>
          </p:cNvSpPr>
          <p:nvPr>
            <p:ph type="title"/>
          </p:nvPr>
        </p:nvSpPr>
        <p:spPr>
          <a:xfrm>
            <a:off x="202799" y="115609"/>
            <a:ext cx="6078269" cy="457200"/>
          </a:xfrm>
        </p:spPr>
        <p:txBody>
          <a:bodyPr anchor="t">
            <a:normAutofit/>
          </a:bodyPr>
          <a:lstStyle/>
          <a:p>
            <a:pPr algn="ctr"/>
            <a:r>
              <a:rPr lang="en-US" dirty="0"/>
              <a:t>Modular Arithmetic: A Gentle introduction</a:t>
            </a:r>
          </a:p>
        </p:txBody>
      </p:sp>
      <p:sp>
        <p:nvSpPr>
          <p:cNvPr id="7" name="Content Placeholder 6">
            <a:extLst>
              <a:ext uri="{FF2B5EF4-FFF2-40B4-BE49-F238E27FC236}">
                <a16:creationId xmlns:a16="http://schemas.microsoft.com/office/drawing/2014/main" id="{D82A9373-CFDF-D170-0DB1-107742314CD5}"/>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02799" y="830638"/>
            <a:ext cx="5941826" cy="5112962"/>
          </a:xfrm>
        </p:spPr>
        <p:txBody>
          <a:bodyPr>
            <a:normAutofit fontScale="40000" lnSpcReduction="20000"/>
          </a:bodyPr>
          <a:lstStyle/>
          <a:p>
            <a:pPr marL="0" indent="0">
              <a:lnSpc>
                <a:spcPct val="110000"/>
              </a:lnSpc>
              <a:spcBef>
                <a:spcPts val="1875"/>
              </a:spcBef>
              <a:buNone/>
            </a:pPr>
            <a:r>
              <a:rPr lang="en-US" b="1" dirty="0"/>
              <a:t>Modular Arithmetic Basics</a:t>
            </a:r>
          </a:p>
          <a:p>
            <a:pPr marL="0" lvl="1" indent="0">
              <a:lnSpc>
                <a:spcPct val="110000"/>
              </a:lnSpc>
              <a:buNone/>
            </a:pPr>
            <a:r>
              <a:rPr lang="en-US" dirty="0"/>
              <a:t>Modular arithmetic operates with integers within a </a:t>
            </a:r>
            <a:r>
              <a:rPr lang="en-US" u="sng" dirty="0"/>
              <a:t>finite set</a:t>
            </a:r>
            <a:r>
              <a:rPr lang="en-US" dirty="0"/>
              <a:t> defined by a </a:t>
            </a:r>
            <a:r>
              <a:rPr lang="en-US" u="sng" dirty="0"/>
              <a:t>modulus</a:t>
            </a:r>
            <a:r>
              <a:rPr lang="en-US" dirty="0"/>
              <a:t>. The modulus function always gives us the REMAINDER integer after doing division. </a:t>
            </a:r>
          </a:p>
          <a:p>
            <a:pPr marL="0" lvl="1" indent="0">
              <a:lnSpc>
                <a:spcPct val="110000"/>
              </a:lnSpc>
              <a:buNone/>
            </a:pPr>
            <a:r>
              <a:rPr lang="en-US" dirty="0"/>
              <a:t>Examples:</a:t>
            </a:r>
          </a:p>
          <a:p>
            <a:pPr marL="214313" lvl="1" indent="-214313">
              <a:lnSpc>
                <a:spcPct val="110000"/>
              </a:lnSpc>
            </a:pPr>
            <a:r>
              <a:rPr lang="en-US" dirty="0"/>
              <a:t>11 mod 3 </a:t>
            </a:r>
            <a:r>
              <a:rPr lang="en-US" dirty="0">
                <a:sym typeface="Wingdings" panose="05000000000000000000" pitchFamily="2" charset="2"/>
              </a:rPr>
              <a:t>≡</a:t>
            </a:r>
            <a:r>
              <a:rPr lang="en-US" dirty="0"/>
              <a:t> 2 </a:t>
            </a:r>
            <a:r>
              <a:rPr lang="en-US" dirty="0">
                <a:sym typeface="Wingdings" panose="05000000000000000000" pitchFamily="2" charset="2"/>
              </a:rPr>
              <a:t> 3 goes into </a:t>
            </a:r>
            <a:r>
              <a:rPr lang="en-US">
                <a:sym typeface="Wingdings" panose="05000000000000000000" pitchFamily="2" charset="2"/>
              </a:rPr>
              <a:t>11 three </a:t>
            </a:r>
            <a:r>
              <a:rPr lang="en-US" dirty="0">
                <a:sym typeface="Wingdings" panose="05000000000000000000" pitchFamily="2" charset="2"/>
              </a:rPr>
              <a:t>times, but remember that </a:t>
            </a:r>
            <a:r>
              <a:rPr lang="en-US">
                <a:sym typeface="Wingdings" panose="05000000000000000000" pitchFamily="2" charset="2"/>
              </a:rPr>
              <a:t>‘modulus’ </a:t>
            </a:r>
            <a:r>
              <a:rPr lang="en-US" dirty="0">
                <a:sym typeface="Wingdings" panose="05000000000000000000" pitchFamily="2" charset="2"/>
              </a:rPr>
              <a:t>is asking us what is </a:t>
            </a:r>
            <a:r>
              <a:rPr lang="en-US" u="sng" dirty="0">
                <a:sym typeface="Wingdings" panose="05000000000000000000" pitchFamily="2" charset="2"/>
              </a:rPr>
              <a:t>left over</a:t>
            </a:r>
            <a:r>
              <a:rPr lang="en-US" dirty="0">
                <a:sym typeface="Wingdings" panose="05000000000000000000" pitchFamily="2" charset="2"/>
              </a:rPr>
              <a:t>. In this case, the answer is 2.</a:t>
            </a:r>
          </a:p>
          <a:p>
            <a:pPr marL="214313" lvl="1" indent="-214313">
              <a:lnSpc>
                <a:spcPct val="110000"/>
              </a:lnSpc>
            </a:pPr>
            <a:r>
              <a:rPr lang="en-US" dirty="0">
                <a:sym typeface="Wingdings" panose="05000000000000000000" pitchFamily="2" charset="2"/>
              </a:rPr>
              <a:t>13 mod 3 ≡ 1  3 goes into </a:t>
            </a:r>
            <a:r>
              <a:rPr lang="en-US">
                <a:sym typeface="Wingdings" panose="05000000000000000000" pitchFamily="2" charset="2"/>
              </a:rPr>
              <a:t>13  four </a:t>
            </a:r>
            <a:r>
              <a:rPr lang="en-US" dirty="0">
                <a:sym typeface="Wingdings" panose="05000000000000000000" pitchFamily="2" charset="2"/>
              </a:rPr>
              <a:t>times, but again, all we want to know with modulus is what is left over. In this case, the answer is 1.</a:t>
            </a:r>
          </a:p>
          <a:p>
            <a:pPr marL="214313" lvl="1" indent="-214313">
              <a:lnSpc>
                <a:spcPct val="110000"/>
              </a:lnSpc>
            </a:pPr>
            <a:r>
              <a:rPr lang="en-US" dirty="0">
                <a:sym typeface="Wingdings" panose="05000000000000000000" pitchFamily="2" charset="2"/>
              </a:rPr>
              <a:t>8 mod 2 ≡ 0  When we divide 8 by 2, we have 0 left over. </a:t>
            </a:r>
            <a:endParaRPr lang="en-US" dirty="0"/>
          </a:p>
          <a:p>
            <a:pPr marL="0" lvl="1" indent="0">
              <a:lnSpc>
                <a:spcPct val="110000"/>
              </a:lnSpc>
              <a:buNone/>
            </a:pPr>
            <a:endParaRPr lang="en-US" dirty="0"/>
          </a:p>
          <a:p>
            <a:pPr marL="0" lvl="1" indent="0">
              <a:lnSpc>
                <a:spcPct val="110000"/>
              </a:lnSpc>
              <a:buNone/>
            </a:pPr>
            <a:r>
              <a:rPr lang="en-US" dirty="0"/>
              <a:t>Real World Example: Consider time as is spoken of in North America. In the U.S., time operates on a 12-hour cycle. That is, once we hit 12, we start over again. This would be a “</a:t>
            </a:r>
            <a:r>
              <a:rPr lang="en-US" u="sng" dirty="0"/>
              <a:t>mod 12</a:t>
            </a:r>
            <a:r>
              <a:rPr lang="en-US" dirty="0"/>
              <a:t>” situation. So if someone tells you the time is 15:00, 15 mod 12 is 3. This is why we say it is 3:00. </a:t>
            </a:r>
          </a:p>
          <a:p>
            <a:pPr marL="0" lvl="1" indent="0">
              <a:lnSpc>
                <a:spcPct val="110000"/>
              </a:lnSpc>
              <a:buNone/>
            </a:pPr>
            <a:endParaRPr lang="en-US" dirty="0"/>
          </a:p>
          <a:p>
            <a:pPr marL="0" lvl="1" indent="0">
              <a:lnSpc>
                <a:spcPct val="110000"/>
              </a:lnSpc>
              <a:buNone/>
            </a:pPr>
            <a:r>
              <a:rPr lang="en-US" b="1" dirty="0"/>
              <a:t>Other Notes:</a:t>
            </a:r>
          </a:p>
          <a:p>
            <a:pPr marL="214313" lvl="1" indent="-214313">
              <a:lnSpc>
                <a:spcPct val="110000"/>
              </a:lnSpc>
            </a:pPr>
            <a:r>
              <a:rPr lang="en-US" dirty="0"/>
              <a:t>Note </a:t>
            </a:r>
            <a:r>
              <a:rPr lang="en-US"/>
              <a:t>the use </a:t>
            </a:r>
            <a:r>
              <a:rPr lang="en-US" dirty="0"/>
              <a:t>of the character: </a:t>
            </a:r>
            <a:r>
              <a:rPr lang="en-US" sz="3500" b="1" dirty="0">
                <a:sym typeface="Wingdings" panose="05000000000000000000" pitchFamily="2" charset="2"/>
              </a:rPr>
              <a:t>≡</a:t>
            </a:r>
            <a:r>
              <a:rPr lang="en-US" dirty="0">
                <a:sym typeface="Wingdings" panose="05000000000000000000" pitchFamily="2" charset="2"/>
              </a:rPr>
              <a:t>   This is called the </a:t>
            </a:r>
            <a:r>
              <a:rPr lang="en-US" u="sng" dirty="0">
                <a:sym typeface="Wingdings" panose="05000000000000000000" pitchFamily="2" charset="2"/>
              </a:rPr>
              <a:t>congruence</a:t>
            </a:r>
            <a:r>
              <a:rPr lang="en-US" dirty="0">
                <a:sym typeface="Wingdings" panose="05000000000000000000" pitchFamily="2" charset="2"/>
              </a:rPr>
              <a:t> character. We often use this in place of the equals sign when doing modular calculations. We will discuss </a:t>
            </a:r>
            <a:r>
              <a:rPr lang="en-US">
                <a:sym typeface="Wingdings" panose="05000000000000000000" pitchFamily="2" charset="2"/>
              </a:rPr>
              <a:t>further down the road.</a:t>
            </a:r>
            <a:endParaRPr lang="en-US" dirty="0">
              <a:sym typeface="Wingdings" panose="05000000000000000000" pitchFamily="2" charset="2"/>
            </a:endParaRPr>
          </a:p>
          <a:p>
            <a:pPr marL="214313" lvl="1" indent="-214313">
              <a:lnSpc>
                <a:spcPct val="110000"/>
              </a:lnSpc>
            </a:pPr>
            <a:r>
              <a:rPr lang="en-US" dirty="0">
                <a:sym typeface="Wingdings" panose="05000000000000000000" pitchFamily="2" charset="2"/>
              </a:rPr>
              <a:t>In programming, we often use the % character to do modular calculations. For example in Python:   16</a:t>
            </a:r>
            <a:r>
              <a:rPr lang="en-US" b="1" dirty="0">
                <a:sym typeface="Wingdings" panose="05000000000000000000" pitchFamily="2" charset="2"/>
              </a:rPr>
              <a:t>%</a:t>
            </a:r>
            <a:r>
              <a:rPr lang="en-US" dirty="0">
                <a:sym typeface="Wingdings" panose="05000000000000000000" pitchFamily="2" charset="2"/>
              </a:rPr>
              <a:t>4 would return 0. </a:t>
            </a:r>
          </a:p>
          <a:p>
            <a:pPr marL="214313" lvl="1" indent="-214313">
              <a:lnSpc>
                <a:spcPct val="110000"/>
              </a:lnSpc>
            </a:pPr>
            <a:r>
              <a:rPr lang="en-US">
                <a:sym typeface="Wingdings" panose="05000000000000000000" pitchFamily="2" charset="2"/>
              </a:rPr>
              <a:t>Calculators: Functionality is available in many calculators, but is usually buried inside a menu somewhere.</a:t>
            </a:r>
          </a:p>
          <a:p>
            <a:pPr marL="385763" lvl="2" indent="-214313">
              <a:lnSpc>
                <a:spcPct val="110000"/>
              </a:lnSpc>
            </a:pPr>
            <a:r>
              <a:rPr lang="en-US">
                <a:sym typeface="Wingdings" panose="05000000000000000000" pitchFamily="2" charset="2"/>
              </a:rPr>
              <a:t>Note: On a calculator, do not confuse the “%” with the modulus operation. </a:t>
            </a:r>
          </a:p>
          <a:p>
            <a:pPr marL="214313" lvl="1" indent="-214313">
              <a:lnSpc>
                <a:spcPct val="110000"/>
              </a:lnSpc>
            </a:pPr>
            <a:r>
              <a:rPr lang="en-US">
                <a:sym typeface="Wingdings" panose="05000000000000000000" pitchFamily="2" charset="2"/>
              </a:rPr>
              <a:t>IMPORTANT: If </a:t>
            </a:r>
            <a:r>
              <a:rPr lang="en-US" dirty="0">
                <a:sym typeface="Wingdings" panose="05000000000000000000" pitchFamily="2" charset="2"/>
              </a:rPr>
              <a:t>you take the modulus of a </a:t>
            </a:r>
            <a:r>
              <a:rPr lang="en-US" u="sng" dirty="0">
                <a:sym typeface="Wingdings" panose="05000000000000000000" pitchFamily="2" charset="2"/>
              </a:rPr>
              <a:t>negative</a:t>
            </a:r>
            <a:r>
              <a:rPr lang="en-US" dirty="0">
                <a:sym typeface="Wingdings" panose="05000000000000000000" pitchFamily="2" charset="2"/>
              </a:rPr>
              <a:t> number, it will still work. However, we first need to ADD the modulus value until we get a positive number.  For example:  -18 mod 24  Add +24 to -18 to get +6.   </a:t>
            </a:r>
          </a:p>
          <a:p>
            <a:pPr marL="385763" lvl="2" indent="-214313">
              <a:lnSpc>
                <a:spcPct val="110000"/>
              </a:lnSpc>
            </a:pPr>
            <a:r>
              <a:rPr lang="en-US" dirty="0">
                <a:sym typeface="Wingdings" panose="05000000000000000000" pitchFamily="2" charset="2"/>
              </a:rPr>
              <a:t>If you still have a negative value, simply do it again:  -35 mod 24   +24-35 = -11.  Now repeat: -11 mod 24  +24-11 = 13. </a:t>
            </a:r>
          </a:p>
          <a:p>
            <a:pPr marL="214313" lvl="1" indent="-214313">
              <a:lnSpc>
                <a:spcPct val="110000"/>
              </a:lnSpc>
            </a:pPr>
            <a:endParaRPr lang="en-US" dirty="0">
              <a:sym typeface="Wingdings" panose="05000000000000000000" pitchFamily="2" charset="2"/>
            </a:endParaRPr>
          </a:p>
          <a:p>
            <a:pPr marL="214313" lvl="1" indent="-214313">
              <a:lnSpc>
                <a:spcPct val="110000"/>
              </a:lnSpc>
            </a:pPr>
            <a:endParaRPr lang="en-US" dirty="0"/>
          </a:p>
          <a:p>
            <a:pPr marL="0" indent="0">
              <a:spcBef>
                <a:spcPts val="1875"/>
              </a:spcBef>
              <a:buNone/>
            </a:pPr>
            <a:endParaRPr lang="en-US" dirty="0"/>
          </a:p>
        </p:txBody>
      </p:sp>
      <p:pic>
        <p:nvPicPr>
          <p:cNvPr id="5122" name="Picture 2" descr="undefined">
            <a:extLst>
              <a:ext uri="{FF2B5EF4-FFF2-40B4-BE49-F238E27FC236}">
                <a16:creationId xmlns:a16="http://schemas.microsoft.com/office/drawing/2014/main" id="{BC7BA48B-FA4A-2E97-5CF3-2EE7338767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8724" y="2986575"/>
            <a:ext cx="1940106" cy="8487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40E4EB0-FC2E-1D27-D5AE-6511467F106A}"/>
              </a:ext>
            </a:extLst>
          </p:cNvPr>
          <p:cNvPicPr>
            <a:picLocks noChangeAspect="1"/>
          </p:cNvPicPr>
          <p:nvPr/>
        </p:nvPicPr>
        <p:blipFill>
          <a:blip r:embed="rId4"/>
          <a:stretch>
            <a:fillRect/>
          </a:stretch>
        </p:blipFill>
        <p:spPr>
          <a:xfrm>
            <a:off x="6712678" y="3810879"/>
            <a:ext cx="2000251" cy="2157212"/>
          </a:xfrm>
          <a:prstGeom prst="rect">
            <a:avLst/>
          </a:prstGeom>
        </p:spPr>
      </p:pic>
      <p:sp>
        <p:nvSpPr>
          <p:cNvPr id="8" name="Arrow: Down 7">
            <a:extLst>
              <a:ext uri="{FF2B5EF4-FFF2-40B4-BE49-F238E27FC236}">
                <a16:creationId xmlns:a16="http://schemas.microsoft.com/office/drawing/2014/main" id="{D890E164-AEAE-6D20-C179-6A38D5F3FE16}"/>
              </a:ext>
            </a:extLst>
          </p:cNvPr>
          <p:cNvSpPr/>
          <p:nvPr/>
        </p:nvSpPr>
        <p:spPr>
          <a:xfrm rot="20048350">
            <a:off x="7409817" y="4776374"/>
            <a:ext cx="414555" cy="700964"/>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a:extLst>
              <a:ext uri="{FF2B5EF4-FFF2-40B4-BE49-F238E27FC236}">
                <a16:creationId xmlns:a16="http://schemas.microsoft.com/office/drawing/2014/main" id="{A43F1C13-9F0A-12F3-8031-3EDF460E263A}"/>
              </a:ext>
            </a:extLst>
          </p:cNvPr>
          <p:cNvPicPr>
            <a:picLocks noChangeAspect="1"/>
          </p:cNvPicPr>
          <p:nvPr/>
        </p:nvPicPr>
        <p:blipFill>
          <a:blip r:embed="rId5"/>
          <a:stretch>
            <a:fillRect/>
          </a:stretch>
        </p:blipFill>
        <p:spPr>
          <a:xfrm>
            <a:off x="6770726" y="1778161"/>
            <a:ext cx="1928326" cy="16681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637954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122"/>
                                        </p:tgtEl>
                                        <p:attrNameLst>
                                          <p:attrName>style.visibility</p:attrName>
                                        </p:attrNameLst>
                                      </p:cBhvr>
                                      <p:to>
                                        <p:strVal val="visible"/>
                                      </p:to>
                                    </p:set>
                                  </p:childTnLst>
                                  <p:subTnLst>
                                    <p:set>
                                      <p:cBhvr override="childStyle">
                                        <p:cTn dur="1" fill="hold" display="0" masterRel="nextClick" afterEffect="1"/>
                                        <p:tgtEl>
                                          <p:spTgt spid="5122"/>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11" end="11"/>
                                            </p:txEl>
                                          </p:spTgt>
                                        </p:tgtEl>
                                        <p:attrNameLst>
                                          <p:attrName>style.visibility</p:attrName>
                                        </p:attrNameLst>
                                      </p:cBhvr>
                                      <p:to>
                                        <p:strVal val="visible"/>
                                      </p:to>
                                    </p:set>
                                  </p:childTnLst>
                                </p:cTn>
                              </p:par>
                              <p:par>
                                <p:cTn id="33" presetID="1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7">
                                            <p:txEl>
                                              <p:pRg st="13" end="13"/>
                                            </p:txEl>
                                          </p:spTgt>
                                        </p:tgtEl>
                                        <p:attrNameLst>
                                          <p:attrName>style.visibility</p:attrName>
                                        </p:attrNameLst>
                                      </p:cBhvr>
                                      <p:to>
                                        <p:strVal val="visible"/>
                                      </p:to>
                                    </p:set>
                                  </p:childTnLst>
                                </p:cTn>
                              </p:par>
                              <p:par>
                                <p:cTn id="44" presetID="10" presetClass="entr" presetSubtype="0" fill="hold"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par>
                                <p:cTn id="47" presetID="2" presetClass="entr" presetSubtype="2" fill="hold" grpId="0" nodeType="withEffect">
                                  <p:stCondLst>
                                    <p:cond delay="50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1000" fill="hold"/>
                                        <p:tgtEl>
                                          <p:spTgt spid="8"/>
                                        </p:tgtEl>
                                        <p:attrNameLst>
                                          <p:attrName>ppt_x</p:attrName>
                                        </p:attrNameLst>
                                      </p:cBhvr>
                                      <p:tavLst>
                                        <p:tav tm="0">
                                          <p:val>
                                            <p:strVal val="1+#ppt_w/2"/>
                                          </p:val>
                                        </p:tav>
                                        <p:tav tm="100000">
                                          <p:val>
                                            <p:strVal val="#ppt_x"/>
                                          </p:val>
                                        </p:tav>
                                      </p:tavLst>
                                    </p:anim>
                                    <p:anim calcmode="lin" valueType="num">
                                      <p:cBhvr additive="base">
                                        <p:cTn id="50"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xEl>
                                              <p:pRg st="14" end="1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2EEB7-66BA-44D4-4C09-1D93E043AE0D}"/>
              </a:ext>
            </a:extLst>
          </p:cNvPr>
          <p:cNvSpPr>
            <a:spLocks noGrp="1"/>
          </p:cNvSpPr>
          <p:nvPr>
            <p:ph type="title"/>
          </p:nvPr>
        </p:nvSpPr>
        <p:spPr>
          <a:xfrm>
            <a:off x="1884680" y="44489"/>
            <a:ext cx="5374640" cy="455165"/>
          </a:xfrm>
        </p:spPr>
        <p:txBody>
          <a:bodyPr anchor="t">
            <a:noAutofit/>
          </a:bodyPr>
          <a:lstStyle/>
          <a:p>
            <a:r>
              <a:rPr lang="en-US" sz="2400" dirty="0"/>
              <a:t>Modular Arithmetic: Another notation</a:t>
            </a:r>
          </a:p>
        </p:txBody>
      </p:sp>
      <p:sp>
        <p:nvSpPr>
          <p:cNvPr id="7" name="Content Placeholder 6">
            <a:extLst>
              <a:ext uri="{FF2B5EF4-FFF2-40B4-BE49-F238E27FC236}">
                <a16:creationId xmlns:a16="http://schemas.microsoft.com/office/drawing/2014/main" id="{4FED9C88-2CC4-642D-1041-8A1D12A99746}"/>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74374" y="1270079"/>
            <a:ext cx="8330667" cy="4956284"/>
          </a:xfrm>
        </p:spPr>
        <p:txBody>
          <a:bodyPr>
            <a:noAutofit/>
          </a:bodyPr>
          <a:lstStyle/>
          <a:p>
            <a:pPr marL="0" lvl="1" indent="0">
              <a:lnSpc>
                <a:spcPct val="110000"/>
              </a:lnSpc>
              <a:buNone/>
            </a:pPr>
            <a:r>
              <a:rPr sz="1400"/>
              <a:t>Modular </a:t>
            </a:r>
            <a:r>
              <a:rPr sz="1400" dirty="0"/>
              <a:t>arithmetic </a:t>
            </a:r>
            <a:r>
              <a:rPr lang="en-US" sz="1400" dirty="0"/>
              <a:t>is often </a:t>
            </a:r>
            <a:r>
              <a:rPr sz="1400" dirty="0"/>
              <a:t>denoted as </a:t>
            </a:r>
            <a:r>
              <a:rPr sz="1400" b="1" dirty="0"/>
              <a:t>a ≡ r mod m</a:t>
            </a:r>
            <a:r>
              <a:rPr sz="1400" dirty="0"/>
              <a:t>.</a:t>
            </a:r>
            <a:endParaRPr lang="en-US" sz="1400" dirty="0"/>
          </a:p>
          <a:p>
            <a:pPr marL="0" lvl="1" indent="0">
              <a:lnSpc>
                <a:spcPct val="110000"/>
              </a:lnSpc>
              <a:buNone/>
            </a:pPr>
            <a:r>
              <a:rPr lang="en-US" sz="1100"/>
              <a:t>In other words:  </a:t>
            </a:r>
            <a:r>
              <a:rPr lang="en-US" sz="1600" b="1" dirty="0">
                <a:latin typeface="Courier New" panose="02070309020205020404" pitchFamily="49" charset="0"/>
                <a:cs typeface="Courier New" panose="02070309020205020404" pitchFamily="49" charset="0"/>
              </a:rPr>
              <a:t>a ≡ r mod m</a:t>
            </a:r>
            <a:r>
              <a:rPr lang="en-US" sz="1100" dirty="0"/>
              <a:t>  means that when </a:t>
            </a:r>
            <a:r>
              <a:rPr lang="en-US" sz="1600" b="1" dirty="0">
                <a:latin typeface="Courier New" panose="02070309020205020404" pitchFamily="49" charset="0"/>
                <a:cs typeface="Courier New" panose="02070309020205020404" pitchFamily="49" charset="0"/>
              </a:rPr>
              <a:t>a</a:t>
            </a:r>
            <a:r>
              <a:rPr lang="en-US" sz="1100" dirty="0"/>
              <a:t> is divided by </a:t>
            </a:r>
            <a:r>
              <a:rPr lang="en-US" sz="1600" b="1" dirty="0">
                <a:latin typeface="Courier New" panose="02070309020205020404" pitchFamily="49" charset="0"/>
                <a:cs typeface="Courier New" panose="02070309020205020404" pitchFamily="49" charset="0"/>
              </a:rPr>
              <a:t>m</a:t>
            </a:r>
            <a:r>
              <a:rPr lang="en-US" sz="1100" dirty="0"/>
              <a:t>, the remainder is </a:t>
            </a:r>
            <a:r>
              <a:rPr lang="en-US" sz="1600" b="1" dirty="0">
                <a:latin typeface="Courier New" panose="02070309020205020404" pitchFamily="49" charset="0"/>
                <a:cs typeface="Courier New" panose="02070309020205020404" pitchFamily="49" charset="0"/>
              </a:rPr>
              <a:t>r</a:t>
            </a:r>
            <a:r>
              <a:rPr lang="en-US" sz="1100"/>
              <a:t>.   </a:t>
            </a:r>
          </a:p>
          <a:p>
            <a:pPr marL="0" lvl="1" indent="0">
              <a:lnSpc>
                <a:spcPct val="110000"/>
              </a:lnSpc>
              <a:buNone/>
            </a:pPr>
            <a:r>
              <a:rPr lang="en-US" sz="1200"/>
              <a:t>For </a:t>
            </a:r>
            <a:r>
              <a:rPr lang="en-US" sz="1200" dirty="0"/>
              <a:t>example, 42 ≡ 6 mod 9 because 42 divided by 9 leaves a remainder of 6. </a:t>
            </a:r>
          </a:p>
          <a:p>
            <a:pPr marL="385763" lvl="2" indent="-214313">
              <a:lnSpc>
                <a:spcPct val="110000"/>
              </a:lnSpc>
            </a:pPr>
            <a:r>
              <a:rPr lang="en-US" sz="1200"/>
              <a:t>The value we are trying to calculate is “</a:t>
            </a:r>
            <a:r>
              <a:rPr lang="en-US" sz="1200" b="1"/>
              <a:t>r</a:t>
            </a:r>
            <a:r>
              <a:rPr lang="en-US" sz="1200"/>
              <a:t>” (for “remainder”).</a:t>
            </a:r>
          </a:p>
          <a:p>
            <a:pPr marL="385763" lvl="2" indent="-214313">
              <a:lnSpc>
                <a:spcPct val="110000"/>
              </a:lnSpc>
            </a:pPr>
            <a:r>
              <a:rPr lang="en-US" sz="1200"/>
              <a:t>Note</a:t>
            </a:r>
            <a:r>
              <a:rPr lang="en-US" sz="1200" dirty="0"/>
              <a:t>: Recall that the </a:t>
            </a:r>
            <a:r>
              <a:rPr lang="en-US" sz="1200" b="1" dirty="0">
                <a:latin typeface="Courier New" panose="02070309020205020404" pitchFamily="49" charset="0"/>
                <a:cs typeface="Courier New" panose="02070309020205020404" pitchFamily="49" charset="0"/>
              </a:rPr>
              <a:t>≡</a:t>
            </a:r>
            <a:r>
              <a:rPr lang="en-US" sz="1200" dirty="0"/>
              <a:t> character is known as the “congruence” symbol. </a:t>
            </a:r>
          </a:p>
          <a:p>
            <a:pPr marL="385763" lvl="2" indent="-214313">
              <a:lnSpc>
                <a:spcPct val="110000"/>
              </a:lnSpc>
            </a:pPr>
            <a:r>
              <a:rPr lang="en-US" sz="1200" dirty="0"/>
              <a:t>Start by dividing the value on the left of the congruence symbol, by the modulus value ‘</a:t>
            </a:r>
            <a:r>
              <a:rPr lang="en-US" sz="1200"/>
              <a:t>m’ (on the far right). </a:t>
            </a:r>
            <a:r>
              <a:rPr lang="en-US" sz="1200" dirty="0"/>
              <a:t>The </a:t>
            </a:r>
            <a:r>
              <a:rPr lang="en-US" sz="1200"/>
              <a:t>value that is left </a:t>
            </a:r>
            <a:r>
              <a:rPr lang="en-US" sz="1200" dirty="0"/>
              <a:t>over </a:t>
            </a:r>
            <a:r>
              <a:rPr lang="en-US" sz="1200"/>
              <a:t>is “</a:t>
            </a:r>
            <a:r>
              <a:rPr lang="en-US" sz="1400"/>
              <a:t>r</a:t>
            </a:r>
            <a:r>
              <a:rPr lang="en-US" sz="1200"/>
              <a:t>”. </a:t>
            </a:r>
          </a:p>
          <a:p>
            <a:pPr marL="385763" lvl="2" indent="-214313">
              <a:lnSpc>
                <a:spcPct val="110000"/>
              </a:lnSpc>
            </a:pPr>
            <a:endParaRPr lang="en-US" sz="900" dirty="0"/>
          </a:p>
          <a:p>
            <a:pPr marL="0" lvl="1" indent="0">
              <a:lnSpc>
                <a:spcPct val="110000"/>
              </a:lnSpc>
              <a:buNone/>
            </a:pPr>
            <a:endParaRPr lang="en-US" sz="1000" dirty="0"/>
          </a:p>
          <a:p>
            <a:pPr marL="0" lvl="1" indent="0">
              <a:lnSpc>
                <a:spcPct val="110000"/>
              </a:lnSpc>
              <a:buNone/>
            </a:pPr>
            <a:r>
              <a:rPr lang="en-US" sz="1000" b="1" dirty="0"/>
              <a:t>Examples</a:t>
            </a:r>
          </a:p>
          <a:p>
            <a:pPr marL="214313" lvl="1" indent="-214313">
              <a:lnSpc>
                <a:spcPct val="110000"/>
              </a:lnSpc>
            </a:pPr>
            <a:r>
              <a:rPr lang="en-US" sz="1200" dirty="0"/>
              <a:t>8 ≡   ____ mod 2  (Answer: 0) </a:t>
            </a:r>
          </a:p>
          <a:p>
            <a:pPr marL="214313" lvl="1" indent="-214313">
              <a:lnSpc>
                <a:spcPct val="110000"/>
              </a:lnSpc>
            </a:pPr>
            <a:r>
              <a:rPr lang="en-US" sz="1200" dirty="0"/>
              <a:t>8 ≡   ____ mod 3  (Answer: 2)</a:t>
            </a:r>
          </a:p>
          <a:p>
            <a:pPr marL="214313" lvl="1" indent="-214313">
              <a:lnSpc>
                <a:spcPct val="110000"/>
              </a:lnSpc>
            </a:pPr>
            <a:r>
              <a:rPr lang="en-US" sz="1200" dirty="0"/>
              <a:t>45 ≡   ____ mod 26  (Answer: 19)</a:t>
            </a:r>
          </a:p>
          <a:p>
            <a:pPr marL="214313" lvl="1" indent="-214313">
              <a:lnSpc>
                <a:spcPct val="110000"/>
              </a:lnSpc>
            </a:pPr>
            <a:r>
              <a:rPr lang="en-US" sz="1200" dirty="0"/>
              <a:t>26 ≡   ____ mod 26  (Answer: 0)</a:t>
            </a:r>
          </a:p>
          <a:p>
            <a:pPr marL="214313" lvl="1" indent="-214313">
              <a:lnSpc>
                <a:spcPct val="110000"/>
              </a:lnSpc>
            </a:pPr>
            <a:r>
              <a:rPr lang="en-US" sz="1200" dirty="0"/>
              <a:t>89 ≡   ____ mod 26  (Answer: 11 since 26 goes into 89 three times, with </a:t>
            </a:r>
            <a:r>
              <a:rPr lang="en-US" sz="1200" u="sng" dirty="0"/>
              <a:t>11</a:t>
            </a:r>
            <a:r>
              <a:rPr lang="en-US" sz="1200" dirty="0"/>
              <a:t> left over.)</a:t>
            </a:r>
          </a:p>
          <a:p>
            <a:pPr marL="214313" lvl="1" indent="-214313">
              <a:lnSpc>
                <a:spcPct val="110000"/>
              </a:lnSpc>
            </a:pPr>
            <a:r>
              <a:rPr lang="en-US" sz="1200" dirty="0"/>
              <a:t>-15 ≡   ____ mod 26  (Answer: 11 since we add +26 to -15 to get 11. 26 goes into 11 0 times with 11 left over.)</a:t>
            </a:r>
          </a:p>
          <a:p>
            <a:pPr marL="214313" lvl="1" indent="-214313">
              <a:lnSpc>
                <a:spcPct val="110000"/>
              </a:lnSpc>
            </a:pPr>
            <a:r>
              <a:rPr lang="en-US" sz="1200" dirty="0"/>
              <a:t>-60 ≡   ____ mod 26  (Answer: 18 </a:t>
            </a:r>
            <a:r>
              <a:rPr lang="en-US" sz="1200" dirty="0">
                <a:sym typeface="Wingdings" panose="05000000000000000000" pitchFamily="2" charset="2"/>
              </a:rPr>
              <a:t> =-60+26 =  -34  -34+26 = -8  -8 mod 26 = 18</a:t>
            </a:r>
            <a:r>
              <a:rPr lang="en-US" sz="1200" dirty="0"/>
              <a:t>)</a:t>
            </a:r>
          </a:p>
          <a:p>
            <a:pPr marL="0" lvl="1" indent="0">
              <a:lnSpc>
                <a:spcPct val="110000"/>
              </a:lnSpc>
              <a:buNone/>
            </a:pPr>
            <a:endParaRPr lang="en-US" sz="1000" dirty="0"/>
          </a:p>
        </p:txBody>
      </p:sp>
      <p:sp>
        <p:nvSpPr>
          <p:cNvPr id="10" name="TextBox 9">
            <a:extLst>
              <a:ext uri="{FF2B5EF4-FFF2-40B4-BE49-F238E27FC236}">
                <a16:creationId xmlns:a16="http://schemas.microsoft.com/office/drawing/2014/main" id="{6CC7B8D1-06F1-A939-8468-83CD40B78814}"/>
              </a:ext>
            </a:extLst>
          </p:cNvPr>
          <p:cNvSpPr txBox="1"/>
          <p:nvPr/>
        </p:nvSpPr>
        <p:spPr>
          <a:xfrm>
            <a:off x="3114675" y="499655"/>
            <a:ext cx="2600325" cy="461665"/>
          </a:xfrm>
          <a:custGeom>
            <a:avLst/>
            <a:gdLst>
              <a:gd name="connsiteX0" fmla="*/ 0 w 2600325"/>
              <a:gd name="connsiteY0" fmla="*/ 0 h 461665"/>
              <a:gd name="connsiteX1" fmla="*/ 2600325 w 2600325"/>
              <a:gd name="connsiteY1" fmla="*/ 0 h 461665"/>
              <a:gd name="connsiteX2" fmla="*/ 2600325 w 2600325"/>
              <a:gd name="connsiteY2" fmla="*/ 461665 h 461665"/>
              <a:gd name="connsiteX3" fmla="*/ 0 w 2600325"/>
              <a:gd name="connsiteY3" fmla="*/ 461665 h 461665"/>
              <a:gd name="connsiteX4" fmla="*/ 0 w 2600325"/>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0325" h="461665" fill="none" extrusionOk="0">
                <a:moveTo>
                  <a:pt x="0" y="0"/>
                </a:moveTo>
                <a:cubicBezTo>
                  <a:pt x="1191429" y="-33775"/>
                  <a:pt x="2232632" y="138873"/>
                  <a:pt x="2600325" y="0"/>
                </a:cubicBezTo>
                <a:cubicBezTo>
                  <a:pt x="2595103" y="59951"/>
                  <a:pt x="2566346" y="386447"/>
                  <a:pt x="2600325" y="461665"/>
                </a:cubicBezTo>
                <a:cubicBezTo>
                  <a:pt x="1870520" y="324335"/>
                  <a:pt x="540095" y="323809"/>
                  <a:pt x="0" y="461665"/>
                </a:cubicBezTo>
                <a:cubicBezTo>
                  <a:pt x="-25199" y="354901"/>
                  <a:pt x="26467" y="134939"/>
                  <a:pt x="0" y="0"/>
                </a:cubicBezTo>
                <a:close/>
              </a:path>
              <a:path w="2600325" h="461665" stroke="0" extrusionOk="0">
                <a:moveTo>
                  <a:pt x="0" y="0"/>
                </a:moveTo>
                <a:cubicBezTo>
                  <a:pt x="1025968" y="-101487"/>
                  <a:pt x="2160013" y="-162162"/>
                  <a:pt x="2600325" y="0"/>
                </a:cubicBezTo>
                <a:cubicBezTo>
                  <a:pt x="2566172" y="170338"/>
                  <a:pt x="2633603" y="325037"/>
                  <a:pt x="2600325" y="461665"/>
                </a:cubicBezTo>
                <a:cubicBezTo>
                  <a:pt x="1422148" y="511730"/>
                  <a:pt x="715912" y="303216"/>
                  <a:pt x="0" y="461665"/>
                </a:cubicBezTo>
                <a:cubicBezTo>
                  <a:pt x="-30818" y="254334"/>
                  <a:pt x="-20465" y="210249"/>
                  <a:pt x="0" y="0"/>
                </a:cubicBezTo>
                <a:close/>
              </a:path>
            </a:pathLst>
          </a:custGeom>
          <a:ln>
            <a:extLst>
              <a:ext uri="{C807C97D-BFC1-408E-A445-0C87EB9F89A2}">
                <ask:lineSketchStyleProps xmlns:ask="http://schemas.microsoft.com/office/drawing/2018/sketchyshapes" sd="981765707">
                  <a:prstGeom prst="rect">
                    <a:avLst/>
                  </a:prstGeom>
                  <ask:type>
                    <ask:lineSketchCurved/>
                  </ask:type>
                </ask:lineSketchStyleProps>
              </a:ext>
            </a:extLst>
          </a:ln>
        </p:spPr>
        <p:style>
          <a:lnRef idx="0">
            <a:scrgbClr r="0" g="0" b="0"/>
          </a:lnRef>
          <a:fillRef idx="1003">
            <a:schemeClr val="lt2"/>
          </a:fillRef>
          <a:effectRef idx="0">
            <a:scrgbClr r="0" g="0" b="0"/>
          </a:effectRef>
          <a:fontRef idx="major"/>
        </p:style>
        <p:txBody>
          <a:bodyPr wrap="square" rtlCol="0">
            <a:spAutoFit/>
          </a:bodyPr>
          <a:lstStyle/>
          <a:p>
            <a:pPr algn="ctr"/>
            <a:r>
              <a:rPr lang="en-US" sz="2400" b="1" dirty="0">
                <a:latin typeface="Courier New" panose="02070309020205020404" pitchFamily="49" charset="0"/>
                <a:cs typeface="Courier New" panose="02070309020205020404" pitchFamily="49" charset="0"/>
              </a:rPr>
              <a:t>a ≡ r mod m</a:t>
            </a:r>
            <a:endParaRPr lang="en-US" sz="2400" dirty="0"/>
          </a:p>
        </p:txBody>
      </p:sp>
    </p:spTree>
    <p:extLst>
      <p:ext uri="{BB962C8B-B14F-4D97-AF65-F5344CB8AC3E}">
        <p14:creationId xmlns:p14="http://schemas.microsoft.com/office/powerpoint/2010/main" val="3199433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
                                            <p:txEl>
                                              <p:pRg st="8" end="8"/>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7">
                                            <p:txEl>
                                              <p:pRg st="13" end="13"/>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7">
                                            <p:txEl>
                                              <p:pRg st="14" end="14"/>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7">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6FF38-2246-4BE6-75B2-47152CFC5B4B}"/>
              </a:ext>
            </a:extLst>
          </p:cNvPr>
          <p:cNvSpPr>
            <a:spLocks noGrp="1"/>
          </p:cNvSpPr>
          <p:nvPr>
            <p:ph type="title"/>
          </p:nvPr>
        </p:nvSpPr>
        <p:spPr>
          <a:xfrm>
            <a:off x="191082" y="231662"/>
            <a:ext cx="3543300" cy="400050"/>
          </a:xfrm>
          <a:custGeom>
            <a:avLst/>
            <a:gdLst>
              <a:gd name="connsiteX0" fmla="*/ 0 w 3543300"/>
              <a:gd name="connsiteY0" fmla="*/ 0 h 400050"/>
              <a:gd name="connsiteX1" fmla="*/ 519684 w 3543300"/>
              <a:gd name="connsiteY1" fmla="*/ 0 h 400050"/>
              <a:gd name="connsiteX2" fmla="*/ 1181100 w 3543300"/>
              <a:gd name="connsiteY2" fmla="*/ 0 h 400050"/>
              <a:gd name="connsiteX3" fmla="*/ 1736217 w 3543300"/>
              <a:gd name="connsiteY3" fmla="*/ 0 h 400050"/>
              <a:gd name="connsiteX4" fmla="*/ 2255901 w 3543300"/>
              <a:gd name="connsiteY4" fmla="*/ 0 h 400050"/>
              <a:gd name="connsiteX5" fmla="*/ 2811018 w 3543300"/>
              <a:gd name="connsiteY5" fmla="*/ 0 h 400050"/>
              <a:gd name="connsiteX6" fmla="*/ 3543300 w 3543300"/>
              <a:gd name="connsiteY6" fmla="*/ 0 h 400050"/>
              <a:gd name="connsiteX7" fmla="*/ 3543300 w 3543300"/>
              <a:gd name="connsiteY7" fmla="*/ 400050 h 400050"/>
              <a:gd name="connsiteX8" fmla="*/ 2952750 w 3543300"/>
              <a:gd name="connsiteY8" fmla="*/ 400050 h 400050"/>
              <a:gd name="connsiteX9" fmla="*/ 2291334 w 3543300"/>
              <a:gd name="connsiteY9" fmla="*/ 400050 h 400050"/>
              <a:gd name="connsiteX10" fmla="*/ 1629918 w 3543300"/>
              <a:gd name="connsiteY10" fmla="*/ 400050 h 400050"/>
              <a:gd name="connsiteX11" fmla="*/ 1074801 w 3543300"/>
              <a:gd name="connsiteY11" fmla="*/ 400050 h 400050"/>
              <a:gd name="connsiteX12" fmla="*/ 555117 w 3543300"/>
              <a:gd name="connsiteY12" fmla="*/ 400050 h 400050"/>
              <a:gd name="connsiteX13" fmla="*/ 0 w 3543300"/>
              <a:gd name="connsiteY13" fmla="*/ 400050 h 400050"/>
              <a:gd name="connsiteX14" fmla="*/ 0 w 3543300"/>
              <a:gd name="connsiteY14" fmla="*/ 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43300" h="400050" fill="none" extrusionOk="0">
                <a:moveTo>
                  <a:pt x="0" y="0"/>
                </a:moveTo>
                <a:cubicBezTo>
                  <a:pt x="185072" y="1950"/>
                  <a:pt x="329267" y="20274"/>
                  <a:pt x="519684" y="0"/>
                </a:cubicBezTo>
                <a:cubicBezTo>
                  <a:pt x="710101" y="-20274"/>
                  <a:pt x="994344" y="10816"/>
                  <a:pt x="1181100" y="0"/>
                </a:cubicBezTo>
                <a:cubicBezTo>
                  <a:pt x="1367856" y="-10816"/>
                  <a:pt x="1621390" y="18606"/>
                  <a:pt x="1736217" y="0"/>
                </a:cubicBezTo>
                <a:cubicBezTo>
                  <a:pt x="1851044" y="-18606"/>
                  <a:pt x="2009760" y="-12373"/>
                  <a:pt x="2255901" y="0"/>
                </a:cubicBezTo>
                <a:cubicBezTo>
                  <a:pt x="2502042" y="12373"/>
                  <a:pt x="2581854" y="8320"/>
                  <a:pt x="2811018" y="0"/>
                </a:cubicBezTo>
                <a:cubicBezTo>
                  <a:pt x="3040182" y="-8320"/>
                  <a:pt x="3331691" y="-5921"/>
                  <a:pt x="3543300" y="0"/>
                </a:cubicBezTo>
                <a:cubicBezTo>
                  <a:pt x="3524432" y="175479"/>
                  <a:pt x="3552613" y="287083"/>
                  <a:pt x="3543300" y="400050"/>
                </a:cubicBezTo>
                <a:cubicBezTo>
                  <a:pt x="3312545" y="393046"/>
                  <a:pt x="3225275" y="425018"/>
                  <a:pt x="2952750" y="400050"/>
                </a:cubicBezTo>
                <a:cubicBezTo>
                  <a:pt x="2680225" y="375083"/>
                  <a:pt x="2494146" y="405024"/>
                  <a:pt x="2291334" y="400050"/>
                </a:cubicBezTo>
                <a:cubicBezTo>
                  <a:pt x="2088522" y="395076"/>
                  <a:pt x="1918096" y="387452"/>
                  <a:pt x="1629918" y="400050"/>
                </a:cubicBezTo>
                <a:cubicBezTo>
                  <a:pt x="1341740" y="412648"/>
                  <a:pt x="1334901" y="388815"/>
                  <a:pt x="1074801" y="400050"/>
                </a:cubicBezTo>
                <a:cubicBezTo>
                  <a:pt x="814701" y="411285"/>
                  <a:pt x="702502" y="394244"/>
                  <a:pt x="555117" y="400050"/>
                </a:cubicBezTo>
                <a:cubicBezTo>
                  <a:pt x="407732" y="405856"/>
                  <a:pt x="253908" y="374949"/>
                  <a:pt x="0" y="400050"/>
                </a:cubicBezTo>
                <a:cubicBezTo>
                  <a:pt x="1289" y="252332"/>
                  <a:pt x="6180" y="89400"/>
                  <a:pt x="0" y="0"/>
                </a:cubicBezTo>
                <a:close/>
              </a:path>
              <a:path w="3543300" h="400050" stroke="0" extrusionOk="0">
                <a:moveTo>
                  <a:pt x="0" y="0"/>
                </a:moveTo>
                <a:cubicBezTo>
                  <a:pt x="148468" y="-27102"/>
                  <a:pt x="358265" y="9248"/>
                  <a:pt x="661416" y="0"/>
                </a:cubicBezTo>
                <a:cubicBezTo>
                  <a:pt x="964567" y="-9248"/>
                  <a:pt x="1084368" y="12105"/>
                  <a:pt x="1251966" y="0"/>
                </a:cubicBezTo>
                <a:cubicBezTo>
                  <a:pt x="1419564" y="-12105"/>
                  <a:pt x="1613839" y="-7690"/>
                  <a:pt x="1771650" y="0"/>
                </a:cubicBezTo>
                <a:cubicBezTo>
                  <a:pt x="1929461" y="7690"/>
                  <a:pt x="2124750" y="29496"/>
                  <a:pt x="2362200" y="0"/>
                </a:cubicBezTo>
                <a:cubicBezTo>
                  <a:pt x="2599650" y="-29496"/>
                  <a:pt x="2704875" y="3891"/>
                  <a:pt x="3023616" y="0"/>
                </a:cubicBezTo>
                <a:cubicBezTo>
                  <a:pt x="3342357" y="-3891"/>
                  <a:pt x="3411224" y="4108"/>
                  <a:pt x="3543300" y="0"/>
                </a:cubicBezTo>
                <a:cubicBezTo>
                  <a:pt x="3534326" y="89525"/>
                  <a:pt x="3531190" y="300196"/>
                  <a:pt x="3543300" y="400050"/>
                </a:cubicBezTo>
                <a:cubicBezTo>
                  <a:pt x="3376303" y="406835"/>
                  <a:pt x="3297811" y="412280"/>
                  <a:pt x="3059049" y="400050"/>
                </a:cubicBezTo>
                <a:cubicBezTo>
                  <a:pt x="2820287" y="387820"/>
                  <a:pt x="2789304" y="395030"/>
                  <a:pt x="2574798" y="400050"/>
                </a:cubicBezTo>
                <a:cubicBezTo>
                  <a:pt x="2360292" y="405070"/>
                  <a:pt x="2204831" y="406481"/>
                  <a:pt x="2019681" y="400050"/>
                </a:cubicBezTo>
                <a:cubicBezTo>
                  <a:pt x="1834531" y="393619"/>
                  <a:pt x="1689728" y="395501"/>
                  <a:pt x="1464564" y="400050"/>
                </a:cubicBezTo>
                <a:cubicBezTo>
                  <a:pt x="1239400" y="404599"/>
                  <a:pt x="985828" y="381068"/>
                  <a:pt x="838581" y="400050"/>
                </a:cubicBezTo>
                <a:cubicBezTo>
                  <a:pt x="691334" y="419032"/>
                  <a:pt x="339133" y="384375"/>
                  <a:pt x="0" y="400050"/>
                </a:cubicBezTo>
                <a:cubicBezTo>
                  <a:pt x="11433" y="297337"/>
                  <a:pt x="-14885" y="147643"/>
                  <a:pt x="0" y="0"/>
                </a:cubicBezTo>
                <a:close/>
              </a:path>
            </a:pathLst>
          </a:custGeom>
          <a:ln>
            <a:extLst>
              <a:ext uri="{C807C97D-BFC1-408E-A445-0C87EB9F89A2}">
                <ask:lineSketchStyleProps xmlns:ask="http://schemas.microsoft.com/office/drawing/2018/sketchyshapes" sd="981765707">
                  <ask:type>
                    <ask:lineSketchFreehand/>
                  </ask:type>
                </ask:lineSketchStyleProps>
              </a:ext>
            </a:extLst>
          </a:ln>
        </p:spPr>
        <p:style>
          <a:lnRef idx="2">
            <a:schemeClr val="accent2">
              <a:shade val="15000"/>
            </a:schemeClr>
          </a:lnRef>
          <a:fillRef idx="1">
            <a:schemeClr val="accent2"/>
          </a:fillRef>
          <a:effectRef idx="0">
            <a:schemeClr val="accent2"/>
          </a:effectRef>
          <a:fontRef idx="minor">
            <a:schemeClr val="lt1"/>
          </a:fontRef>
        </p:style>
        <p:txBody>
          <a:bodyPr/>
          <a:lstStyle/>
          <a:p>
            <a:r>
              <a:rPr lang="en-US" dirty="0"/>
              <a:t>Lecture objectives</a:t>
            </a:r>
          </a:p>
        </p:txBody>
      </p:sp>
      <p:pic>
        <p:nvPicPr>
          <p:cNvPr id="5" name="Picture 4">
            <a:extLst>
              <a:ext uri="{FF2B5EF4-FFF2-40B4-BE49-F238E27FC236}">
                <a16:creationId xmlns:a16="http://schemas.microsoft.com/office/drawing/2014/main" id="{242C7175-E975-077D-EA01-13991B5B1B31}"/>
              </a:ext>
            </a:extLst>
          </p:cNvPr>
          <p:cNvPicPr>
            <a:picLocks noChangeAspect="1"/>
          </p:cNvPicPr>
          <p:nvPr/>
        </p:nvPicPr>
        <p:blipFill>
          <a:blip r:embed="rId2"/>
          <a:stretch>
            <a:fillRect/>
          </a:stretch>
        </p:blipFill>
        <p:spPr>
          <a:xfrm>
            <a:off x="5642023" y="1077198"/>
            <a:ext cx="3127897" cy="4703604"/>
          </a:xfrm>
          <a:prstGeom prst="rect">
            <a:avLst/>
          </a:prstGeom>
        </p:spPr>
      </p:pic>
      <p:sp>
        <p:nvSpPr>
          <p:cNvPr id="6" name="Content Placeholder 2">
            <a:extLst>
              <a:ext uri="{FF2B5EF4-FFF2-40B4-BE49-F238E27FC236}">
                <a16:creationId xmlns:a16="http://schemas.microsoft.com/office/drawing/2014/main" id="{21B94F66-8E2A-FEA3-3502-5015406AE254}"/>
              </a:ext>
            </a:extLst>
          </p:cNvPr>
          <p:cNvSpPr txBox="1">
            <a:spLocks/>
          </p:cNvSpPr>
          <p:nvPr/>
        </p:nvSpPr>
        <p:spPr>
          <a:xfrm>
            <a:off x="342899" y="1077198"/>
            <a:ext cx="4438327" cy="4703604"/>
          </a:xfrm>
          <a:prstGeom prst="rect">
            <a:avLst/>
          </a:prstGeom>
        </p:spPr>
        <p:txBody>
          <a:bodyPr anchor="t">
            <a:normAutofit fontScale="92500" lnSpcReduction="20000"/>
          </a:bodyPr>
          <a:lstStyle>
            <a:lvl1pPr marL="214313" indent="-214313" algn="l" defTabSz="685800" rtl="0" eaLnBrk="1" latinLnBrk="0" hangingPunct="1">
              <a:lnSpc>
                <a:spcPct val="120000"/>
              </a:lnSpc>
              <a:spcBef>
                <a:spcPts val="750"/>
              </a:spcBef>
              <a:buFont typeface="Arial" panose="020B0604020202020204" pitchFamily="34" charset="0"/>
              <a:buChar char="•"/>
              <a:defRPr sz="1050" kern="1200">
                <a:solidFill>
                  <a:schemeClr val="tx1"/>
                </a:solidFill>
                <a:latin typeface="+mn-lt"/>
                <a:ea typeface="+mn-ea"/>
                <a:cs typeface="+mn-cs"/>
              </a:defRPr>
            </a:lvl1pPr>
            <a:lvl2pPr marL="300038" indent="-128588" algn="l" defTabSz="685800" rtl="0" eaLnBrk="1" latinLnBrk="0" hangingPunct="1">
              <a:lnSpc>
                <a:spcPct val="120000"/>
              </a:lnSpc>
              <a:spcBef>
                <a:spcPts val="375"/>
              </a:spcBef>
              <a:buFont typeface="Arial" panose="020B0604020202020204" pitchFamily="34" charset="0"/>
              <a:buChar char="•"/>
              <a:defRPr sz="1050" kern="1200">
                <a:solidFill>
                  <a:schemeClr val="tx1"/>
                </a:solidFill>
                <a:latin typeface="+mn-lt"/>
                <a:ea typeface="+mn-ea"/>
                <a:cs typeface="+mn-cs"/>
              </a:defRPr>
            </a:lvl2pPr>
            <a:lvl3pPr marL="471488" indent="-128588" algn="l" defTabSz="685800" rtl="0" eaLnBrk="1" latinLnBrk="0" hangingPunct="1">
              <a:lnSpc>
                <a:spcPct val="120000"/>
              </a:lnSpc>
              <a:spcBef>
                <a:spcPts val="375"/>
              </a:spcBef>
              <a:buFont typeface="Arial" panose="020B0604020202020204" pitchFamily="34" charset="0"/>
              <a:buChar char="•"/>
              <a:defRPr sz="1050" kern="1200">
                <a:solidFill>
                  <a:schemeClr val="tx1"/>
                </a:solidFill>
                <a:latin typeface="+mn-lt"/>
                <a:ea typeface="+mn-ea"/>
                <a:cs typeface="+mn-cs"/>
              </a:defRPr>
            </a:lvl3pPr>
            <a:lvl4pPr marL="642938" indent="-128588" algn="l" defTabSz="685800" rtl="0" eaLnBrk="1" latinLnBrk="0" hangingPunct="1">
              <a:lnSpc>
                <a:spcPct val="120000"/>
              </a:lnSpc>
              <a:spcBef>
                <a:spcPts val="375"/>
              </a:spcBef>
              <a:buFont typeface="Arial" panose="020B0604020202020204" pitchFamily="34" charset="0"/>
              <a:buChar char="•"/>
              <a:defRPr sz="1050" kern="1200">
                <a:solidFill>
                  <a:schemeClr val="tx1"/>
                </a:solidFill>
                <a:latin typeface="+mn-lt"/>
                <a:ea typeface="+mn-ea"/>
                <a:cs typeface="+mn-cs"/>
              </a:defRPr>
            </a:lvl4pPr>
            <a:lvl5pPr marL="814388" indent="-128588" algn="l" defTabSz="685800" rtl="0" eaLnBrk="1" latinLnBrk="0" hangingPunct="1">
              <a:lnSpc>
                <a:spcPct val="12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90000"/>
              </a:lnSpc>
            </a:pPr>
            <a:r>
              <a:rPr lang="en-US" sz="1400"/>
              <a:t>Understand and apply modulus 26 calculations</a:t>
            </a:r>
          </a:p>
          <a:p>
            <a:pPr marL="0" indent="0">
              <a:lnSpc>
                <a:spcPct val="90000"/>
              </a:lnSpc>
              <a:buNone/>
            </a:pPr>
            <a:endParaRPr lang="en-US" sz="1400"/>
          </a:p>
          <a:p>
            <a:pPr>
              <a:lnSpc>
                <a:spcPct val="90000"/>
              </a:lnSpc>
            </a:pPr>
            <a:r>
              <a:rPr lang="en-US" sz="1400"/>
              <a:t>Understand the basic concepts behind f</a:t>
            </a:r>
            <a:r>
              <a:rPr lang="en-US" sz="1400" b="1"/>
              <a:t>requency and pattern analysis</a:t>
            </a:r>
            <a:r>
              <a:rPr lang="en-US" sz="1400"/>
              <a:t>. </a:t>
            </a:r>
          </a:p>
          <a:p>
            <a:pPr lvl="2">
              <a:lnSpc>
                <a:spcPct val="90000"/>
              </a:lnSpc>
            </a:pPr>
            <a:r>
              <a:rPr lang="en-US" sz="1400"/>
              <a:t>This topic is important and will be used throughout the duration of the course. </a:t>
            </a:r>
          </a:p>
          <a:p>
            <a:pPr marL="0" indent="0">
              <a:lnSpc>
                <a:spcPct val="90000"/>
              </a:lnSpc>
              <a:buNone/>
            </a:pPr>
            <a:endParaRPr lang="en-US" sz="1400"/>
          </a:p>
          <a:p>
            <a:pPr>
              <a:lnSpc>
                <a:spcPct val="90000"/>
              </a:lnSpc>
            </a:pPr>
            <a:r>
              <a:rPr lang="en-US" sz="1400"/>
              <a:t>Know how to encipher and ecipher the following:</a:t>
            </a:r>
          </a:p>
          <a:p>
            <a:pPr lvl="2">
              <a:lnSpc>
                <a:spcPct val="90000"/>
              </a:lnSpc>
            </a:pPr>
            <a:r>
              <a:rPr lang="en-US" sz="1400"/>
              <a:t>Polybius cipher</a:t>
            </a:r>
          </a:p>
          <a:p>
            <a:pPr lvl="2">
              <a:lnSpc>
                <a:spcPct val="90000"/>
              </a:lnSpc>
            </a:pPr>
            <a:r>
              <a:rPr lang="en-US" sz="1400"/>
              <a:t>Caesar cipher using the mathematical formula</a:t>
            </a:r>
          </a:p>
          <a:p>
            <a:pPr marL="0" indent="0">
              <a:lnSpc>
                <a:spcPct val="90000"/>
              </a:lnSpc>
              <a:buNone/>
            </a:pPr>
            <a:endParaRPr lang="en-US" sz="1400"/>
          </a:p>
          <a:p>
            <a:pPr>
              <a:lnSpc>
                <a:spcPct val="90000"/>
              </a:lnSpc>
            </a:pPr>
            <a:r>
              <a:rPr lang="en-US" sz="1400"/>
              <a:t>Know how to create a Polybius and Caesar cipher using a key word or phrase. </a:t>
            </a:r>
          </a:p>
          <a:p>
            <a:pPr marL="0" indent="0">
              <a:lnSpc>
                <a:spcPct val="90000"/>
              </a:lnSpc>
              <a:buNone/>
            </a:pPr>
            <a:endParaRPr lang="en-US" sz="1400"/>
          </a:p>
          <a:p>
            <a:pPr marL="0" indent="0">
              <a:lnSpc>
                <a:spcPct val="90000"/>
              </a:lnSpc>
              <a:buNone/>
            </a:pPr>
            <a:r>
              <a:rPr lang="en-US" sz="1400"/>
              <a:t>Note: You are NOT expected to memorize the names of all the different ciphers we cover in this course. On exams, I will give you a cheat-sheet naming the various ciphers along with basic reminders on how to use them. </a:t>
            </a:r>
          </a:p>
          <a:p>
            <a:pPr lvl="2">
              <a:lnSpc>
                <a:spcPct val="90000"/>
              </a:lnSpc>
            </a:pPr>
            <a:r>
              <a:rPr lang="en-US" sz="1300"/>
              <a:t>If a cipher is not named on your cheat sheet for a given exam, you are not expected to know how to use it. </a:t>
            </a:r>
          </a:p>
          <a:p>
            <a:pPr lvl="2">
              <a:lnSpc>
                <a:spcPct val="90000"/>
              </a:lnSpc>
            </a:pPr>
            <a:r>
              <a:rPr lang="en-US" sz="1300"/>
              <a:t>I will provide you with these cheat sheets in advance of the exam so that you know exactly what to expect.</a:t>
            </a:r>
            <a:endParaRPr lang="en-US" sz="1200"/>
          </a:p>
          <a:p>
            <a:pPr>
              <a:lnSpc>
                <a:spcPct val="90000"/>
              </a:lnSpc>
            </a:pPr>
            <a:endParaRPr lang="en-US" sz="1400"/>
          </a:p>
          <a:p>
            <a:pPr lvl="1">
              <a:lnSpc>
                <a:spcPct val="90000"/>
              </a:lnSpc>
            </a:pPr>
            <a:endParaRPr lang="en-US" sz="1400"/>
          </a:p>
        </p:txBody>
      </p:sp>
    </p:spTree>
    <p:extLst>
      <p:ext uri="{BB962C8B-B14F-4D97-AF65-F5344CB8AC3E}">
        <p14:creationId xmlns:p14="http://schemas.microsoft.com/office/powerpoint/2010/main" val="30701181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39251-FE45-EC0A-1B11-D59339BD08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84831F-A8D7-4622-FC52-872B87DF0893}"/>
              </a:ext>
            </a:extLst>
          </p:cNvPr>
          <p:cNvSpPr>
            <a:spLocks noGrp="1"/>
          </p:cNvSpPr>
          <p:nvPr>
            <p:ph type="title"/>
          </p:nvPr>
        </p:nvSpPr>
        <p:spPr>
          <a:xfrm>
            <a:off x="1532866" y="208894"/>
            <a:ext cx="6078269" cy="742950"/>
          </a:xfrm>
        </p:spPr>
        <p:txBody>
          <a:bodyPr anchor="t">
            <a:normAutofit/>
          </a:bodyPr>
          <a:lstStyle/>
          <a:p>
            <a:pPr algn="ctr"/>
            <a:r>
              <a:rPr lang="en-US" sz="2800" dirty="0"/>
              <a:t>Modular Arithmetic</a:t>
            </a:r>
            <a:r>
              <a:rPr lang="en-US" sz="2800"/>
              <a:t>: Exercises</a:t>
            </a:r>
            <a:endParaRPr lang="en-US" sz="2800" dirty="0"/>
          </a:p>
        </p:txBody>
      </p:sp>
      <p:sp>
        <p:nvSpPr>
          <p:cNvPr id="7" name="Content Placeholder 6">
            <a:extLst>
              <a:ext uri="{FF2B5EF4-FFF2-40B4-BE49-F238E27FC236}">
                <a16:creationId xmlns:a16="http://schemas.microsoft.com/office/drawing/2014/main" id="{FD8370B7-778E-6516-DA52-BF19D9D1F20A}"/>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14350" y="1600200"/>
            <a:ext cx="6658959" cy="4114800"/>
          </a:xfrm>
        </p:spPr>
        <p:txBody>
          <a:bodyPr>
            <a:normAutofit fontScale="47500" lnSpcReduction="20000"/>
          </a:bodyPr>
          <a:lstStyle/>
          <a:p>
            <a:pPr marL="0" indent="0">
              <a:lnSpc>
                <a:spcPct val="110000"/>
              </a:lnSpc>
              <a:spcBef>
                <a:spcPts val="1875"/>
              </a:spcBef>
              <a:buNone/>
            </a:pPr>
            <a:r>
              <a:rPr lang="en-US" b="1" dirty="0"/>
              <a:t>Exercises:</a:t>
            </a:r>
          </a:p>
          <a:p>
            <a:pPr marL="257175" lvl="1" indent="-257175">
              <a:lnSpc>
                <a:spcPct val="110000"/>
              </a:lnSpc>
              <a:buAutoNum type="arabicPeriod"/>
            </a:pPr>
            <a:r>
              <a:rPr lang="en-US" dirty="0"/>
              <a:t>16 </a:t>
            </a:r>
            <a:r>
              <a:rPr lang="en-US"/>
              <a:t>mod 3 </a:t>
            </a:r>
            <a:endParaRPr lang="en-US" dirty="0"/>
          </a:p>
          <a:p>
            <a:pPr marL="428625" lvl="2" indent="-257175">
              <a:lnSpc>
                <a:spcPct val="110000"/>
              </a:lnSpc>
            </a:pPr>
            <a:r>
              <a:rPr lang="en-US" dirty="0"/>
              <a:t>Answer</a:t>
            </a:r>
            <a:r>
              <a:rPr lang="en-US"/>
              <a:t>: 1</a:t>
            </a:r>
            <a:endParaRPr lang="en-US" dirty="0"/>
          </a:p>
          <a:p>
            <a:pPr marL="257175" lvl="1" indent="-257175">
              <a:lnSpc>
                <a:spcPct val="110000"/>
              </a:lnSpc>
              <a:buAutoNum type="arabicPeriod"/>
            </a:pPr>
            <a:r>
              <a:rPr lang="en-US" dirty="0"/>
              <a:t>16 </a:t>
            </a:r>
            <a:r>
              <a:rPr lang="en-US"/>
              <a:t>mod 4 </a:t>
            </a:r>
            <a:endParaRPr lang="en-US" dirty="0"/>
          </a:p>
          <a:p>
            <a:pPr marL="428625" lvl="2" indent="-257175">
              <a:lnSpc>
                <a:spcPct val="110000"/>
              </a:lnSpc>
            </a:pPr>
            <a:r>
              <a:rPr lang="en-US" dirty="0"/>
              <a:t>Answer</a:t>
            </a:r>
            <a:r>
              <a:rPr lang="en-US"/>
              <a:t>: 0</a:t>
            </a:r>
            <a:endParaRPr lang="en-US" dirty="0"/>
          </a:p>
          <a:p>
            <a:pPr marL="257175" lvl="1" indent="-257175">
              <a:lnSpc>
                <a:spcPct val="110000"/>
              </a:lnSpc>
              <a:buAutoNum type="arabicPeriod"/>
            </a:pPr>
            <a:r>
              <a:rPr lang="en-US"/>
              <a:t>27%5   (This is the programmer’s notation)</a:t>
            </a:r>
            <a:endParaRPr lang="en-US" dirty="0"/>
          </a:p>
          <a:p>
            <a:pPr marL="428625" lvl="2" indent="-257175">
              <a:lnSpc>
                <a:spcPct val="110000"/>
              </a:lnSpc>
            </a:pPr>
            <a:r>
              <a:rPr lang="en-US" dirty="0"/>
              <a:t>Answer</a:t>
            </a:r>
            <a:r>
              <a:rPr lang="en-US"/>
              <a:t>: 2</a:t>
            </a:r>
          </a:p>
          <a:p>
            <a:pPr marL="428625" lvl="2" indent="-257175">
              <a:lnSpc>
                <a:spcPct val="110000"/>
              </a:lnSpc>
            </a:pPr>
            <a:r>
              <a:rPr lang="en-US"/>
              <a:t>Note: Do not confuse the programming “%” with the one on your calculators – they are not the same.</a:t>
            </a:r>
            <a:endParaRPr lang="en-US" dirty="0"/>
          </a:p>
          <a:p>
            <a:pPr marL="257175" lvl="1" indent="-257175">
              <a:lnSpc>
                <a:spcPct val="110000"/>
              </a:lnSpc>
              <a:buAutoNum type="arabicPeriod"/>
            </a:pPr>
            <a:r>
              <a:rPr lang="en-US" dirty="0"/>
              <a:t>27%26</a:t>
            </a:r>
          </a:p>
          <a:p>
            <a:pPr marL="428625" lvl="2" indent="-257175">
              <a:lnSpc>
                <a:spcPct val="110000"/>
              </a:lnSpc>
            </a:pPr>
            <a:r>
              <a:rPr lang="en-US" dirty="0"/>
              <a:t>Answer: 1</a:t>
            </a:r>
          </a:p>
          <a:p>
            <a:pPr marL="257175" lvl="1" indent="-257175">
              <a:lnSpc>
                <a:spcPct val="110000"/>
              </a:lnSpc>
              <a:buAutoNum type="arabicPeriod"/>
            </a:pPr>
            <a:r>
              <a:rPr lang="en-US"/>
              <a:t>39 mod 26</a:t>
            </a:r>
          </a:p>
          <a:p>
            <a:pPr marL="428625" lvl="2" indent="-257175">
              <a:lnSpc>
                <a:spcPct val="110000"/>
              </a:lnSpc>
            </a:pPr>
            <a:r>
              <a:rPr lang="en-US"/>
              <a:t>Answer: 13</a:t>
            </a:r>
          </a:p>
          <a:p>
            <a:pPr marL="257175" lvl="1" indent="-257175">
              <a:lnSpc>
                <a:spcPct val="110000"/>
              </a:lnSpc>
              <a:buAutoNum type="arabicPeriod"/>
            </a:pPr>
            <a:r>
              <a:rPr lang="en-US"/>
              <a:t>39 </a:t>
            </a:r>
            <a:r>
              <a:rPr lang="en-US" dirty="0"/>
              <a:t>≡   ____ mod 26  </a:t>
            </a:r>
          </a:p>
          <a:p>
            <a:pPr marL="428625" lvl="2" indent="-257175">
              <a:lnSpc>
                <a:spcPct val="110000"/>
              </a:lnSpc>
            </a:pPr>
            <a:r>
              <a:rPr lang="en-US" dirty="0"/>
              <a:t>Answer:  13</a:t>
            </a:r>
          </a:p>
          <a:p>
            <a:pPr marL="257175" lvl="1" indent="-257175">
              <a:lnSpc>
                <a:spcPct val="110000"/>
              </a:lnSpc>
              <a:buAutoNum type="arabicPeriod"/>
            </a:pPr>
            <a:r>
              <a:rPr lang="en-US" dirty="0"/>
              <a:t>63  ≡   ____ mod 26</a:t>
            </a:r>
          </a:p>
          <a:p>
            <a:pPr marL="428625" lvl="2" indent="-257175">
              <a:lnSpc>
                <a:spcPct val="110000"/>
              </a:lnSpc>
            </a:pPr>
            <a:r>
              <a:rPr lang="en-US" dirty="0"/>
              <a:t>Answer</a:t>
            </a:r>
            <a:r>
              <a:rPr lang="en-US"/>
              <a:t>: 11</a:t>
            </a:r>
            <a:endParaRPr lang="en-US" dirty="0"/>
          </a:p>
          <a:p>
            <a:pPr marL="257175" lvl="1" indent="-257175">
              <a:lnSpc>
                <a:spcPct val="110000"/>
              </a:lnSpc>
              <a:buAutoNum type="arabicPeriod"/>
            </a:pPr>
            <a:r>
              <a:rPr lang="en-US" dirty="0"/>
              <a:t>-11 ≡   ____ mod 26</a:t>
            </a:r>
          </a:p>
          <a:p>
            <a:pPr marL="428625" lvl="2" indent="-257175">
              <a:lnSpc>
                <a:spcPct val="110000"/>
              </a:lnSpc>
            </a:pPr>
            <a:r>
              <a:rPr lang="en-US" dirty="0"/>
              <a:t>Answer: 15</a:t>
            </a:r>
          </a:p>
          <a:p>
            <a:pPr marL="257175" lvl="1" indent="-257175">
              <a:lnSpc>
                <a:spcPct val="110000"/>
              </a:lnSpc>
              <a:buAutoNum type="arabicPeriod"/>
            </a:pPr>
            <a:r>
              <a:rPr lang="en-US" dirty="0"/>
              <a:t>-83 ≡   ____ mod 26</a:t>
            </a:r>
          </a:p>
          <a:p>
            <a:pPr marL="428625" lvl="2" indent="-257175">
              <a:lnSpc>
                <a:spcPct val="110000"/>
              </a:lnSpc>
            </a:pPr>
            <a:r>
              <a:rPr lang="en-US" dirty="0"/>
              <a:t>Answer: 21</a:t>
            </a:r>
          </a:p>
          <a:p>
            <a:pPr marL="428625" lvl="2" indent="-257175">
              <a:lnSpc>
                <a:spcPct val="110000"/>
              </a:lnSpc>
            </a:pPr>
            <a:endParaRPr lang="en-US" dirty="0"/>
          </a:p>
          <a:p>
            <a:pPr marL="0" lvl="1" indent="0">
              <a:lnSpc>
                <a:spcPct val="110000"/>
              </a:lnSpc>
              <a:buNone/>
            </a:pPr>
            <a:endParaRPr lang="en-US" dirty="0"/>
          </a:p>
          <a:p>
            <a:pPr marL="257175" lvl="1" indent="-257175">
              <a:lnSpc>
                <a:spcPct val="110000"/>
              </a:lnSpc>
              <a:buAutoNum type="arabicPeriod"/>
            </a:pPr>
            <a:endParaRPr lang="en-US" dirty="0"/>
          </a:p>
        </p:txBody>
      </p:sp>
    </p:spTree>
    <p:extLst>
      <p:ext uri="{BB962C8B-B14F-4D97-AF65-F5344CB8AC3E}">
        <p14:creationId xmlns:p14="http://schemas.microsoft.com/office/powerpoint/2010/main" val="19554055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xEl>
                                              <p:pRg st="13" end="1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xEl>
                                              <p:pRg st="15" end="1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xEl>
                                              <p:pRg st="17" end="1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AEF57-35EB-9A1D-C92C-56B441D035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97429C-E4EF-6574-18D4-87BC7998D777}"/>
              </a:ext>
            </a:extLst>
          </p:cNvPr>
          <p:cNvSpPr>
            <a:spLocks noGrp="1"/>
          </p:cNvSpPr>
          <p:nvPr>
            <p:ph type="title"/>
          </p:nvPr>
        </p:nvSpPr>
        <p:spPr>
          <a:xfrm>
            <a:off x="474374" y="44489"/>
            <a:ext cx="8125174" cy="455165"/>
          </a:xfrm>
        </p:spPr>
        <p:txBody>
          <a:bodyPr anchor="t">
            <a:noAutofit/>
          </a:bodyPr>
          <a:lstStyle/>
          <a:p>
            <a:r>
              <a:rPr lang="en-US" sz="1800" dirty="0"/>
              <a:t>Modular Arithmetic</a:t>
            </a:r>
            <a:r>
              <a:rPr lang="en-US" sz="1800"/>
              <a:t>: </a:t>
            </a:r>
            <a:br>
              <a:rPr lang="en-US" sz="1800"/>
            </a:br>
            <a:r>
              <a:rPr lang="en-US" sz="2400"/>
              <a:t>Equivalence Classes and the Congruence Symbol, ≡</a:t>
            </a:r>
            <a:endParaRPr lang="en-US" sz="2400" dirty="0"/>
          </a:p>
        </p:txBody>
      </p:sp>
      <p:sp>
        <p:nvSpPr>
          <p:cNvPr id="7" name="Content Placeholder 6">
            <a:extLst>
              <a:ext uri="{FF2B5EF4-FFF2-40B4-BE49-F238E27FC236}">
                <a16:creationId xmlns:a16="http://schemas.microsoft.com/office/drawing/2014/main" id="{2149AD72-7E52-3D45-04DB-B0C5049ED7A0}"/>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74374" y="1270079"/>
            <a:ext cx="8330667" cy="4956284"/>
          </a:xfrm>
        </p:spPr>
        <p:txBody>
          <a:bodyPr>
            <a:noAutofit/>
          </a:bodyPr>
          <a:lstStyle/>
          <a:p>
            <a:pPr marL="0" indent="0">
              <a:buNone/>
            </a:pPr>
            <a:r>
              <a:rPr lang="en-US" sz="1600"/>
              <a:t>Numbers that differ by an </a:t>
            </a:r>
            <a:r>
              <a:rPr lang="en-US" sz="1600" b="1"/>
              <a:t>integer multiple of the same modulus</a:t>
            </a:r>
            <a:r>
              <a:rPr lang="en-US" sz="1600"/>
              <a:t> are said to belong to the same </a:t>
            </a:r>
            <a:r>
              <a:rPr lang="en-US" sz="1600" i="1"/>
              <a:t>equivalence class</a:t>
            </a:r>
            <a:r>
              <a:rPr lang="en-US" sz="1600"/>
              <a:t> in modular arithmetic. Put another way, if two numbers differ by “full laps” around the modulus, they end up in the same spot, and we can treat them as interchangeable.</a:t>
            </a:r>
          </a:p>
          <a:p>
            <a:pPr marL="0" indent="0">
              <a:buNone/>
            </a:pPr>
            <a:endParaRPr lang="en-US" sz="1600"/>
          </a:p>
          <a:p>
            <a:pPr marL="0" indent="0">
              <a:buNone/>
            </a:pPr>
            <a:r>
              <a:rPr lang="en-US" sz="1600"/>
              <a:t>For example, if we are working modulo 7, then the values</a:t>
            </a:r>
            <a:br>
              <a:rPr lang="en-US" sz="1600"/>
            </a:br>
            <a:r>
              <a:rPr lang="en-US" sz="1600"/>
              <a:t>	9, 16, 23, 30, 37, …</a:t>
            </a:r>
            <a:br>
              <a:rPr lang="en-US" sz="1600"/>
            </a:br>
            <a:r>
              <a:rPr lang="en-US" sz="1600"/>
              <a:t>are all part of the same equivalence class, since when we take each value modulo 7, they all produce the same remainder (2).</a:t>
            </a:r>
          </a:p>
          <a:p>
            <a:pPr marL="0" indent="0">
              <a:buNone/>
            </a:pPr>
            <a:endParaRPr lang="en-US" sz="1600"/>
          </a:p>
          <a:p>
            <a:pPr marL="0" indent="0">
              <a:buNone/>
            </a:pPr>
            <a:r>
              <a:rPr lang="en-US" sz="1600"/>
              <a:t>This is why we use the congruence symbol (≡) instead of = </a:t>
            </a:r>
          </a:p>
          <a:p>
            <a:pPr marL="0" indent="0">
              <a:buNone/>
            </a:pPr>
            <a:r>
              <a:rPr lang="en-US" sz="1600"/>
              <a:t>With the congruence symbol, we are not saying two numbers are literally equal — we are saying they belong to the same equivalence class modulo “n”.</a:t>
            </a:r>
          </a:p>
          <a:p>
            <a:pPr marL="0" indent="0">
              <a:buNone/>
            </a:pPr>
            <a:endParaRPr lang="en-US" sz="1600"/>
          </a:p>
          <a:p>
            <a:pPr marL="0" indent="0">
              <a:buNone/>
            </a:pPr>
            <a:r>
              <a:rPr lang="en-US" sz="1600"/>
              <a:t>This concept is not especially important right now, but I am providing it here so that you understand why it’s considered better form to use the congruence symbol “≡” instead of the equals symbol “=“.  The equals symbol, means an exact equality, and where there is only one correct value. </a:t>
            </a:r>
          </a:p>
        </p:txBody>
      </p:sp>
    </p:spTree>
    <p:extLst>
      <p:ext uri="{BB962C8B-B14F-4D97-AF65-F5344CB8AC3E}">
        <p14:creationId xmlns:p14="http://schemas.microsoft.com/office/powerpoint/2010/main" val="2019932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29305-1F6E-1FA3-A292-B7CEB50659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1E926B-9D18-9F22-8A3D-CDD359294A65}"/>
              </a:ext>
            </a:extLst>
          </p:cNvPr>
          <p:cNvSpPr>
            <a:spLocks noGrp="1"/>
          </p:cNvSpPr>
          <p:nvPr>
            <p:ph type="ctrTitle"/>
          </p:nvPr>
        </p:nvSpPr>
        <p:spPr>
          <a:xfrm>
            <a:off x="401193" y="1501141"/>
            <a:ext cx="8341614" cy="1607820"/>
          </a:xfrm>
        </p:spPr>
        <p:txBody>
          <a:bodyPr anchor="b">
            <a:normAutofit/>
          </a:bodyPr>
          <a:lstStyle/>
          <a:p>
            <a:r>
              <a:rPr lang="en-US"/>
              <a:t>The Caesar Cipher:</a:t>
            </a:r>
            <a:endParaRPr lang="en-US" dirty="0"/>
          </a:p>
        </p:txBody>
      </p:sp>
      <p:sp>
        <p:nvSpPr>
          <p:cNvPr id="7" name="Title 1">
            <a:extLst>
              <a:ext uri="{FF2B5EF4-FFF2-40B4-BE49-F238E27FC236}">
                <a16:creationId xmlns:a16="http://schemas.microsoft.com/office/drawing/2014/main" id="{F03BDBF9-3866-D27A-F73F-E6F4D5C4D25F}"/>
              </a:ext>
            </a:extLst>
          </p:cNvPr>
          <p:cNvSpPr txBox="1">
            <a:spLocks/>
          </p:cNvSpPr>
          <p:nvPr/>
        </p:nvSpPr>
        <p:spPr>
          <a:xfrm>
            <a:off x="401193" y="3268982"/>
            <a:ext cx="8341614" cy="1607820"/>
          </a:xfrm>
          <a:prstGeom prst="rect">
            <a:avLst/>
          </a:prstGeom>
        </p:spPr>
        <p:txBody>
          <a:bodyPr vert="horz" lIns="91440" tIns="45720" rIns="91440" bIns="45720" rtlCol="0" anchor="b">
            <a:normAutofit fontScale="97500"/>
          </a:bodyPr>
          <a:lstStyle>
            <a:lvl1pPr algn="ctr" defTabSz="457200" rtl="0" eaLnBrk="1" latinLnBrk="0" hangingPunct="1">
              <a:lnSpc>
                <a:spcPct val="90000"/>
              </a:lnSpc>
              <a:spcBef>
                <a:spcPct val="0"/>
              </a:spcBef>
              <a:buNone/>
              <a:defRPr sz="4500" b="1" kern="1200">
                <a:solidFill>
                  <a:schemeClr val="bg1"/>
                </a:solidFill>
                <a:latin typeface="Courier New" panose="02070309020205020404" pitchFamily="49" charset="0"/>
                <a:ea typeface="+mj-ea"/>
                <a:cs typeface="Courier New" panose="02070309020205020404" pitchFamily="49" charset="0"/>
              </a:defRPr>
            </a:lvl1pPr>
          </a:lstStyle>
          <a:p>
            <a:r>
              <a:rPr lang="en-US"/>
              <a:t>Gettin’ Mathy Wit It</a:t>
            </a:r>
            <a:br>
              <a:rPr lang="en-US"/>
            </a:br>
            <a:endParaRPr lang="en-US" dirty="0"/>
          </a:p>
        </p:txBody>
      </p:sp>
    </p:spTree>
    <p:extLst>
      <p:ext uri="{BB962C8B-B14F-4D97-AF65-F5344CB8AC3E}">
        <p14:creationId xmlns:p14="http://schemas.microsoft.com/office/powerpoint/2010/main" val="15668596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A0BE00-80F1-3677-E2F6-49DEB34F860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76B69B5-6BCF-FB8A-31EF-ED625A53AC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reeform: Shape 11">
            <a:extLst>
              <a:ext uri="{FF2B5EF4-FFF2-40B4-BE49-F238E27FC236}">
                <a16:creationId xmlns:a16="http://schemas.microsoft.com/office/drawing/2014/main" id="{BEEC95B6-E1A0-DDD0-D31C-BD5F8FEB1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877832"/>
          </a:xfrm>
          <a:custGeom>
            <a:avLst/>
            <a:gdLst>
              <a:gd name="connsiteX0" fmla="*/ 6789701 w 12192000"/>
              <a:gd name="connsiteY0" fmla="*/ 2809623 h 2877832"/>
              <a:gd name="connsiteX1" fmla="*/ 6788702 w 12192000"/>
              <a:gd name="connsiteY1" fmla="*/ 2809701 h 2877832"/>
              <a:gd name="connsiteX2" fmla="*/ 6788476 w 12192000"/>
              <a:gd name="connsiteY2" fmla="*/ 2810235 h 2877832"/>
              <a:gd name="connsiteX3" fmla="*/ 0 w 12192000"/>
              <a:gd name="connsiteY3" fmla="*/ 0 h 2877832"/>
              <a:gd name="connsiteX4" fmla="*/ 12192000 w 12192000"/>
              <a:gd name="connsiteY4" fmla="*/ 0 h 2877832"/>
              <a:gd name="connsiteX5" fmla="*/ 12192000 w 12192000"/>
              <a:gd name="connsiteY5" fmla="*/ 1915388 h 2877832"/>
              <a:gd name="connsiteX6" fmla="*/ 12061096 w 12192000"/>
              <a:gd name="connsiteY6" fmla="*/ 1954428 h 2877832"/>
              <a:gd name="connsiteX7" fmla="*/ 11676800 w 12192000"/>
              <a:gd name="connsiteY7" fmla="*/ 2058003 h 2877832"/>
              <a:gd name="connsiteX8" fmla="*/ 10425355 w 12192000"/>
              <a:gd name="connsiteY8" fmla="*/ 2341542 h 2877832"/>
              <a:gd name="connsiteX9" fmla="*/ 9424022 w 12192000"/>
              <a:gd name="connsiteY9" fmla="*/ 2516704 h 2877832"/>
              <a:gd name="connsiteX10" fmla="*/ 8458419 w 12192000"/>
              <a:gd name="connsiteY10" fmla="*/ 2650405 h 2877832"/>
              <a:gd name="connsiteX11" fmla="*/ 7715970 w 12192000"/>
              <a:gd name="connsiteY11" fmla="*/ 2730352 h 2877832"/>
              <a:gd name="connsiteX12" fmla="*/ 6951716 w 12192000"/>
              <a:gd name="connsiteY12" fmla="*/ 2796132 h 2877832"/>
              <a:gd name="connsiteX13" fmla="*/ 6936303 w 12192000"/>
              <a:gd name="connsiteY13" fmla="*/ 2798203 h 2877832"/>
              <a:gd name="connsiteX14" fmla="*/ 6790448 w 12192000"/>
              <a:gd name="connsiteY14" fmla="*/ 2809564 h 2877832"/>
              <a:gd name="connsiteX15" fmla="*/ 6799941 w 12192000"/>
              <a:gd name="connsiteY15" fmla="*/ 2811384 h 2877832"/>
              <a:gd name="connsiteX16" fmla="*/ 6835432 w 12192000"/>
              <a:gd name="connsiteY16" fmla="*/ 2809677 h 2877832"/>
              <a:gd name="connsiteX17" fmla="*/ 6884003 w 12192000"/>
              <a:gd name="connsiteY17" fmla="*/ 2806699 h 2877832"/>
              <a:gd name="connsiteX18" fmla="*/ 7578771 w 12192000"/>
              <a:gd name="connsiteY18" fmla="*/ 2774172 h 2877832"/>
              <a:gd name="connsiteX19" fmla="*/ 8623845 w 12192000"/>
              <a:gd name="connsiteY19" fmla="*/ 2687275 h 2877832"/>
              <a:gd name="connsiteX20" fmla="*/ 9479970 w 12192000"/>
              <a:gd name="connsiteY20" fmla="*/ 2583369 h 2877832"/>
              <a:gd name="connsiteX21" fmla="*/ 10629308 w 12192000"/>
              <a:gd name="connsiteY21" fmla="*/ 2389212 h 2877832"/>
              <a:gd name="connsiteX22" fmla="*/ 11998498 w 12192000"/>
              <a:gd name="connsiteY22" fmla="*/ 2063218 h 2877832"/>
              <a:gd name="connsiteX23" fmla="*/ 12192000 w 12192000"/>
              <a:gd name="connsiteY23" fmla="*/ 2006219 h 2877832"/>
              <a:gd name="connsiteX24" fmla="*/ 12192000 w 12192000"/>
              <a:gd name="connsiteY24" fmla="*/ 2060956 h 2877832"/>
              <a:gd name="connsiteX25" fmla="*/ 11829257 w 12192000"/>
              <a:gd name="connsiteY25" fmla="*/ 2166255 h 2877832"/>
              <a:gd name="connsiteX26" fmla="*/ 10939183 w 12192000"/>
              <a:gd name="connsiteY26" fmla="*/ 2380770 h 2877832"/>
              <a:gd name="connsiteX27" fmla="*/ 9985530 w 12192000"/>
              <a:gd name="connsiteY27" fmla="*/ 2560775 h 2877832"/>
              <a:gd name="connsiteX28" fmla="*/ 9186882 w 12192000"/>
              <a:gd name="connsiteY28" fmla="*/ 2676722 h 2877832"/>
              <a:gd name="connsiteX29" fmla="*/ 8578198 w 12192000"/>
              <a:gd name="connsiteY29" fmla="*/ 2746241 h 2877832"/>
              <a:gd name="connsiteX30" fmla="*/ 7864358 w 12192000"/>
              <a:gd name="connsiteY30" fmla="*/ 2807692 h 2877832"/>
              <a:gd name="connsiteX31" fmla="*/ 6935502 w 12192000"/>
              <a:gd name="connsiteY31" fmla="*/ 2859086 h 2877832"/>
              <a:gd name="connsiteX32" fmla="*/ 6477750 w 12192000"/>
              <a:gd name="connsiteY32" fmla="*/ 2872989 h 2877832"/>
              <a:gd name="connsiteX33" fmla="*/ 6362294 w 12192000"/>
              <a:gd name="connsiteY33" fmla="*/ 2877832 h 2877832"/>
              <a:gd name="connsiteX34" fmla="*/ 6057129 w 12192000"/>
              <a:gd name="connsiteY34" fmla="*/ 2877832 h 2877832"/>
              <a:gd name="connsiteX35" fmla="*/ 5977784 w 12192000"/>
              <a:gd name="connsiteY35" fmla="*/ 2873238 h 2877832"/>
              <a:gd name="connsiteX36" fmla="*/ 5265087 w 12192000"/>
              <a:gd name="connsiteY36" fmla="*/ 2836989 h 2877832"/>
              <a:gd name="connsiteX37" fmla="*/ 4346277 w 12192000"/>
              <a:gd name="connsiteY37" fmla="*/ 2774919 h 2877832"/>
              <a:gd name="connsiteX38" fmla="*/ 3373045 w 12192000"/>
              <a:gd name="connsiteY38" fmla="*/ 2676350 h 2877832"/>
              <a:gd name="connsiteX39" fmla="*/ 2362173 w 12192000"/>
              <a:gd name="connsiteY39" fmla="*/ 2557423 h 2877832"/>
              <a:gd name="connsiteX40" fmla="*/ 1233178 w 12192000"/>
              <a:gd name="connsiteY40" fmla="*/ 2384247 h 2877832"/>
              <a:gd name="connsiteX41" fmla="*/ 68500 w 12192000"/>
              <a:gd name="connsiteY41" fmla="*/ 2144540 h 2877832"/>
              <a:gd name="connsiteX42" fmla="*/ 0 w 12192000"/>
              <a:gd name="connsiteY42" fmla="*/ 2127185 h 2877832"/>
              <a:gd name="connsiteX43" fmla="*/ 0 w 12192000"/>
              <a:gd name="connsiteY43" fmla="*/ 2070696 h 2877832"/>
              <a:gd name="connsiteX44" fmla="*/ 72441 w 12192000"/>
              <a:gd name="connsiteY44" fmla="*/ 2089473 h 2877832"/>
              <a:gd name="connsiteX45" fmla="*/ 600716 w 12192000"/>
              <a:gd name="connsiteY45" fmla="*/ 2207843 h 2877832"/>
              <a:gd name="connsiteX46" fmla="*/ 1769512 w 12192000"/>
              <a:gd name="connsiteY46" fmla="*/ 2418011 h 2877832"/>
              <a:gd name="connsiteX47" fmla="*/ 2613554 w 12192000"/>
              <a:gd name="connsiteY47" fmla="*/ 2534953 h 2877832"/>
              <a:gd name="connsiteX48" fmla="*/ 2581134 w 12192000"/>
              <a:gd name="connsiteY48" fmla="*/ 2525022 h 2877832"/>
              <a:gd name="connsiteX49" fmla="*/ 1112635 w 12192000"/>
              <a:gd name="connsiteY49" fmla="*/ 2192325 h 2877832"/>
              <a:gd name="connsiteX50" fmla="*/ 420412 w 12192000"/>
              <a:gd name="connsiteY50" fmla="*/ 1992892 h 2877832"/>
              <a:gd name="connsiteX51" fmla="*/ 0 w 12192000"/>
              <a:gd name="connsiteY51" fmla="*/ 1853975 h 28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877832">
                <a:moveTo>
                  <a:pt x="6789701" y="2809623"/>
                </a:moveTo>
                <a:lnTo>
                  <a:pt x="6788702" y="2809701"/>
                </a:lnTo>
                <a:lnTo>
                  <a:pt x="6788476" y="2810235"/>
                </a:lnTo>
                <a:close/>
                <a:moveTo>
                  <a:pt x="0" y="0"/>
                </a:moveTo>
                <a:lnTo>
                  <a:pt x="12192000" y="0"/>
                </a:lnTo>
                <a:lnTo>
                  <a:pt x="12192000" y="1915388"/>
                </a:lnTo>
                <a:lnTo>
                  <a:pt x="12061096" y="1954428"/>
                </a:lnTo>
                <a:cubicBezTo>
                  <a:pt x="11933500" y="1990642"/>
                  <a:pt x="11805390" y="2025171"/>
                  <a:pt x="11676800" y="2058003"/>
                </a:cubicBezTo>
                <a:cubicBezTo>
                  <a:pt x="11262789" y="2165510"/>
                  <a:pt x="10845343" y="2259112"/>
                  <a:pt x="10425355" y="2341542"/>
                </a:cubicBezTo>
                <a:cubicBezTo>
                  <a:pt x="10092810" y="2406753"/>
                  <a:pt x="9759033" y="2465150"/>
                  <a:pt x="9424022" y="2516704"/>
                </a:cubicBezTo>
                <a:cubicBezTo>
                  <a:pt x="9102997" y="2566361"/>
                  <a:pt x="8781133" y="2610928"/>
                  <a:pt x="8458419" y="2650405"/>
                </a:cubicBezTo>
                <a:cubicBezTo>
                  <a:pt x="8211360" y="2680571"/>
                  <a:pt x="7963792" y="2706144"/>
                  <a:pt x="7715970" y="2730352"/>
                </a:cubicBezTo>
                <a:lnTo>
                  <a:pt x="6951716" y="2796132"/>
                </a:lnTo>
                <a:lnTo>
                  <a:pt x="6936303" y="2798203"/>
                </a:lnTo>
                <a:lnTo>
                  <a:pt x="6790448" y="2809564"/>
                </a:lnTo>
                <a:lnTo>
                  <a:pt x="6799941" y="2811384"/>
                </a:lnTo>
                <a:cubicBezTo>
                  <a:pt x="6811623" y="2811850"/>
                  <a:pt x="6823734" y="2809677"/>
                  <a:pt x="6835432" y="2809677"/>
                </a:cubicBezTo>
                <a:cubicBezTo>
                  <a:pt x="6851580" y="2809677"/>
                  <a:pt x="6867729" y="2807070"/>
                  <a:pt x="6884003" y="2806699"/>
                </a:cubicBezTo>
                <a:cubicBezTo>
                  <a:pt x="7115805" y="2801237"/>
                  <a:pt x="7347351" y="2789070"/>
                  <a:pt x="7578771" y="2774172"/>
                </a:cubicBezTo>
                <a:cubicBezTo>
                  <a:pt x="7927552" y="2751704"/>
                  <a:pt x="8276080" y="2723525"/>
                  <a:pt x="8623845" y="2687275"/>
                </a:cubicBezTo>
                <a:cubicBezTo>
                  <a:pt x="8909939" y="2657977"/>
                  <a:pt x="9195310" y="2623342"/>
                  <a:pt x="9479970" y="2583369"/>
                </a:cubicBezTo>
                <a:cubicBezTo>
                  <a:pt x="9864901" y="2528995"/>
                  <a:pt x="10248014" y="2464281"/>
                  <a:pt x="10629308" y="2389212"/>
                </a:cubicBezTo>
                <a:cubicBezTo>
                  <a:pt x="11090114" y="2298092"/>
                  <a:pt x="11546975" y="2190586"/>
                  <a:pt x="11998498" y="2063218"/>
                </a:cubicBezTo>
                <a:lnTo>
                  <a:pt x="12192000" y="2006219"/>
                </a:lnTo>
                <a:lnTo>
                  <a:pt x="12192000" y="2060956"/>
                </a:lnTo>
                <a:lnTo>
                  <a:pt x="11829257" y="2166255"/>
                </a:lnTo>
                <a:cubicBezTo>
                  <a:pt x="11534769" y="2245952"/>
                  <a:pt x="11238120" y="2316838"/>
                  <a:pt x="10939183" y="2380770"/>
                </a:cubicBezTo>
                <a:cubicBezTo>
                  <a:pt x="10622824" y="2448552"/>
                  <a:pt x="10304941" y="2508549"/>
                  <a:pt x="9985530" y="2560775"/>
                </a:cubicBezTo>
                <a:cubicBezTo>
                  <a:pt x="9720036" y="2604224"/>
                  <a:pt x="9453814" y="2642869"/>
                  <a:pt x="9186882" y="2676722"/>
                </a:cubicBezTo>
                <a:cubicBezTo>
                  <a:pt x="8984197" y="2702296"/>
                  <a:pt x="8781514" y="2726379"/>
                  <a:pt x="8578198" y="2746241"/>
                </a:cubicBezTo>
                <a:cubicBezTo>
                  <a:pt x="8340547" y="2768961"/>
                  <a:pt x="8102644" y="2790436"/>
                  <a:pt x="7864358" y="2807692"/>
                </a:cubicBezTo>
                <a:cubicBezTo>
                  <a:pt x="7554994" y="2830036"/>
                  <a:pt x="7245502" y="2847914"/>
                  <a:pt x="6935502" y="2859086"/>
                </a:cubicBezTo>
                <a:cubicBezTo>
                  <a:pt x="6782917" y="2864549"/>
                  <a:pt x="6630334" y="2868397"/>
                  <a:pt x="6477750" y="2872989"/>
                </a:cubicBezTo>
                <a:cubicBezTo>
                  <a:pt x="6439195" y="2870905"/>
                  <a:pt x="6400529" y="2872530"/>
                  <a:pt x="6362294" y="2877832"/>
                </a:cubicBezTo>
                <a:lnTo>
                  <a:pt x="6057129" y="2877832"/>
                </a:lnTo>
                <a:lnTo>
                  <a:pt x="5977784" y="2873238"/>
                </a:lnTo>
                <a:cubicBezTo>
                  <a:pt x="5740261" y="2860825"/>
                  <a:pt x="5502739" y="2847046"/>
                  <a:pt x="5265087" y="2836989"/>
                </a:cubicBezTo>
                <a:cubicBezTo>
                  <a:pt x="4958267" y="2824573"/>
                  <a:pt x="4651826" y="2804093"/>
                  <a:pt x="4346277" y="2774919"/>
                </a:cubicBezTo>
                <a:cubicBezTo>
                  <a:pt x="4021654" y="2744007"/>
                  <a:pt x="3697795" y="2709372"/>
                  <a:pt x="3373045" y="2676350"/>
                </a:cubicBezTo>
                <a:cubicBezTo>
                  <a:pt x="3035412" y="2642088"/>
                  <a:pt x="2698456" y="2602449"/>
                  <a:pt x="2362173" y="2557423"/>
                </a:cubicBezTo>
                <a:cubicBezTo>
                  <a:pt x="1984692" y="2507270"/>
                  <a:pt x="1608364" y="2449544"/>
                  <a:pt x="1233178" y="2384247"/>
                </a:cubicBezTo>
                <a:cubicBezTo>
                  <a:pt x="842181" y="2315534"/>
                  <a:pt x="453758" y="2237046"/>
                  <a:pt x="68500" y="2144540"/>
                </a:cubicBezTo>
                <a:lnTo>
                  <a:pt x="0" y="2127185"/>
                </a:lnTo>
                <a:lnTo>
                  <a:pt x="0" y="2070696"/>
                </a:lnTo>
                <a:lnTo>
                  <a:pt x="72441" y="2089473"/>
                </a:lnTo>
                <a:cubicBezTo>
                  <a:pt x="247961" y="2131651"/>
                  <a:pt x="424164" y="2170911"/>
                  <a:pt x="600716" y="2207843"/>
                </a:cubicBezTo>
                <a:cubicBezTo>
                  <a:pt x="988279" y="2288657"/>
                  <a:pt x="1378133" y="2357555"/>
                  <a:pt x="1769512" y="2418011"/>
                </a:cubicBezTo>
                <a:cubicBezTo>
                  <a:pt x="2052426" y="2461587"/>
                  <a:pt x="2335725" y="2501684"/>
                  <a:pt x="2613554" y="2534953"/>
                </a:cubicBezTo>
                <a:cubicBezTo>
                  <a:pt x="2605544" y="2537560"/>
                  <a:pt x="2594611" y="2527504"/>
                  <a:pt x="2581134" y="2525022"/>
                </a:cubicBezTo>
                <a:cubicBezTo>
                  <a:pt x="2087178" y="2433070"/>
                  <a:pt x="1597684" y="2322177"/>
                  <a:pt x="1112635" y="2192325"/>
                </a:cubicBezTo>
                <a:cubicBezTo>
                  <a:pt x="880453" y="2130254"/>
                  <a:pt x="649713" y="2063776"/>
                  <a:pt x="420412" y="1992892"/>
                </a:cubicBezTo>
                <a:lnTo>
                  <a:pt x="0" y="18539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8334A85D-1752-30AD-20B9-22B57FBFAD45}"/>
              </a:ext>
            </a:extLst>
          </p:cNvPr>
          <p:cNvSpPr>
            <a:spLocks noGrp="1"/>
          </p:cNvSpPr>
          <p:nvPr>
            <p:ph type="title"/>
          </p:nvPr>
        </p:nvSpPr>
        <p:spPr>
          <a:xfrm>
            <a:off x="473202" y="630936"/>
            <a:ext cx="2699766" cy="1463040"/>
          </a:xfrm>
        </p:spPr>
        <p:txBody>
          <a:bodyPr anchor="ctr">
            <a:normAutofit/>
          </a:bodyPr>
          <a:lstStyle/>
          <a:p>
            <a:pPr>
              <a:lnSpc>
                <a:spcPct val="90000"/>
              </a:lnSpc>
            </a:pPr>
            <a:r>
              <a:rPr lang="en-US" sz="3300">
                <a:solidFill>
                  <a:srgbClr val="FFFFFF"/>
                </a:solidFill>
              </a:rPr>
              <a:t>MASC:  Caesar Cipher</a:t>
            </a:r>
          </a:p>
        </p:txBody>
      </p:sp>
      <p:sp>
        <p:nvSpPr>
          <p:cNvPr id="17" name="sketch line">
            <a:extLst>
              <a:ext uri="{FF2B5EF4-FFF2-40B4-BE49-F238E27FC236}">
                <a16:creationId xmlns:a16="http://schemas.microsoft.com/office/drawing/2014/main" id="{859CAA88-11DE-9C55-DC05-7632FA000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80309" y="1355598"/>
            <a:ext cx="1554480" cy="13716"/>
          </a:xfrm>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3820" y="4959"/>
                  <a:pt x="1554594" y="10798"/>
                  <a:pt x="1554480" y="13716"/>
                </a:cubicBezTo>
                <a:cubicBezTo>
                  <a:pt x="1338847" y="1555"/>
                  <a:pt x="1215066" y="33279"/>
                  <a:pt x="1067410" y="13716"/>
                </a:cubicBezTo>
                <a:cubicBezTo>
                  <a:pt x="919754" y="-5847"/>
                  <a:pt x="800465" y="-1492"/>
                  <a:pt x="549250" y="13716"/>
                </a:cubicBezTo>
                <a:cubicBezTo>
                  <a:pt x="298035" y="28924"/>
                  <a:pt x="158868" y="18197"/>
                  <a:pt x="0" y="13716"/>
                </a:cubicBezTo>
                <a:cubicBezTo>
                  <a:pt x="488" y="8630"/>
                  <a:pt x="480" y="6612"/>
                  <a:pt x="0" y="0"/>
                </a:cubicBezTo>
                <a:close/>
              </a:path>
              <a:path w="1554480" h="13716"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232" y="4157"/>
                  <a:pt x="1554673" y="7559"/>
                  <a:pt x="1554480" y="13716"/>
                </a:cubicBezTo>
                <a:cubicBezTo>
                  <a:pt x="1336087" y="7600"/>
                  <a:pt x="1310024" y="15187"/>
                  <a:pt x="1067410" y="13716"/>
                </a:cubicBezTo>
                <a:cubicBezTo>
                  <a:pt x="824796" y="12246"/>
                  <a:pt x="787902" y="30075"/>
                  <a:pt x="518160" y="13716"/>
                </a:cubicBezTo>
                <a:cubicBezTo>
                  <a:pt x="248418" y="-2643"/>
                  <a:pt x="133160" y="4633"/>
                  <a:pt x="0" y="13716"/>
                </a:cubicBezTo>
                <a:cubicBezTo>
                  <a:pt x="43" y="9160"/>
                  <a:pt x="-111" y="4811"/>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Content Placeholder 2">
            <a:extLst>
              <a:ext uri="{FF2B5EF4-FFF2-40B4-BE49-F238E27FC236}">
                <a16:creationId xmlns:a16="http://schemas.microsoft.com/office/drawing/2014/main" id="{B3CD421B-D88A-AE4A-32B7-BC56751999EC}"/>
              </a:ext>
            </a:extLst>
          </p:cNvPr>
          <p:cNvSpPr>
            <a:spLocks noGrp="1"/>
          </p:cNvSpPr>
          <p:nvPr>
            <p:ph idx="1"/>
          </p:nvPr>
        </p:nvSpPr>
        <p:spPr>
          <a:xfrm>
            <a:off x="3364991" y="285392"/>
            <a:ext cx="5669600" cy="1995306"/>
          </a:xfrm>
        </p:spPr>
        <p:txBody>
          <a:bodyPr anchor="ctr">
            <a:normAutofit lnSpcReduction="10000"/>
          </a:bodyPr>
          <a:lstStyle/>
          <a:p>
            <a:pPr>
              <a:lnSpc>
                <a:spcPct val="90000"/>
              </a:lnSpc>
            </a:pPr>
            <a:endParaRPr lang="en-US" sz="1200" dirty="0">
              <a:solidFill>
                <a:srgbClr val="FFFFFF"/>
              </a:solidFill>
            </a:endParaRPr>
          </a:p>
          <a:p>
            <a:pPr>
              <a:lnSpc>
                <a:spcPct val="90000"/>
              </a:lnSpc>
              <a:defRPr sz="1800">
                <a:solidFill>
                  <a:srgbClr val="000000"/>
                </a:solidFill>
              </a:defRPr>
            </a:pPr>
            <a:r>
              <a:rPr lang="en-US" sz="1600" dirty="0">
                <a:solidFill>
                  <a:srgbClr val="FFFFFF"/>
                </a:solidFill>
              </a:rPr>
              <a:t>Used by Julius Caesar during Gallic Wars. </a:t>
            </a:r>
          </a:p>
          <a:p>
            <a:pPr lvl="1">
              <a:lnSpc>
                <a:spcPct val="90000"/>
              </a:lnSpc>
              <a:defRPr sz="1800">
                <a:solidFill>
                  <a:srgbClr val="000000"/>
                </a:solidFill>
              </a:defRPr>
            </a:pPr>
            <a:r>
              <a:rPr lang="en-US" sz="1600" dirty="0">
                <a:solidFill>
                  <a:srgbClr val="FFFFFF"/>
                </a:solidFill>
              </a:rPr>
              <a:t>Described by Suetonius in his biography of Caesar, and by Caesar himself. </a:t>
            </a:r>
          </a:p>
          <a:p>
            <a:pPr>
              <a:lnSpc>
                <a:spcPct val="90000"/>
              </a:lnSpc>
              <a:defRPr sz="1800">
                <a:solidFill>
                  <a:srgbClr val="000000"/>
                </a:solidFill>
              </a:defRPr>
            </a:pPr>
            <a:r>
              <a:rPr lang="en-US" sz="1600" dirty="0">
                <a:solidFill>
                  <a:srgbClr val="FFFFFF"/>
                </a:solidFill>
              </a:rPr>
              <a:t>Shift by 3 letters (</a:t>
            </a:r>
            <a:r>
              <a:rPr lang="en-US" sz="1600">
                <a:solidFill>
                  <a:srgbClr val="FFFFFF"/>
                </a:solidFill>
              </a:rPr>
              <a:t>default)</a:t>
            </a:r>
          </a:p>
          <a:p>
            <a:pPr lvl="1">
              <a:lnSpc>
                <a:spcPct val="90000"/>
              </a:lnSpc>
              <a:defRPr sz="1800">
                <a:solidFill>
                  <a:srgbClr val="000000"/>
                </a:solidFill>
              </a:defRPr>
            </a:pPr>
            <a:r>
              <a:rPr lang="en-US" sz="1200">
                <a:solidFill>
                  <a:srgbClr val="FFFFFF"/>
                </a:solidFill>
              </a:rPr>
              <a:t>A </a:t>
            </a:r>
            <a:r>
              <a:rPr lang="en-US" sz="1200">
                <a:solidFill>
                  <a:srgbClr val="FFFFFF"/>
                </a:solidFill>
                <a:sym typeface="Wingdings" panose="05000000000000000000" pitchFamily="2" charset="2"/>
              </a:rPr>
              <a:t> D</a:t>
            </a:r>
          </a:p>
          <a:p>
            <a:pPr lvl="1">
              <a:lnSpc>
                <a:spcPct val="90000"/>
              </a:lnSpc>
              <a:defRPr sz="1800">
                <a:solidFill>
                  <a:srgbClr val="000000"/>
                </a:solidFill>
              </a:defRPr>
            </a:pPr>
            <a:r>
              <a:rPr lang="en-US" sz="1200">
                <a:solidFill>
                  <a:srgbClr val="FFFFFF"/>
                </a:solidFill>
                <a:sym typeface="Wingdings" panose="05000000000000000000" pitchFamily="2" charset="2"/>
              </a:rPr>
              <a:t>B  F</a:t>
            </a:r>
          </a:p>
          <a:p>
            <a:pPr lvl="1">
              <a:lnSpc>
                <a:spcPct val="90000"/>
              </a:lnSpc>
              <a:defRPr sz="1800">
                <a:solidFill>
                  <a:srgbClr val="000000"/>
                </a:solidFill>
              </a:defRPr>
            </a:pPr>
            <a:r>
              <a:rPr lang="en-US" sz="1200">
                <a:solidFill>
                  <a:srgbClr val="FFFFFF"/>
                </a:solidFill>
              </a:rPr>
              <a:t>Etc.</a:t>
            </a:r>
            <a:endParaRPr lang="en-US" sz="1200" dirty="0">
              <a:solidFill>
                <a:srgbClr val="FFFFFF"/>
              </a:solidFill>
            </a:endParaRPr>
          </a:p>
          <a:p>
            <a:pPr>
              <a:lnSpc>
                <a:spcPct val="90000"/>
              </a:lnSpc>
              <a:defRPr sz="1800">
                <a:solidFill>
                  <a:srgbClr val="000000"/>
                </a:solidFill>
              </a:defRPr>
            </a:pPr>
            <a:r>
              <a:rPr lang="en-US" sz="1600" dirty="0">
                <a:solidFill>
                  <a:srgbClr val="FFFFFF"/>
                </a:solidFill>
              </a:rPr>
              <a:t>Mathematical form: C = (M + K) mod 26</a:t>
            </a:r>
          </a:p>
        </p:txBody>
      </p:sp>
      <p:pic>
        <p:nvPicPr>
          <p:cNvPr id="5" name="Picture 4">
            <a:extLst>
              <a:ext uri="{FF2B5EF4-FFF2-40B4-BE49-F238E27FC236}">
                <a16:creationId xmlns:a16="http://schemas.microsoft.com/office/drawing/2014/main" id="{64EB5B51-FD1B-4BDF-FF08-315E967D9BC9}"/>
              </a:ext>
            </a:extLst>
          </p:cNvPr>
          <p:cNvPicPr>
            <a:picLocks noChangeAspect="1"/>
          </p:cNvPicPr>
          <p:nvPr/>
        </p:nvPicPr>
        <p:blipFill>
          <a:blip r:embed="rId2"/>
          <a:stretch>
            <a:fillRect/>
          </a:stretch>
        </p:blipFill>
        <p:spPr>
          <a:xfrm>
            <a:off x="473202" y="3720550"/>
            <a:ext cx="8188452" cy="1780988"/>
          </a:xfrm>
          <a:prstGeom prst="rect">
            <a:avLst/>
          </a:prstGeom>
        </p:spPr>
      </p:pic>
    </p:spTree>
    <p:extLst>
      <p:ext uri="{BB962C8B-B14F-4D97-AF65-F5344CB8AC3E}">
        <p14:creationId xmlns:p14="http://schemas.microsoft.com/office/powerpoint/2010/main" val="956849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89E42EC-227D-70E3-8E8A-C26DD31768A0}"/>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CB628BF-9964-8A1F-94E2-6655A6C10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Freeform: Shape 22">
            <a:extLst>
              <a:ext uri="{FF2B5EF4-FFF2-40B4-BE49-F238E27FC236}">
                <a16:creationId xmlns:a16="http://schemas.microsoft.com/office/drawing/2014/main" id="{A82A62A7-7D74-0AE5-BDEE-5B37314F8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9144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8178D581-099E-F371-D71B-5BD93FC0900A}"/>
              </a:ext>
            </a:extLst>
          </p:cNvPr>
          <p:cNvSpPr>
            <a:spLocks noGrp="1"/>
          </p:cNvSpPr>
          <p:nvPr>
            <p:ph type="title"/>
          </p:nvPr>
        </p:nvSpPr>
        <p:spPr>
          <a:xfrm>
            <a:off x="852777" y="548640"/>
            <a:ext cx="7157553" cy="1188720"/>
          </a:xfrm>
        </p:spPr>
        <p:txBody>
          <a:bodyPr>
            <a:normAutofit/>
          </a:bodyPr>
          <a:lstStyle/>
          <a:p>
            <a:r>
              <a:rPr lang="en-US">
                <a:solidFill>
                  <a:schemeClr val="tx1">
                    <a:lumMod val="85000"/>
                    <a:lumOff val="15000"/>
                  </a:schemeClr>
                </a:solidFill>
              </a:rPr>
              <a:t>Exercise: Caesar Cipher</a:t>
            </a:r>
          </a:p>
        </p:txBody>
      </p:sp>
      <p:sp>
        <p:nvSpPr>
          <p:cNvPr id="3" name="Content Placeholder 2">
            <a:extLst>
              <a:ext uri="{FF2B5EF4-FFF2-40B4-BE49-F238E27FC236}">
                <a16:creationId xmlns:a16="http://schemas.microsoft.com/office/drawing/2014/main" id="{2AE3E07D-01D0-6B53-11D4-45691A819421}"/>
              </a:ext>
            </a:extLst>
          </p:cNvPr>
          <p:cNvSpPr>
            <a:spLocks noGrp="1"/>
          </p:cNvSpPr>
          <p:nvPr>
            <p:ph idx="1"/>
          </p:nvPr>
        </p:nvSpPr>
        <p:spPr>
          <a:xfrm>
            <a:off x="1468490" y="2431765"/>
            <a:ext cx="6207019" cy="3320031"/>
          </a:xfrm>
        </p:spPr>
        <p:txBody>
          <a:bodyPr anchor="ctr">
            <a:normAutofit/>
          </a:bodyPr>
          <a:lstStyle/>
          <a:p>
            <a:endParaRPr lang="en-US" sz="1700" dirty="0">
              <a:solidFill>
                <a:schemeClr val="tx1">
                  <a:lumMod val="85000"/>
                  <a:lumOff val="15000"/>
                </a:schemeClr>
              </a:solidFill>
            </a:endParaRPr>
          </a:p>
          <a:p>
            <a:pPr>
              <a:defRPr sz="1800">
                <a:solidFill>
                  <a:srgbClr val="000000"/>
                </a:solidFill>
              </a:defRPr>
            </a:pPr>
            <a:r>
              <a:rPr lang="en-US" sz="1700" dirty="0">
                <a:solidFill>
                  <a:schemeClr val="tx1">
                    <a:lumMod val="85000"/>
                    <a:lumOff val="15000"/>
                  </a:schemeClr>
                </a:solidFill>
              </a:rPr>
              <a:t>Encipher: Veni Vidi Vici</a:t>
            </a:r>
          </a:p>
          <a:p>
            <a:pPr lvl="1">
              <a:defRPr sz="1800">
                <a:solidFill>
                  <a:srgbClr val="000000"/>
                </a:solidFill>
              </a:defRPr>
            </a:pPr>
            <a:r>
              <a:rPr lang="en-US" sz="1700" dirty="0">
                <a:solidFill>
                  <a:schemeClr val="tx1">
                    <a:lumMod val="85000"/>
                    <a:lumOff val="15000"/>
                  </a:schemeClr>
                </a:solidFill>
              </a:rPr>
              <a:t>Answer: YHQL YLGL YLFL</a:t>
            </a:r>
          </a:p>
          <a:p>
            <a:pPr>
              <a:defRPr sz="1800">
                <a:solidFill>
                  <a:srgbClr val="000000"/>
                </a:solidFill>
              </a:defRPr>
            </a:pPr>
            <a:r>
              <a:rPr lang="en-US" sz="1700" dirty="0">
                <a:solidFill>
                  <a:schemeClr val="tx1">
                    <a:lumMod val="85000"/>
                    <a:lumOff val="15000"/>
                  </a:schemeClr>
                </a:solidFill>
              </a:rPr>
              <a:t>Decipher: L KDWH EUXWXV</a:t>
            </a:r>
          </a:p>
          <a:p>
            <a:pPr lvl="1">
              <a:defRPr sz="1800">
                <a:solidFill>
                  <a:srgbClr val="000000"/>
                </a:solidFill>
              </a:defRPr>
            </a:pPr>
            <a:r>
              <a:rPr lang="en-US" sz="1700" dirty="0">
                <a:solidFill>
                  <a:schemeClr val="tx1">
                    <a:lumMod val="85000"/>
                    <a:lumOff val="15000"/>
                  </a:schemeClr>
                </a:solidFill>
              </a:rPr>
              <a:t>Answer: I hate Brutus</a:t>
            </a:r>
          </a:p>
        </p:txBody>
      </p:sp>
      <p:sp>
        <p:nvSpPr>
          <p:cNvPr id="25" name="Freeform: Shape 24">
            <a:extLst>
              <a:ext uri="{FF2B5EF4-FFF2-40B4-BE49-F238E27FC236}">
                <a16:creationId xmlns:a16="http://schemas.microsoft.com/office/drawing/2014/main" id="{41BE7FA5-1C75-B55C-B3E8-E5B29AECE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8439" y="5970896"/>
            <a:ext cx="7475562"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D3CEDE9B-1692-2C6B-2505-FFF02AB87B67}"/>
              </a:ext>
            </a:extLst>
          </p:cNvPr>
          <p:cNvPicPr>
            <a:picLocks noChangeAspect="1"/>
          </p:cNvPicPr>
          <p:nvPr/>
        </p:nvPicPr>
        <p:blipFill>
          <a:blip r:embed="rId2"/>
          <a:stretch>
            <a:fillRect/>
          </a:stretch>
        </p:blipFill>
        <p:spPr>
          <a:xfrm>
            <a:off x="1006837" y="2431765"/>
            <a:ext cx="6849431" cy="495369"/>
          </a:xfrm>
          <a:prstGeom prst="rect">
            <a:avLst/>
          </a:prstGeom>
        </p:spPr>
      </p:pic>
    </p:spTree>
    <p:extLst>
      <p:ext uri="{BB962C8B-B14F-4D97-AF65-F5344CB8AC3E}">
        <p14:creationId xmlns:p14="http://schemas.microsoft.com/office/powerpoint/2010/main" val="308823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FB900E-19B0-4150-C406-639859CDED49}"/>
            </a:ext>
          </a:extLst>
        </p:cNvPr>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1655A0D5-5A87-A8C4-6B9A-807CC41FEF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Freeform: Shape 33">
            <a:extLst>
              <a:ext uri="{FF2B5EF4-FFF2-40B4-BE49-F238E27FC236}">
                <a16:creationId xmlns:a16="http://schemas.microsoft.com/office/drawing/2014/main" id="{AFED114B-B35E-CC8B-54B4-91472B21D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601" y="643467"/>
            <a:ext cx="8178799" cy="5562249"/>
          </a:xfrm>
          <a:custGeom>
            <a:avLst/>
            <a:gdLst>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8506 w 11243827"/>
              <a:gd name="connsiteY105" fmla="*/ 5632788 h 5641173"/>
              <a:gd name="connsiteX106" fmla="*/ 7912803 w 11243827"/>
              <a:gd name="connsiteY106" fmla="*/ 5629702 h 5641173"/>
              <a:gd name="connsiteX107" fmla="*/ 7890915 w 11243827"/>
              <a:gd name="connsiteY107" fmla="*/ 5612272 h 5641173"/>
              <a:gd name="connsiteX108" fmla="*/ 7727691 w 11243827"/>
              <a:gd name="connsiteY108" fmla="*/ 5621064 h 5641173"/>
              <a:gd name="connsiteX109" fmla="*/ 7685998 w 11243827"/>
              <a:gd name="connsiteY109" fmla="*/ 5615564 h 5641173"/>
              <a:gd name="connsiteX110" fmla="*/ 7649302 w 11243827"/>
              <a:gd name="connsiteY110" fmla="*/ 5626541 h 5641173"/>
              <a:gd name="connsiteX111" fmla="*/ 7634083 w 11243827"/>
              <a:gd name="connsiteY111" fmla="*/ 5620862 h 5641173"/>
              <a:gd name="connsiteX112" fmla="*/ 7631455 w 11243827"/>
              <a:gd name="connsiteY112" fmla="*/ 5619708 h 5641173"/>
              <a:gd name="connsiteX113" fmla="*/ 7620952 w 11243827"/>
              <a:gd name="connsiteY113" fmla="*/ 5618872 h 5641173"/>
              <a:gd name="connsiteX114" fmla="*/ 7617992 w 11243827"/>
              <a:gd name="connsiteY114" fmla="*/ 5613914 h 5641173"/>
              <a:gd name="connsiteX115" fmla="*/ 7602182 w 11243827"/>
              <a:gd name="connsiteY115" fmla="*/ 5609271 h 5641173"/>
              <a:gd name="connsiteX116" fmla="*/ 7582847 w 11243827"/>
              <a:gd name="connsiteY116" fmla="*/ 5609047 h 5641173"/>
              <a:gd name="connsiteX117" fmla="*/ 7514158 w 11243827"/>
              <a:gd name="connsiteY117" fmla="*/ 5607737 h 5641173"/>
              <a:gd name="connsiteX118" fmla="*/ 7502955 w 11243827"/>
              <a:gd name="connsiteY118" fmla="*/ 5610415 h 5641173"/>
              <a:gd name="connsiteX119" fmla="*/ 7466391 w 11243827"/>
              <a:gd name="connsiteY119" fmla="*/ 5605949 h 5641173"/>
              <a:gd name="connsiteX120" fmla="*/ 7433806 w 11243827"/>
              <a:gd name="connsiteY120" fmla="*/ 5604945 h 5641173"/>
              <a:gd name="connsiteX121" fmla="*/ 7412693 w 11243827"/>
              <a:gd name="connsiteY121" fmla="*/ 5607075 h 5641173"/>
              <a:gd name="connsiteX122" fmla="*/ 7407159 w 11243827"/>
              <a:gd name="connsiteY122" fmla="*/ 5605310 h 5641173"/>
              <a:gd name="connsiteX123" fmla="*/ 7385900 w 11243827"/>
              <a:gd name="connsiteY123" fmla="*/ 5604171 h 5641173"/>
              <a:gd name="connsiteX124" fmla="*/ 7375071 w 11243827"/>
              <a:gd name="connsiteY124" fmla="*/ 5606788 h 5641173"/>
              <a:gd name="connsiteX125" fmla="*/ 7364382 w 11243827"/>
              <a:gd name="connsiteY125" fmla="*/ 5600762 h 5641173"/>
              <a:gd name="connsiteX126" fmla="*/ 7361770 w 11243827"/>
              <a:gd name="connsiteY126" fmla="*/ 5596347 h 5641173"/>
              <a:gd name="connsiteX127" fmla="*/ 7346641 w 11243827"/>
              <a:gd name="connsiteY127" fmla="*/ 5598329 h 5641173"/>
              <a:gd name="connsiteX128" fmla="*/ 7334238 w 11243827"/>
              <a:gd name="connsiteY128" fmla="*/ 5594014 h 5641173"/>
              <a:gd name="connsiteX129" fmla="*/ 7323426 w 11243827"/>
              <a:gd name="connsiteY129" fmla="*/ 5596835 h 5641173"/>
              <a:gd name="connsiteX130" fmla="*/ 7318938 w 11243827"/>
              <a:gd name="connsiteY130" fmla="*/ 5596200 h 5641173"/>
              <a:gd name="connsiteX131" fmla="*/ 7307784 w 11243827"/>
              <a:gd name="connsiteY131" fmla="*/ 5594065 h 5641173"/>
              <a:gd name="connsiteX132" fmla="*/ 7288540 w 11243827"/>
              <a:gd name="connsiteY132" fmla="*/ 5589320 h 5641173"/>
              <a:gd name="connsiteX133" fmla="*/ 7282537 w 11243827"/>
              <a:gd name="connsiteY133" fmla="*/ 5588660 h 5641173"/>
              <a:gd name="connsiteX134" fmla="*/ 7269466 w 11243827"/>
              <a:gd name="connsiteY134" fmla="*/ 5581404 h 5641173"/>
              <a:gd name="connsiteX135" fmla="*/ 7244165 w 11243827"/>
              <a:gd name="connsiteY135" fmla="*/ 5575200 h 5641173"/>
              <a:gd name="connsiteX136" fmla="*/ 7199619 w 11243827"/>
              <a:gd name="connsiteY136" fmla="*/ 5553550 h 5641173"/>
              <a:gd name="connsiteX137" fmla="*/ 7173434 w 11243827"/>
              <a:gd name="connsiteY137" fmla="*/ 5543219 h 5641173"/>
              <a:gd name="connsiteX138" fmla="*/ 7155718 w 11243827"/>
              <a:gd name="connsiteY138" fmla="*/ 5533697 h 5641173"/>
              <a:gd name="connsiteX139" fmla="*/ 7103430 w 11243827"/>
              <a:gd name="connsiteY139" fmla="*/ 5520249 h 5641173"/>
              <a:gd name="connsiteX140" fmla="*/ 7013746 w 11243827"/>
              <a:gd name="connsiteY140" fmla="*/ 5502470 h 5641173"/>
              <a:gd name="connsiteX141" fmla="*/ 6995379 w 11243827"/>
              <a:gd name="connsiteY141" fmla="*/ 5497693 h 5641173"/>
              <a:gd name="connsiteX142" fmla="*/ 6982475 w 11243827"/>
              <a:gd name="connsiteY142" fmla="*/ 5489641 h 5641173"/>
              <a:gd name="connsiteX143" fmla="*/ 6981994 w 11243827"/>
              <a:gd name="connsiteY143" fmla="*/ 5484335 h 5641173"/>
              <a:gd name="connsiteX144" fmla="*/ 6972355 w 11243827"/>
              <a:gd name="connsiteY144" fmla="*/ 5481074 h 5641173"/>
              <a:gd name="connsiteX145" fmla="*/ 6970394 w 11243827"/>
              <a:gd name="connsiteY145" fmla="*/ 5479383 h 5641173"/>
              <a:gd name="connsiteX146" fmla="*/ 6958543 w 11243827"/>
              <a:gd name="connsiteY146" fmla="*/ 5470507 h 5641173"/>
              <a:gd name="connsiteX147" fmla="*/ 6918276 w 11243827"/>
              <a:gd name="connsiteY147" fmla="*/ 5472034 h 5641173"/>
              <a:gd name="connsiteX148" fmla="*/ 6881046 w 11243827"/>
              <a:gd name="connsiteY148" fmla="*/ 5457070 h 5641173"/>
              <a:gd name="connsiteX149" fmla="*/ 6720917 w 11243827"/>
              <a:gd name="connsiteY149" fmla="*/ 5426664 h 5641173"/>
              <a:gd name="connsiteX150" fmla="*/ 6724964 w 11243827"/>
              <a:gd name="connsiteY150" fmla="*/ 5414071 h 5641173"/>
              <a:gd name="connsiteX151" fmla="*/ 6717823 w 11243827"/>
              <a:gd name="connsiteY151" fmla="*/ 5410317 h 5641173"/>
              <a:gd name="connsiteX152" fmla="*/ 6660723 w 11243827"/>
              <a:gd name="connsiteY152" fmla="*/ 5408304 h 5641173"/>
              <a:gd name="connsiteX153" fmla="*/ 6532914 w 11243827"/>
              <a:gd name="connsiteY153" fmla="*/ 5431205 h 5641173"/>
              <a:gd name="connsiteX154" fmla="*/ 6317327 w 11243827"/>
              <a:gd name="connsiteY154" fmla="*/ 5481889 h 5641173"/>
              <a:gd name="connsiteX155" fmla="*/ 6196243 w 11243827"/>
              <a:gd name="connsiteY155" fmla="*/ 5515042 h 5641173"/>
              <a:gd name="connsiteX156" fmla="*/ 6099124 w 11243827"/>
              <a:gd name="connsiteY156" fmla="*/ 5516848 h 5641173"/>
              <a:gd name="connsiteX157" fmla="*/ 6016077 w 11243827"/>
              <a:gd name="connsiteY157" fmla="*/ 5528642 h 5641173"/>
              <a:gd name="connsiteX158" fmla="*/ 6004389 w 11243827"/>
              <a:gd name="connsiteY158" fmla="*/ 5531206 h 5641173"/>
              <a:gd name="connsiteX159" fmla="*/ 5933945 w 11243827"/>
              <a:gd name="connsiteY159" fmla="*/ 5538840 h 5641173"/>
              <a:gd name="connsiteX160" fmla="*/ 5883936 w 11243827"/>
              <a:gd name="connsiteY160" fmla="*/ 5553807 h 5641173"/>
              <a:gd name="connsiteX161" fmla="*/ 5798331 w 11243827"/>
              <a:gd name="connsiteY161" fmla="*/ 5564248 h 5641173"/>
              <a:gd name="connsiteX162" fmla="*/ 5712738 w 11243827"/>
              <a:gd name="connsiteY162" fmla="*/ 5573120 h 5641173"/>
              <a:gd name="connsiteX163" fmla="*/ 5681342 w 11243827"/>
              <a:gd name="connsiteY163" fmla="*/ 5575621 h 5641173"/>
              <a:gd name="connsiteX164" fmla="*/ 5627167 w 11243827"/>
              <a:gd name="connsiteY164" fmla="*/ 5583215 h 5641173"/>
              <a:gd name="connsiteX165" fmla="*/ 5591414 w 11243827"/>
              <a:gd name="connsiteY165" fmla="*/ 5587695 h 5641173"/>
              <a:gd name="connsiteX166" fmla="*/ 5583028 w 11243827"/>
              <a:gd name="connsiteY166" fmla="*/ 5580877 h 5641173"/>
              <a:gd name="connsiteX167" fmla="*/ 5549426 w 11243827"/>
              <a:gd name="connsiteY167" fmla="*/ 5582858 h 5641173"/>
              <a:gd name="connsiteX168" fmla="*/ 5519999 w 11243827"/>
              <a:gd name="connsiteY168" fmla="*/ 5592246 h 5641173"/>
              <a:gd name="connsiteX169" fmla="*/ 5480028 w 11243827"/>
              <a:gd name="connsiteY169" fmla="*/ 5597282 h 5641173"/>
              <a:gd name="connsiteX170" fmla="*/ 5456175 w 11243827"/>
              <a:gd name="connsiteY170" fmla="*/ 5600371 h 5641173"/>
              <a:gd name="connsiteX171" fmla="*/ 5388463 w 11243827"/>
              <a:gd name="connsiteY171" fmla="*/ 5602638 h 5641173"/>
              <a:gd name="connsiteX172" fmla="*/ 5265898 w 11243827"/>
              <a:gd name="connsiteY172" fmla="*/ 5591830 h 5641173"/>
              <a:gd name="connsiteX173" fmla="*/ 5231231 w 11243827"/>
              <a:gd name="connsiteY173" fmla="*/ 5592790 h 5641173"/>
              <a:gd name="connsiteX174" fmla="*/ 5226996 w 11243827"/>
              <a:gd name="connsiteY174" fmla="*/ 5595040 h 5641173"/>
              <a:gd name="connsiteX175" fmla="*/ 5175988 w 11243827"/>
              <a:gd name="connsiteY175" fmla="*/ 5588131 h 5641173"/>
              <a:gd name="connsiteX176" fmla="*/ 5107470 w 11243827"/>
              <a:gd name="connsiteY176" fmla="*/ 5594771 h 5641173"/>
              <a:gd name="connsiteX177" fmla="*/ 5027868 w 11243827"/>
              <a:gd name="connsiteY177" fmla="*/ 5605624 h 5641173"/>
              <a:gd name="connsiteX178" fmla="*/ 5007324 w 11243827"/>
              <a:gd name="connsiteY178" fmla="*/ 5609209 h 5641173"/>
              <a:gd name="connsiteX179" fmla="*/ 4952559 w 11243827"/>
              <a:gd name="connsiteY179" fmla="*/ 5611402 h 5641173"/>
              <a:gd name="connsiteX180" fmla="*/ 4826081 w 11243827"/>
              <a:gd name="connsiteY180" fmla="*/ 5616191 h 5641173"/>
              <a:gd name="connsiteX181" fmla="*/ 4823501 w 11243827"/>
              <a:gd name="connsiteY181" fmla="*/ 5619174 h 5641173"/>
              <a:gd name="connsiteX182" fmla="*/ 4813093 w 11243827"/>
              <a:gd name="connsiteY182" fmla="*/ 5620026 h 5641173"/>
              <a:gd name="connsiteX183" fmla="*/ 4810563 w 11243827"/>
              <a:gd name="connsiteY183" fmla="*/ 5620787 h 5641173"/>
              <a:gd name="connsiteX184" fmla="*/ 4795818 w 11243827"/>
              <a:gd name="connsiteY184" fmla="*/ 5624618 h 5641173"/>
              <a:gd name="connsiteX185" fmla="*/ 4758404 w 11243827"/>
              <a:gd name="connsiteY185" fmla="*/ 5619510 h 5641173"/>
              <a:gd name="connsiteX186" fmla="*/ 4717254 w 11243827"/>
              <a:gd name="connsiteY186" fmla="*/ 5624155 h 5641173"/>
              <a:gd name="connsiteX187" fmla="*/ 4591958 w 11243827"/>
              <a:gd name="connsiteY187" fmla="*/ 5624710 h 5641173"/>
              <a:gd name="connsiteX188" fmla="*/ 4476215 w 11243827"/>
              <a:gd name="connsiteY188" fmla="*/ 5628210 h 5641173"/>
              <a:gd name="connsiteX189" fmla="*/ 4425193 w 11243827"/>
              <a:gd name="connsiteY189" fmla="*/ 5627414 h 5641173"/>
              <a:gd name="connsiteX190" fmla="*/ 4383866 w 11243827"/>
              <a:gd name="connsiteY190" fmla="*/ 5626546 h 5641173"/>
              <a:gd name="connsiteX191" fmla="*/ 4385596 w 11243827"/>
              <a:gd name="connsiteY191" fmla="*/ 5634646 h 5641173"/>
              <a:gd name="connsiteX192" fmla="*/ 4360864 w 11243827"/>
              <a:gd name="connsiteY192" fmla="*/ 5641173 h 5641173"/>
              <a:gd name="connsiteX193" fmla="*/ 4328321 w 11243827"/>
              <a:gd name="connsiteY193" fmla="*/ 5626332 h 5641173"/>
              <a:gd name="connsiteX194" fmla="*/ 4309842 w 11243827"/>
              <a:gd name="connsiteY194" fmla="*/ 5626471 h 5641173"/>
              <a:gd name="connsiteX195" fmla="*/ 4277424 w 11243827"/>
              <a:gd name="connsiteY195" fmla="*/ 5631598 h 5641173"/>
              <a:gd name="connsiteX196" fmla="*/ 4266627 w 11243827"/>
              <a:gd name="connsiteY196" fmla="*/ 5633969 h 5641173"/>
              <a:gd name="connsiteX197" fmla="*/ 4185525 w 11243827"/>
              <a:gd name="connsiteY197" fmla="*/ 5617508 h 5641173"/>
              <a:gd name="connsiteX198" fmla="*/ 4177617 w 11243827"/>
              <a:gd name="connsiteY198" fmla="*/ 5610903 h 5641173"/>
              <a:gd name="connsiteX199" fmla="*/ 4136948 w 11243827"/>
              <a:gd name="connsiteY199" fmla="*/ 5608031 h 5641173"/>
              <a:gd name="connsiteX200" fmla="*/ 4132323 w 11243827"/>
              <a:gd name="connsiteY200" fmla="*/ 5609784 h 5641173"/>
              <a:gd name="connsiteX201" fmla="*/ 4098620 w 11243827"/>
              <a:gd name="connsiteY201" fmla="*/ 5599672 h 5641173"/>
              <a:gd name="connsiteX202" fmla="*/ 3963475 w 11243827"/>
              <a:gd name="connsiteY202" fmla="*/ 5581841 h 5641173"/>
              <a:gd name="connsiteX203" fmla="*/ 3703613 w 11243827"/>
              <a:gd name="connsiteY203" fmla="*/ 5572482 h 5641173"/>
              <a:gd name="connsiteX204" fmla="*/ 3432987 w 11243827"/>
              <a:gd name="connsiteY204" fmla="*/ 5545768 h 5641173"/>
              <a:gd name="connsiteX205" fmla="*/ 3176381 w 11243827"/>
              <a:gd name="connsiteY205" fmla="*/ 5556110 h 5641173"/>
              <a:gd name="connsiteX206" fmla="*/ 2710156 w 11243827"/>
              <a:gd name="connsiteY206" fmla="*/ 5527517 h 5641173"/>
              <a:gd name="connsiteX207" fmla="*/ 2550206 w 11243827"/>
              <a:gd name="connsiteY207" fmla="*/ 5524958 h 5641173"/>
              <a:gd name="connsiteX208" fmla="*/ 2443041 w 11243827"/>
              <a:gd name="connsiteY208" fmla="*/ 5523990 h 5641173"/>
              <a:gd name="connsiteX209" fmla="*/ 2435613 w 11243827"/>
              <a:gd name="connsiteY209" fmla="*/ 5526704 h 5641173"/>
              <a:gd name="connsiteX210" fmla="*/ 2405682 w 11243827"/>
              <a:gd name="connsiteY210" fmla="*/ 5528307 h 5641173"/>
              <a:gd name="connsiteX211" fmla="*/ 2397487 w 11243827"/>
              <a:gd name="connsiteY211" fmla="*/ 5540337 h 5641173"/>
              <a:gd name="connsiteX212" fmla="*/ 2297454 w 11243827"/>
              <a:gd name="connsiteY212" fmla="*/ 5550765 h 5641173"/>
              <a:gd name="connsiteX213" fmla="*/ 2056700 w 11243827"/>
              <a:gd name="connsiteY213" fmla="*/ 5555489 h 5641173"/>
              <a:gd name="connsiteX214" fmla="*/ 1878530 w 11243827"/>
              <a:gd name="connsiteY214" fmla="*/ 5535330 h 5641173"/>
              <a:gd name="connsiteX215" fmla="*/ 1859292 w 11243827"/>
              <a:gd name="connsiteY215" fmla="*/ 5535461 h 5641173"/>
              <a:gd name="connsiteX216" fmla="*/ 1835626 w 11243827"/>
              <a:gd name="connsiteY216" fmla="*/ 5533793 h 5641173"/>
              <a:gd name="connsiteX217" fmla="*/ 1798939 w 11243827"/>
              <a:gd name="connsiteY217" fmla="*/ 5540285 h 5641173"/>
              <a:gd name="connsiteX218" fmla="*/ 1779046 w 11243827"/>
              <a:gd name="connsiteY218" fmla="*/ 5549949 h 5641173"/>
              <a:gd name="connsiteX219" fmla="*/ 1772421 w 11243827"/>
              <a:gd name="connsiteY219" fmla="*/ 5549018 h 5641173"/>
              <a:gd name="connsiteX220" fmla="*/ 1772052 w 11243827"/>
              <a:gd name="connsiteY220" fmla="*/ 5545689 h 5641173"/>
              <a:gd name="connsiteX221" fmla="*/ 1711543 w 11243827"/>
              <a:gd name="connsiteY221" fmla="*/ 5534558 h 5641173"/>
              <a:gd name="connsiteX222" fmla="*/ 1698891 w 11243827"/>
              <a:gd name="connsiteY222" fmla="*/ 5513187 h 5641173"/>
              <a:gd name="connsiteX223" fmla="*/ 1538763 w 11243827"/>
              <a:gd name="connsiteY223" fmla="*/ 5482781 h 5641173"/>
              <a:gd name="connsiteX224" fmla="*/ 1501533 w 11243827"/>
              <a:gd name="connsiteY224" fmla="*/ 5467817 h 5641173"/>
              <a:gd name="connsiteX225" fmla="*/ 1461266 w 11243827"/>
              <a:gd name="connsiteY225" fmla="*/ 5469343 h 5641173"/>
              <a:gd name="connsiteX226" fmla="*/ 1449415 w 11243827"/>
              <a:gd name="connsiteY226" fmla="*/ 5460467 h 5641173"/>
              <a:gd name="connsiteX227" fmla="*/ 1447454 w 11243827"/>
              <a:gd name="connsiteY227" fmla="*/ 5458776 h 5641173"/>
              <a:gd name="connsiteX228" fmla="*/ 1437814 w 11243827"/>
              <a:gd name="connsiteY228" fmla="*/ 5455515 h 5641173"/>
              <a:gd name="connsiteX229" fmla="*/ 1437334 w 11243827"/>
              <a:gd name="connsiteY229" fmla="*/ 5450209 h 5641173"/>
              <a:gd name="connsiteX230" fmla="*/ 1424429 w 11243827"/>
              <a:gd name="connsiteY230" fmla="*/ 5442157 h 5641173"/>
              <a:gd name="connsiteX231" fmla="*/ 1406063 w 11243827"/>
              <a:gd name="connsiteY231" fmla="*/ 5437380 h 5641173"/>
              <a:gd name="connsiteX232" fmla="*/ 1316379 w 11243827"/>
              <a:gd name="connsiteY232" fmla="*/ 5419601 h 5641173"/>
              <a:gd name="connsiteX233" fmla="*/ 1264090 w 11243827"/>
              <a:gd name="connsiteY233" fmla="*/ 5406153 h 5641173"/>
              <a:gd name="connsiteX234" fmla="*/ 1246374 w 11243827"/>
              <a:gd name="connsiteY234" fmla="*/ 5396631 h 5641173"/>
              <a:gd name="connsiteX235" fmla="*/ 1220190 w 11243827"/>
              <a:gd name="connsiteY235" fmla="*/ 5386301 h 5641173"/>
              <a:gd name="connsiteX236" fmla="*/ 1175643 w 11243827"/>
              <a:gd name="connsiteY236" fmla="*/ 5364651 h 5641173"/>
              <a:gd name="connsiteX237" fmla="*/ 1150342 w 11243827"/>
              <a:gd name="connsiteY237" fmla="*/ 5358447 h 5641173"/>
              <a:gd name="connsiteX238" fmla="*/ 1137272 w 11243827"/>
              <a:gd name="connsiteY238" fmla="*/ 5351191 h 5641173"/>
              <a:gd name="connsiteX239" fmla="*/ 1131268 w 11243827"/>
              <a:gd name="connsiteY239" fmla="*/ 5350530 h 5641173"/>
              <a:gd name="connsiteX240" fmla="*/ 1112024 w 11243827"/>
              <a:gd name="connsiteY240" fmla="*/ 5345786 h 5641173"/>
              <a:gd name="connsiteX241" fmla="*/ 1100870 w 11243827"/>
              <a:gd name="connsiteY241" fmla="*/ 5343651 h 5641173"/>
              <a:gd name="connsiteX242" fmla="*/ 1096383 w 11243827"/>
              <a:gd name="connsiteY242" fmla="*/ 5343015 h 5641173"/>
              <a:gd name="connsiteX243" fmla="*/ 1085571 w 11243827"/>
              <a:gd name="connsiteY243" fmla="*/ 5345836 h 5641173"/>
              <a:gd name="connsiteX244" fmla="*/ 1073168 w 11243827"/>
              <a:gd name="connsiteY244" fmla="*/ 5341521 h 5641173"/>
              <a:gd name="connsiteX245" fmla="*/ 1058039 w 11243827"/>
              <a:gd name="connsiteY245" fmla="*/ 5343504 h 5641173"/>
              <a:gd name="connsiteX246" fmla="*/ 1055426 w 11243827"/>
              <a:gd name="connsiteY246" fmla="*/ 5339088 h 5641173"/>
              <a:gd name="connsiteX247" fmla="*/ 1044738 w 11243827"/>
              <a:gd name="connsiteY247" fmla="*/ 5333063 h 5641173"/>
              <a:gd name="connsiteX248" fmla="*/ 1033909 w 11243827"/>
              <a:gd name="connsiteY248" fmla="*/ 5335680 h 5641173"/>
              <a:gd name="connsiteX249" fmla="*/ 1012649 w 11243827"/>
              <a:gd name="connsiteY249" fmla="*/ 5334541 h 5641173"/>
              <a:gd name="connsiteX250" fmla="*/ 1007115 w 11243827"/>
              <a:gd name="connsiteY250" fmla="*/ 5332775 h 5641173"/>
              <a:gd name="connsiteX251" fmla="*/ 986002 w 11243827"/>
              <a:gd name="connsiteY251" fmla="*/ 5334906 h 5641173"/>
              <a:gd name="connsiteX252" fmla="*/ 953418 w 11243827"/>
              <a:gd name="connsiteY252" fmla="*/ 5333901 h 5641173"/>
              <a:gd name="connsiteX253" fmla="*/ 916854 w 11243827"/>
              <a:gd name="connsiteY253" fmla="*/ 5329435 h 5641173"/>
              <a:gd name="connsiteX254" fmla="*/ 905651 w 11243827"/>
              <a:gd name="connsiteY254" fmla="*/ 5332114 h 5641173"/>
              <a:gd name="connsiteX255" fmla="*/ 836961 w 11243827"/>
              <a:gd name="connsiteY255" fmla="*/ 5330803 h 5641173"/>
              <a:gd name="connsiteX256" fmla="*/ 817627 w 11243827"/>
              <a:gd name="connsiteY256" fmla="*/ 5330580 h 5641173"/>
              <a:gd name="connsiteX257" fmla="*/ 801817 w 11243827"/>
              <a:gd name="connsiteY257" fmla="*/ 5325937 h 5641173"/>
              <a:gd name="connsiteX258" fmla="*/ 798857 w 11243827"/>
              <a:gd name="connsiteY258" fmla="*/ 5320979 h 5641173"/>
              <a:gd name="connsiteX259" fmla="*/ 788354 w 11243827"/>
              <a:gd name="connsiteY259" fmla="*/ 5320143 h 5641173"/>
              <a:gd name="connsiteX260" fmla="*/ 785726 w 11243827"/>
              <a:gd name="connsiteY260" fmla="*/ 5318989 h 5641173"/>
              <a:gd name="connsiteX261" fmla="*/ 770507 w 11243827"/>
              <a:gd name="connsiteY261" fmla="*/ 5313309 h 5641173"/>
              <a:gd name="connsiteX262" fmla="*/ 733810 w 11243827"/>
              <a:gd name="connsiteY262" fmla="*/ 5324286 h 5641173"/>
              <a:gd name="connsiteX263" fmla="*/ 692117 w 11243827"/>
              <a:gd name="connsiteY263" fmla="*/ 5318786 h 5641173"/>
              <a:gd name="connsiteX264" fmla="*/ 528894 w 11243827"/>
              <a:gd name="connsiteY264" fmla="*/ 5327578 h 5641173"/>
              <a:gd name="connsiteX265" fmla="*/ 507005 w 11243827"/>
              <a:gd name="connsiteY265" fmla="*/ 5310149 h 5641173"/>
              <a:gd name="connsiteX266" fmla="*/ 441302 w 11243827"/>
              <a:gd name="connsiteY266" fmla="*/ 5307062 h 5641173"/>
              <a:gd name="connsiteX267" fmla="*/ 336819 w 11243827"/>
              <a:gd name="connsiteY267" fmla="*/ 5336690 h 5641173"/>
              <a:gd name="connsiteX268" fmla="*/ 215763 w 11243827"/>
              <a:gd name="connsiteY268" fmla="*/ 5332575 h 5641173"/>
              <a:gd name="connsiteX269" fmla="*/ 205927 w 11243827"/>
              <a:gd name="connsiteY269" fmla="*/ 5339672 h 5641173"/>
              <a:gd name="connsiteX270" fmla="*/ 194189 w 11243827"/>
              <a:gd name="connsiteY270" fmla="*/ 5343588 h 5641173"/>
              <a:gd name="connsiteX271" fmla="*/ 192552 w 11243827"/>
              <a:gd name="connsiteY271" fmla="*/ 5342845 h 5641173"/>
              <a:gd name="connsiteX272" fmla="*/ 178320 w 11243827"/>
              <a:gd name="connsiteY272" fmla="*/ 5343766 h 5641173"/>
              <a:gd name="connsiteX273" fmla="*/ 175596 w 11243827"/>
              <a:gd name="connsiteY273" fmla="*/ 5346411 h 5641173"/>
              <a:gd name="connsiteX274" fmla="*/ 165951 w 11243827"/>
              <a:gd name="connsiteY274" fmla="*/ 5347808 h 5641173"/>
              <a:gd name="connsiteX275" fmla="*/ 147287 w 11243827"/>
              <a:gd name="connsiteY275" fmla="*/ 5352625 h 5641173"/>
              <a:gd name="connsiteX276" fmla="*/ 143484 w 11243827"/>
              <a:gd name="connsiteY276" fmla="*/ 5351591 h 5641173"/>
              <a:gd name="connsiteX277" fmla="*/ 114847 w 11243827"/>
              <a:gd name="connsiteY277" fmla="*/ 5355844 h 5641173"/>
              <a:gd name="connsiteX278" fmla="*/ 114306 w 11243827"/>
              <a:gd name="connsiteY278" fmla="*/ 5354983 h 5641173"/>
              <a:gd name="connsiteX279" fmla="*/ 105588 w 11243827"/>
              <a:gd name="connsiteY279" fmla="*/ 5352169 h 5641173"/>
              <a:gd name="connsiteX280" fmla="*/ 89264 w 11243827"/>
              <a:gd name="connsiteY280" fmla="*/ 5348886 h 5641173"/>
              <a:gd name="connsiteX281" fmla="*/ 49794 w 11243827"/>
              <a:gd name="connsiteY281" fmla="*/ 5329950 h 5641173"/>
              <a:gd name="connsiteX282" fmla="*/ 19924 w 11243827"/>
              <a:gd name="connsiteY282" fmla="*/ 5334282 h 5641173"/>
              <a:gd name="connsiteX283" fmla="*/ 13819 w 11243827"/>
              <a:gd name="connsiteY283" fmla="*/ 5334653 h 5641173"/>
              <a:gd name="connsiteX284" fmla="*/ 13657 w 11243827"/>
              <a:gd name="connsiteY284" fmla="*/ 5334455 h 5641173"/>
              <a:gd name="connsiteX285" fmla="*/ 7139 w 11243827"/>
              <a:gd name="connsiteY285" fmla="*/ 5334438 h 5641173"/>
              <a:gd name="connsiteX286" fmla="*/ 2684 w 11243827"/>
              <a:gd name="connsiteY286" fmla="*/ 5335333 h 5641173"/>
              <a:gd name="connsiteX287" fmla="*/ 0 w 11243827"/>
              <a:gd name="connsiteY287" fmla="*/ 5335496 h 5641173"/>
              <a:gd name="connsiteX288" fmla="*/ 0 w 11243827"/>
              <a:gd name="connsiteY288" fmla="*/ 10592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426664 h 5641173"/>
              <a:gd name="connsiteX149" fmla="*/ 6724964 w 11243827"/>
              <a:gd name="connsiteY149" fmla="*/ 5414071 h 5641173"/>
              <a:gd name="connsiteX150" fmla="*/ 6717823 w 11243827"/>
              <a:gd name="connsiteY150" fmla="*/ 5410317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426664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637174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804792 w 11243827"/>
              <a:gd name="connsiteY148" fmla="*/ 5439822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804792 w 11243827"/>
              <a:gd name="connsiteY148" fmla="*/ 5439822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87273"/>
              <a:gd name="connsiteX1" fmla="*/ 11243827 w 11243827"/>
              <a:gd name="connsiteY1" fmla="*/ 1470035 h 5687273"/>
              <a:gd name="connsiteX2" fmla="*/ 11243827 w 11243827"/>
              <a:gd name="connsiteY2" fmla="*/ 5001571 h 5687273"/>
              <a:gd name="connsiteX3" fmla="*/ 11243827 w 11243827"/>
              <a:gd name="connsiteY3" fmla="*/ 5209610 h 5687273"/>
              <a:gd name="connsiteX4" fmla="*/ 11240675 w 11243827"/>
              <a:gd name="connsiteY4" fmla="*/ 5210442 h 5687273"/>
              <a:gd name="connsiteX5" fmla="*/ 11179959 w 11243827"/>
              <a:gd name="connsiteY5" fmla="*/ 5221199 h 5687273"/>
              <a:gd name="connsiteX6" fmla="*/ 11105493 w 11243827"/>
              <a:gd name="connsiteY6" fmla="*/ 5259905 h 5687273"/>
              <a:gd name="connsiteX7" fmla="*/ 11078640 w 11243827"/>
              <a:gd name="connsiteY7" fmla="*/ 5263531 h 5687273"/>
              <a:gd name="connsiteX8" fmla="*/ 11079616 w 11243827"/>
              <a:gd name="connsiteY8" fmla="*/ 5270380 h 5687273"/>
              <a:gd name="connsiteX9" fmla="*/ 11069641 w 11243827"/>
              <a:gd name="connsiteY9" fmla="*/ 5270884 h 5687273"/>
              <a:gd name="connsiteX10" fmla="*/ 11047377 w 11243827"/>
              <a:gd name="connsiteY10" fmla="*/ 5271051 h 5687273"/>
              <a:gd name="connsiteX11" fmla="*/ 10980705 w 11243827"/>
              <a:gd name="connsiteY11" fmla="*/ 5272951 h 5687273"/>
              <a:gd name="connsiteX12" fmla="*/ 10962514 w 11243827"/>
              <a:gd name="connsiteY12" fmla="*/ 5286084 h 5687273"/>
              <a:gd name="connsiteX13" fmla="*/ 10945307 w 11243827"/>
              <a:gd name="connsiteY13" fmla="*/ 5286290 h 5687273"/>
              <a:gd name="connsiteX14" fmla="*/ 10845516 w 11243827"/>
              <a:gd name="connsiteY14" fmla="*/ 5303894 h 5687273"/>
              <a:gd name="connsiteX15" fmla="*/ 10831795 w 11243827"/>
              <a:gd name="connsiteY15" fmla="*/ 5305210 h 5687273"/>
              <a:gd name="connsiteX16" fmla="*/ 10824365 w 11243827"/>
              <a:gd name="connsiteY16" fmla="*/ 5311111 h 5687273"/>
              <a:gd name="connsiteX17" fmla="*/ 10797756 w 11243827"/>
              <a:gd name="connsiteY17" fmla="*/ 5312285 h 5687273"/>
              <a:gd name="connsiteX18" fmla="*/ 10796525 w 11243827"/>
              <a:gd name="connsiteY18" fmla="*/ 5315645 h 5687273"/>
              <a:gd name="connsiteX19" fmla="*/ 10709063 w 11243827"/>
              <a:gd name="connsiteY19" fmla="*/ 5344492 h 5687273"/>
              <a:gd name="connsiteX20" fmla="*/ 10694078 w 11243827"/>
              <a:gd name="connsiteY20" fmla="*/ 5349258 h 5687273"/>
              <a:gd name="connsiteX21" fmla="*/ 10681131 w 11243827"/>
              <a:gd name="connsiteY21" fmla="*/ 5347812 h 5687273"/>
              <a:gd name="connsiteX22" fmla="*/ 10609448 w 11243827"/>
              <a:gd name="connsiteY22" fmla="*/ 5351931 h 5687273"/>
              <a:gd name="connsiteX23" fmla="*/ 10592397 w 11243827"/>
              <a:gd name="connsiteY23" fmla="*/ 5349402 h 5687273"/>
              <a:gd name="connsiteX24" fmla="*/ 10585227 w 11243827"/>
              <a:gd name="connsiteY24" fmla="*/ 5344063 h 5687273"/>
              <a:gd name="connsiteX25" fmla="*/ 10557472 w 11243827"/>
              <a:gd name="connsiteY25" fmla="*/ 5354151 h 5687273"/>
              <a:gd name="connsiteX26" fmla="*/ 10514646 w 11243827"/>
              <a:gd name="connsiteY26" fmla="*/ 5361064 h 5687273"/>
              <a:gd name="connsiteX27" fmla="*/ 10494292 w 11243827"/>
              <a:gd name="connsiteY27" fmla="*/ 5366054 h 5687273"/>
              <a:gd name="connsiteX28" fmla="*/ 10477869 w 11243827"/>
              <a:gd name="connsiteY28" fmla="*/ 5363025 h 5687273"/>
              <a:gd name="connsiteX29" fmla="*/ 10384411 w 11243827"/>
              <a:gd name="connsiteY29" fmla="*/ 5362257 h 5687273"/>
              <a:gd name="connsiteX30" fmla="*/ 10362921 w 11243827"/>
              <a:gd name="connsiteY30" fmla="*/ 5357444 h 5687273"/>
              <a:gd name="connsiteX31" fmla="*/ 10352736 w 11243827"/>
              <a:gd name="connsiteY31" fmla="*/ 5347851 h 5687273"/>
              <a:gd name="connsiteX32" fmla="*/ 10344754 w 11243827"/>
              <a:gd name="connsiteY32" fmla="*/ 5351272 h 5687273"/>
              <a:gd name="connsiteX33" fmla="*/ 10288226 w 11243827"/>
              <a:gd name="connsiteY33" fmla="*/ 5351613 h 5687273"/>
              <a:gd name="connsiteX34" fmla="*/ 10251350 w 11243827"/>
              <a:gd name="connsiteY34" fmla="*/ 5352711 h 5687273"/>
              <a:gd name="connsiteX35" fmla="*/ 10249108 w 11243827"/>
              <a:gd name="connsiteY35" fmla="*/ 5365881 h 5687273"/>
              <a:gd name="connsiteX36" fmla="*/ 10216272 w 11243827"/>
              <a:gd name="connsiteY36" fmla="*/ 5370573 h 5687273"/>
              <a:gd name="connsiteX37" fmla="*/ 10181278 w 11243827"/>
              <a:gd name="connsiteY37" fmla="*/ 5362119 h 5687273"/>
              <a:gd name="connsiteX38" fmla="*/ 10140033 w 11243827"/>
              <a:gd name="connsiteY38" fmla="*/ 5363304 h 5687273"/>
              <a:gd name="connsiteX39" fmla="*/ 10115353 w 11243827"/>
              <a:gd name="connsiteY39" fmla="*/ 5363869 h 5687273"/>
              <a:gd name="connsiteX40" fmla="*/ 10050578 w 11243827"/>
              <a:gd name="connsiteY40" fmla="*/ 5376153 h 5687273"/>
              <a:gd name="connsiteX41" fmla="*/ 9945478 w 11243827"/>
              <a:gd name="connsiteY41" fmla="*/ 5422859 h 5687273"/>
              <a:gd name="connsiteX42" fmla="*/ 9912481 w 11243827"/>
              <a:gd name="connsiteY42" fmla="*/ 5429477 h 5687273"/>
              <a:gd name="connsiteX43" fmla="*/ 9906713 w 11243827"/>
              <a:gd name="connsiteY43" fmla="*/ 5426784 h 5687273"/>
              <a:gd name="connsiteX44" fmla="*/ 9742436 w 11243827"/>
              <a:gd name="connsiteY44" fmla="*/ 5454834 h 5687273"/>
              <a:gd name="connsiteX45" fmla="*/ 9713044 w 11243827"/>
              <a:gd name="connsiteY45" fmla="*/ 5456476 h 5687273"/>
              <a:gd name="connsiteX46" fmla="*/ 9691033 w 11243827"/>
              <a:gd name="connsiteY46" fmla="*/ 5455451 h 5687273"/>
              <a:gd name="connsiteX47" fmla="*/ 9638355 w 11243827"/>
              <a:gd name="connsiteY47" fmla="*/ 5464794 h 5687273"/>
              <a:gd name="connsiteX48" fmla="*/ 9552434 w 11243827"/>
              <a:gd name="connsiteY48" fmla="*/ 5485280 h 5687273"/>
              <a:gd name="connsiteX49" fmla="*/ 9533883 w 11243827"/>
              <a:gd name="connsiteY49" fmla="*/ 5488516 h 5687273"/>
              <a:gd name="connsiteX50" fmla="*/ 9516916 w 11243827"/>
              <a:gd name="connsiteY50" fmla="*/ 5486828 h 5687273"/>
              <a:gd name="connsiteX51" fmla="*/ 9512093 w 11243827"/>
              <a:gd name="connsiteY51" fmla="*/ 5482541 h 5687273"/>
              <a:gd name="connsiteX52" fmla="*/ 9501725 w 11243827"/>
              <a:gd name="connsiteY52" fmla="*/ 5483603 h 5687273"/>
              <a:gd name="connsiteX53" fmla="*/ 9498754 w 11243827"/>
              <a:gd name="connsiteY53" fmla="*/ 5482951 h 5687273"/>
              <a:gd name="connsiteX54" fmla="*/ 9481932 w 11243827"/>
              <a:gd name="connsiteY54" fmla="*/ 5480151 h 5687273"/>
              <a:gd name="connsiteX55" fmla="*/ 9451321 w 11243827"/>
              <a:gd name="connsiteY55" fmla="*/ 5497375 h 5687273"/>
              <a:gd name="connsiteX56" fmla="*/ 9409298 w 11243827"/>
              <a:gd name="connsiteY56" fmla="*/ 5499478 h 5687273"/>
              <a:gd name="connsiteX57" fmla="*/ 9257007 w 11243827"/>
              <a:gd name="connsiteY57" fmla="*/ 5537183 h 5687273"/>
              <a:gd name="connsiteX58" fmla="*/ 9229078 w 11243827"/>
              <a:gd name="connsiteY58" fmla="*/ 5524154 h 5687273"/>
              <a:gd name="connsiteX59" fmla="*/ 9165105 w 11243827"/>
              <a:gd name="connsiteY59" fmla="*/ 5532892 h 5687273"/>
              <a:gd name="connsiteX60" fmla="*/ 9077301 w 11243827"/>
              <a:gd name="connsiteY60" fmla="*/ 5580356 h 5687273"/>
              <a:gd name="connsiteX61" fmla="*/ 8960065 w 11243827"/>
              <a:gd name="connsiteY61" fmla="*/ 5597982 h 5687273"/>
              <a:gd name="connsiteX62" fmla="*/ 8953536 w 11243827"/>
              <a:gd name="connsiteY62" fmla="*/ 5606638 h 5687273"/>
              <a:gd name="connsiteX63" fmla="*/ 8943907 w 11243827"/>
              <a:gd name="connsiteY63" fmla="*/ 5612541 h 5687273"/>
              <a:gd name="connsiteX64" fmla="*/ 8942046 w 11243827"/>
              <a:gd name="connsiteY64" fmla="*/ 5612112 h 5687273"/>
              <a:gd name="connsiteX65" fmla="*/ 8928824 w 11243827"/>
              <a:gd name="connsiteY65" fmla="*/ 5615549 h 5687273"/>
              <a:gd name="connsiteX66" fmla="*/ 8927294 w 11243827"/>
              <a:gd name="connsiteY66" fmla="*/ 5618607 h 5687273"/>
              <a:gd name="connsiteX67" fmla="*/ 8918651 w 11243827"/>
              <a:gd name="connsiteY67" fmla="*/ 5621688 h 5687273"/>
              <a:gd name="connsiteX68" fmla="*/ 8902772 w 11243827"/>
              <a:gd name="connsiteY68" fmla="*/ 5629703 h 5687273"/>
              <a:gd name="connsiteX69" fmla="*/ 8898724 w 11243827"/>
              <a:gd name="connsiteY69" fmla="*/ 5629379 h 5687273"/>
              <a:gd name="connsiteX70" fmla="*/ 8873099 w 11243827"/>
              <a:gd name="connsiteY70" fmla="*/ 5638628 h 5687273"/>
              <a:gd name="connsiteX71" fmla="*/ 8872234 w 11243827"/>
              <a:gd name="connsiteY71" fmla="*/ 5637889 h 5687273"/>
              <a:gd name="connsiteX72" fmla="*/ 8862777 w 11243827"/>
              <a:gd name="connsiteY72" fmla="*/ 5636711 h 5687273"/>
              <a:gd name="connsiteX73" fmla="*/ 8845869 w 11243827"/>
              <a:gd name="connsiteY73" fmla="*/ 5636436 h 5687273"/>
              <a:gd name="connsiteX74" fmla="*/ 8800548 w 11243827"/>
              <a:gd name="connsiteY74" fmla="*/ 5625084 h 5687273"/>
              <a:gd name="connsiteX75" fmla="*/ 8773774 w 11243827"/>
              <a:gd name="connsiteY75" fmla="*/ 5634630 h 5687273"/>
              <a:gd name="connsiteX76" fmla="*/ 8698255 w 11243827"/>
              <a:gd name="connsiteY76" fmla="*/ 5636083 h 5687273"/>
              <a:gd name="connsiteX77" fmla="*/ 8619167 w 11243827"/>
              <a:gd name="connsiteY77" fmla="*/ 5619130 h 5687273"/>
              <a:gd name="connsiteX78" fmla="*/ 8539822 w 11243827"/>
              <a:gd name="connsiteY78" fmla="*/ 5616905 h 5687273"/>
              <a:gd name="connsiteX79" fmla="*/ 8511094 w 11243827"/>
              <a:gd name="connsiteY79" fmla="*/ 5617360 h 5687273"/>
              <a:gd name="connsiteX80" fmla="*/ 8459886 w 11243827"/>
              <a:gd name="connsiteY80" fmla="*/ 5612612 h 5687273"/>
              <a:gd name="connsiteX81" fmla="*/ 8436432 w 11243827"/>
              <a:gd name="connsiteY81" fmla="*/ 5606990 h 5687273"/>
              <a:gd name="connsiteX82" fmla="*/ 8435403 w 11243827"/>
              <a:gd name="connsiteY82" fmla="*/ 5607336 h 5687273"/>
              <a:gd name="connsiteX83" fmla="*/ 8433307 w 11243827"/>
              <a:gd name="connsiteY83" fmla="*/ 5604917 h 5687273"/>
              <a:gd name="connsiteX84" fmla="*/ 8428968 w 11243827"/>
              <a:gd name="connsiteY84" fmla="*/ 5603796 h 5687273"/>
              <a:gd name="connsiteX85" fmla="*/ 8417124 w 11243827"/>
              <a:gd name="connsiteY85" fmla="*/ 5604518 h 5687273"/>
              <a:gd name="connsiteX86" fmla="*/ 8412669 w 11243827"/>
              <a:gd name="connsiteY86" fmla="*/ 5605413 h 5687273"/>
              <a:gd name="connsiteX87" fmla="*/ 8406152 w 11243827"/>
              <a:gd name="connsiteY87" fmla="*/ 5605396 h 5687273"/>
              <a:gd name="connsiteX88" fmla="*/ 8405989 w 11243827"/>
              <a:gd name="connsiteY88" fmla="*/ 5605197 h 5687273"/>
              <a:gd name="connsiteX89" fmla="*/ 8399884 w 11243827"/>
              <a:gd name="connsiteY89" fmla="*/ 5605568 h 5687273"/>
              <a:gd name="connsiteX90" fmla="*/ 8370014 w 11243827"/>
              <a:gd name="connsiteY90" fmla="*/ 5609900 h 5687273"/>
              <a:gd name="connsiteX91" fmla="*/ 8330544 w 11243827"/>
              <a:gd name="connsiteY91" fmla="*/ 5590964 h 5687273"/>
              <a:gd name="connsiteX92" fmla="*/ 8314221 w 11243827"/>
              <a:gd name="connsiteY92" fmla="*/ 5587682 h 5687273"/>
              <a:gd name="connsiteX93" fmla="*/ 8305502 w 11243827"/>
              <a:gd name="connsiteY93" fmla="*/ 5584868 h 5687273"/>
              <a:gd name="connsiteX94" fmla="*/ 8304962 w 11243827"/>
              <a:gd name="connsiteY94" fmla="*/ 5584007 h 5687273"/>
              <a:gd name="connsiteX95" fmla="*/ 8276324 w 11243827"/>
              <a:gd name="connsiteY95" fmla="*/ 5588260 h 5687273"/>
              <a:gd name="connsiteX96" fmla="*/ 8272522 w 11243827"/>
              <a:gd name="connsiteY96" fmla="*/ 5587226 h 5687273"/>
              <a:gd name="connsiteX97" fmla="*/ 8253857 w 11243827"/>
              <a:gd name="connsiteY97" fmla="*/ 5592043 h 5687273"/>
              <a:gd name="connsiteX98" fmla="*/ 8244212 w 11243827"/>
              <a:gd name="connsiteY98" fmla="*/ 5593439 h 5687273"/>
              <a:gd name="connsiteX99" fmla="*/ 8241488 w 11243827"/>
              <a:gd name="connsiteY99" fmla="*/ 5596085 h 5687273"/>
              <a:gd name="connsiteX100" fmla="*/ 8227256 w 11243827"/>
              <a:gd name="connsiteY100" fmla="*/ 5597005 h 5687273"/>
              <a:gd name="connsiteX101" fmla="*/ 8225619 w 11243827"/>
              <a:gd name="connsiteY101" fmla="*/ 5596262 h 5687273"/>
              <a:gd name="connsiteX102" fmla="*/ 8213882 w 11243827"/>
              <a:gd name="connsiteY102" fmla="*/ 5600179 h 5687273"/>
              <a:gd name="connsiteX103" fmla="*/ 8204045 w 11243827"/>
              <a:gd name="connsiteY103" fmla="*/ 5607275 h 5687273"/>
              <a:gd name="connsiteX104" fmla="*/ 8082989 w 11243827"/>
              <a:gd name="connsiteY104" fmla="*/ 5603160 h 5687273"/>
              <a:gd name="connsiteX105" fmla="*/ 7976942 w 11243827"/>
              <a:gd name="connsiteY105" fmla="*/ 5598455 h 5687273"/>
              <a:gd name="connsiteX106" fmla="*/ 7915584 w 11243827"/>
              <a:gd name="connsiteY106" fmla="*/ 5684635 h 5687273"/>
              <a:gd name="connsiteX107" fmla="*/ 7727691 w 11243827"/>
              <a:gd name="connsiteY107" fmla="*/ 5621064 h 5687273"/>
              <a:gd name="connsiteX108" fmla="*/ 7685998 w 11243827"/>
              <a:gd name="connsiteY108" fmla="*/ 5615564 h 5687273"/>
              <a:gd name="connsiteX109" fmla="*/ 7649302 w 11243827"/>
              <a:gd name="connsiteY109" fmla="*/ 5626541 h 5687273"/>
              <a:gd name="connsiteX110" fmla="*/ 7634083 w 11243827"/>
              <a:gd name="connsiteY110" fmla="*/ 5620862 h 5687273"/>
              <a:gd name="connsiteX111" fmla="*/ 7631455 w 11243827"/>
              <a:gd name="connsiteY111" fmla="*/ 5619708 h 5687273"/>
              <a:gd name="connsiteX112" fmla="*/ 7620952 w 11243827"/>
              <a:gd name="connsiteY112" fmla="*/ 5618872 h 5687273"/>
              <a:gd name="connsiteX113" fmla="*/ 7617992 w 11243827"/>
              <a:gd name="connsiteY113" fmla="*/ 5613914 h 5687273"/>
              <a:gd name="connsiteX114" fmla="*/ 7602182 w 11243827"/>
              <a:gd name="connsiteY114" fmla="*/ 5609271 h 5687273"/>
              <a:gd name="connsiteX115" fmla="*/ 7582847 w 11243827"/>
              <a:gd name="connsiteY115" fmla="*/ 5609047 h 5687273"/>
              <a:gd name="connsiteX116" fmla="*/ 7514158 w 11243827"/>
              <a:gd name="connsiteY116" fmla="*/ 5607737 h 5687273"/>
              <a:gd name="connsiteX117" fmla="*/ 7502955 w 11243827"/>
              <a:gd name="connsiteY117" fmla="*/ 5610415 h 5687273"/>
              <a:gd name="connsiteX118" fmla="*/ 7466391 w 11243827"/>
              <a:gd name="connsiteY118" fmla="*/ 5605949 h 5687273"/>
              <a:gd name="connsiteX119" fmla="*/ 7433806 w 11243827"/>
              <a:gd name="connsiteY119" fmla="*/ 5604945 h 5687273"/>
              <a:gd name="connsiteX120" fmla="*/ 7412693 w 11243827"/>
              <a:gd name="connsiteY120" fmla="*/ 5607075 h 5687273"/>
              <a:gd name="connsiteX121" fmla="*/ 7407159 w 11243827"/>
              <a:gd name="connsiteY121" fmla="*/ 5605310 h 5687273"/>
              <a:gd name="connsiteX122" fmla="*/ 7385900 w 11243827"/>
              <a:gd name="connsiteY122" fmla="*/ 5604171 h 5687273"/>
              <a:gd name="connsiteX123" fmla="*/ 7375071 w 11243827"/>
              <a:gd name="connsiteY123" fmla="*/ 5606788 h 5687273"/>
              <a:gd name="connsiteX124" fmla="*/ 7364382 w 11243827"/>
              <a:gd name="connsiteY124" fmla="*/ 5600762 h 5687273"/>
              <a:gd name="connsiteX125" fmla="*/ 7361770 w 11243827"/>
              <a:gd name="connsiteY125" fmla="*/ 5596347 h 5687273"/>
              <a:gd name="connsiteX126" fmla="*/ 7346641 w 11243827"/>
              <a:gd name="connsiteY126" fmla="*/ 5598329 h 5687273"/>
              <a:gd name="connsiteX127" fmla="*/ 7334238 w 11243827"/>
              <a:gd name="connsiteY127" fmla="*/ 5594014 h 5687273"/>
              <a:gd name="connsiteX128" fmla="*/ 7323426 w 11243827"/>
              <a:gd name="connsiteY128" fmla="*/ 5596835 h 5687273"/>
              <a:gd name="connsiteX129" fmla="*/ 7318938 w 11243827"/>
              <a:gd name="connsiteY129" fmla="*/ 5596200 h 5687273"/>
              <a:gd name="connsiteX130" fmla="*/ 7307784 w 11243827"/>
              <a:gd name="connsiteY130" fmla="*/ 5594065 h 5687273"/>
              <a:gd name="connsiteX131" fmla="*/ 7288540 w 11243827"/>
              <a:gd name="connsiteY131" fmla="*/ 5589320 h 5687273"/>
              <a:gd name="connsiteX132" fmla="*/ 7282537 w 11243827"/>
              <a:gd name="connsiteY132" fmla="*/ 5588660 h 5687273"/>
              <a:gd name="connsiteX133" fmla="*/ 7269466 w 11243827"/>
              <a:gd name="connsiteY133" fmla="*/ 5581404 h 5687273"/>
              <a:gd name="connsiteX134" fmla="*/ 7244165 w 11243827"/>
              <a:gd name="connsiteY134" fmla="*/ 5575200 h 5687273"/>
              <a:gd name="connsiteX135" fmla="*/ 7199619 w 11243827"/>
              <a:gd name="connsiteY135" fmla="*/ 5553550 h 5687273"/>
              <a:gd name="connsiteX136" fmla="*/ 7173434 w 11243827"/>
              <a:gd name="connsiteY136" fmla="*/ 5543219 h 5687273"/>
              <a:gd name="connsiteX137" fmla="*/ 7155718 w 11243827"/>
              <a:gd name="connsiteY137" fmla="*/ 5533697 h 5687273"/>
              <a:gd name="connsiteX138" fmla="*/ 7103430 w 11243827"/>
              <a:gd name="connsiteY138" fmla="*/ 5520249 h 5687273"/>
              <a:gd name="connsiteX139" fmla="*/ 7013746 w 11243827"/>
              <a:gd name="connsiteY139" fmla="*/ 5502470 h 5687273"/>
              <a:gd name="connsiteX140" fmla="*/ 6995379 w 11243827"/>
              <a:gd name="connsiteY140" fmla="*/ 5497693 h 5687273"/>
              <a:gd name="connsiteX141" fmla="*/ 6982475 w 11243827"/>
              <a:gd name="connsiteY141" fmla="*/ 5489641 h 5687273"/>
              <a:gd name="connsiteX142" fmla="*/ 6981994 w 11243827"/>
              <a:gd name="connsiteY142" fmla="*/ 5484335 h 5687273"/>
              <a:gd name="connsiteX143" fmla="*/ 6972355 w 11243827"/>
              <a:gd name="connsiteY143" fmla="*/ 5481074 h 5687273"/>
              <a:gd name="connsiteX144" fmla="*/ 6970394 w 11243827"/>
              <a:gd name="connsiteY144" fmla="*/ 5479383 h 5687273"/>
              <a:gd name="connsiteX145" fmla="*/ 6958543 w 11243827"/>
              <a:gd name="connsiteY145" fmla="*/ 5470507 h 5687273"/>
              <a:gd name="connsiteX146" fmla="*/ 6918276 w 11243827"/>
              <a:gd name="connsiteY146" fmla="*/ 5472034 h 5687273"/>
              <a:gd name="connsiteX147" fmla="*/ 6881046 w 11243827"/>
              <a:gd name="connsiteY147" fmla="*/ 5457070 h 5687273"/>
              <a:gd name="connsiteX148" fmla="*/ 6752164 w 11243827"/>
              <a:gd name="connsiteY148" fmla="*/ 5425021 h 5687273"/>
              <a:gd name="connsiteX149" fmla="*/ 6724964 w 11243827"/>
              <a:gd name="connsiteY149" fmla="*/ 5414071 h 5687273"/>
              <a:gd name="connsiteX150" fmla="*/ 6683286 w 11243827"/>
              <a:gd name="connsiteY150" fmla="*/ 5405383 h 5687273"/>
              <a:gd name="connsiteX151" fmla="*/ 6644277 w 11243827"/>
              <a:gd name="connsiteY151" fmla="*/ 5429684 h 5687273"/>
              <a:gd name="connsiteX152" fmla="*/ 6532914 w 11243827"/>
              <a:gd name="connsiteY152" fmla="*/ 5431205 h 5687273"/>
              <a:gd name="connsiteX153" fmla="*/ 6307459 w 11243827"/>
              <a:gd name="connsiteY153" fmla="*/ 5467087 h 5687273"/>
              <a:gd name="connsiteX154" fmla="*/ 6196243 w 11243827"/>
              <a:gd name="connsiteY154" fmla="*/ 5515042 h 5687273"/>
              <a:gd name="connsiteX155" fmla="*/ 6099124 w 11243827"/>
              <a:gd name="connsiteY155" fmla="*/ 5516848 h 5687273"/>
              <a:gd name="connsiteX156" fmla="*/ 6016077 w 11243827"/>
              <a:gd name="connsiteY156" fmla="*/ 5528642 h 5687273"/>
              <a:gd name="connsiteX157" fmla="*/ 6004389 w 11243827"/>
              <a:gd name="connsiteY157" fmla="*/ 5531206 h 5687273"/>
              <a:gd name="connsiteX158" fmla="*/ 5933945 w 11243827"/>
              <a:gd name="connsiteY158" fmla="*/ 5538840 h 5687273"/>
              <a:gd name="connsiteX159" fmla="*/ 5883936 w 11243827"/>
              <a:gd name="connsiteY159" fmla="*/ 5553807 h 5687273"/>
              <a:gd name="connsiteX160" fmla="*/ 5798331 w 11243827"/>
              <a:gd name="connsiteY160" fmla="*/ 5564248 h 5687273"/>
              <a:gd name="connsiteX161" fmla="*/ 5712738 w 11243827"/>
              <a:gd name="connsiteY161" fmla="*/ 5573120 h 5687273"/>
              <a:gd name="connsiteX162" fmla="*/ 5681342 w 11243827"/>
              <a:gd name="connsiteY162" fmla="*/ 5575621 h 5687273"/>
              <a:gd name="connsiteX163" fmla="*/ 5627167 w 11243827"/>
              <a:gd name="connsiteY163" fmla="*/ 5583215 h 5687273"/>
              <a:gd name="connsiteX164" fmla="*/ 5591414 w 11243827"/>
              <a:gd name="connsiteY164" fmla="*/ 5587695 h 5687273"/>
              <a:gd name="connsiteX165" fmla="*/ 5583028 w 11243827"/>
              <a:gd name="connsiteY165" fmla="*/ 5580877 h 5687273"/>
              <a:gd name="connsiteX166" fmla="*/ 5549426 w 11243827"/>
              <a:gd name="connsiteY166" fmla="*/ 5582858 h 5687273"/>
              <a:gd name="connsiteX167" fmla="*/ 5519999 w 11243827"/>
              <a:gd name="connsiteY167" fmla="*/ 5592246 h 5687273"/>
              <a:gd name="connsiteX168" fmla="*/ 5480028 w 11243827"/>
              <a:gd name="connsiteY168" fmla="*/ 5597282 h 5687273"/>
              <a:gd name="connsiteX169" fmla="*/ 5456175 w 11243827"/>
              <a:gd name="connsiteY169" fmla="*/ 5600371 h 5687273"/>
              <a:gd name="connsiteX170" fmla="*/ 5388463 w 11243827"/>
              <a:gd name="connsiteY170" fmla="*/ 5602638 h 5687273"/>
              <a:gd name="connsiteX171" fmla="*/ 5265898 w 11243827"/>
              <a:gd name="connsiteY171" fmla="*/ 5591830 h 5687273"/>
              <a:gd name="connsiteX172" fmla="*/ 5231231 w 11243827"/>
              <a:gd name="connsiteY172" fmla="*/ 5592790 h 5687273"/>
              <a:gd name="connsiteX173" fmla="*/ 5226996 w 11243827"/>
              <a:gd name="connsiteY173" fmla="*/ 5595040 h 5687273"/>
              <a:gd name="connsiteX174" fmla="*/ 5175988 w 11243827"/>
              <a:gd name="connsiteY174" fmla="*/ 5588131 h 5687273"/>
              <a:gd name="connsiteX175" fmla="*/ 5107470 w 11243827"/>
              <a:gd name="connsiteY175" fmla="*/ 5594771 h 5687273"/>
              <a:gd name="connsiteX176" fmla="*/ 5027868 w 11243827"/>
              <a:gd name="connsiteY176" fmla="*/ 5605624 h 5687273"/>
              <a:gd name="connsiteX177" fmla="*/ 5007324 w 11243827"/>
              <a:gd name="connsiteY177" fmla="*/ 5609209 h 5687273"/>
              <a:gd name="connsiteX178" fmla="*/ 4952559 w 11243827"/>
              <a:gd name="connsiteY178" fmla="*/ 5611402 h 5687273"/>
              <a:gd name="connsiteX179" fmla="*/ 4826081 w 11243827"/>
              <a:gd name="connsiteY179" fmla="*/ 5616191 h 5687273"/>
              <a:gd name="connsiteX180" fmla="*/ 4823501 w 11243827"/>
              <a:gd name="connsiteY180" fmla="*/ 5619174 h 5687273"/>
              <a:gd name="connsiteX181" fmla="*/ 4813093 w 11243827"/>
              <a:gd name="connsiteY181" fmla="*/ 5620026 h 5687273"/>
              <a:gd name="connsiteX182" fmla="*/ 4810563 w 11243827"/>
              <a:gd name="connsiteY182" fmla="*/ 5620787 h 5687273"/>
              <a:gd name="connsiteX183" fmla="*/ 4795818 w 11243827"/>
              <a:gd name="connsiteY183" fmla="*/ 5624618 h 5687273"/>
              <a:gd name="connsiteX184" fmla="*/ 4758404 w 11243827"/>
              <a:gd name="connsiteY184" fmla="*/ 5619510 h 5687273"/>
              <a:gd name="connsiteX185" fmla="*/ 4717254 w 11243827"/>
              <a:gd name="connsiteY185" fmla="*/ 5624155 h 5687273"/>
              <a:gd name="connsiteX186" fmla="*/ 4591958 w 11243827"/>
              <a:gd name="connsiteY186" fmla="*/ 5624710 h 5687273"/>
              <a:gd name="connsiteX187" fmla="*/ 4476215 w 11243827"/>
              <a:gd name="connsiteY187" fmla="*/ 5628210 h 5687273"/>
              <a:gd name="connsiteX188" fmla="*/ 4425193 w 11243827"/>
              <a:gd name="connsiteY188" fmla="*/ 5627414 h 5687273"/>
              <a:gd name="connsiteX189" fmla="*/ 4383866 w 11243827"/>
              <a:gd name="connsiteY189" fmla="*/ 5626546 h 5687273"/>
              <a:gd name="connsiteX190" fmla="*/ 4385596 w 11243827"/>
              <a:gd name="connsiteY190" fmla="*/ 5634646 h 5687273"/>
              <a:gd name="connsiteX191" fmla="*/ 4360864 w 11243827"/>
              <a:gd name="connsiteY191" fmla="*/ 5641173 h 5687273"/>
              <a:gd name="connsiteX192" fmla="*/ 4328321 w 11243827"/>
              <a:gd name="connsiteY192" fmla="*/ 5626332 h 5687273"/>
              <a:gd name="connsiteX193" fmla="*/ 4309842 w 11243827"/>
              <a:gd name="connsiteY193" fmla="*/ 5626471 h 5687273"/>
              <a:gd name="connsiteX194" fmla="*/ 4277424 w 11243827"/>
              <a:gd name="connsiteY194" fmla="*/ 5631598 h 5687273"/>
              <a:gd name="connsiteX195" fmla="*/ 4266627 w 11243827"/>
              <a:gd name="connsiteY195" fmla="*/ 5633969 h 5687273"/>
              <a:gd name="connsiteX196" fmla="*/ 4185525 w 11243827"/>
              <a:gd name="connsiteY196" fmla="*/ 5617508 h 5687273"/>
              <a:gd name="connsiteX197" fmla="*/ 4177617 w 11243827"/>
              <a:gd name="connsiteY197" fmla="*/ 5610903 h 5687273"/>
              <a:gd name="connsiteX198" fmla="*/ 4136948 w 11243827"/>
              <a:gd name="connsiteY198" fmla="*/ 5608031 h 5687273"/>
              <a:gd name="connsiteX199" fmla="*/ 4132323 w 11243827"/>
              <a:gd name="connsiteY199" fmla="*/ 5609784 h 5687273"/>
              <a:gd name="connsiteX200" fmla="*/ 4098620 w 11243827"/>
              <a:gd name="connsiteY200" fmla="*/ 5599672 h 5687273"/>
              <a:gd name="connsiteX201" fmla="*/ 3963475 w 11243827"/>
              <a:gd name="connsiteY201" fmla="*/ 5581841 h 5687273"/>
              <a:gd name="connsiteX202" fmla="*/ 3703613 w 11243827"/>
              <a:gd name="connsiteY202" fmla="*/ 5572482 h 5687273"/>
              <a:gd name="connsiteX203" fmla="*/ 3432987 w 11243827"/>
              <a:gd name="connsiteY203" fmla="*/ 5545768 h 5687273"/>
              <a:gd name="connsiteX204" fmla="*/ 3176381 w 11243827"/>
              <a:gd name="connsiteY204" fmla="*/ 5556110 h 5687273"/>
              <a:gd name="connsiteX205" fmla="*/ 2710156 w 11243827"/>
              <a:gd name="connsiteY205" fmla="*/ 5527517 h 5687273"/>
              <a:gd name="connsiteX206" fmla="*/ 2550206 w 11243827"/>
              <a:gd name="connsiteY206" fmla="*/ 5524958 h 5687273"/>
              <a:gd name="connsiteX207" fmla="*/ 2443041 w 11243827"/>
              <a:gd name="connsiteY207" fmla="*/ 5523990 h 5687273"/>
              <a:gd name="connsiteX208" fmla="*/ 2435613 w 11243827"/>
              <a:gd name="connsiteY208" fmla="*/ 5526704 h 5687273"/>
              <a:gd name="connsiteX209" fmla="*/ 2405682 w 11243827"/>
              <a:gd name="connsiteY209" fmla="*/ 5528307 h 5687273"/>
              <a:gd name="connsiteX210" fmla="*/ 2397487 w 11243827"/>
              <a:gd name="connsiteY210" fmla="*/ 5540337 h 5687273"/>
              <a:gd name="connsiteX211" fmla="*/ 2297454 w 11243827"/>
              <a:gd name="connsiteY211" fmla="*/ 5550765 h 5687273"/>
              <a:gd name="connsiteX212" fmla="*/ 2056700 w 11243827"/>
              <a:gd name="connsiteY212" fmla="*/ 5555489 h 5687273"/>
              <a:gd name="connsiteX213" fmla="*/ 1878530 w 11243827"/>
              <a:gd name="connsiteY213" fmla="*/ 5535330 h 5687273"/>
              <a:gd name="connsiteX214" fmla="*/ 1859292 w 11243827"/>
              <a:gd name="connsiteY214" fmla="*/ 5535461 h 5687273"/>
              <a:gd name="connsiteX215" fmla="*/ 1835626 w 11243827"/>
              <a:gd name="connsiteY215" fmla="*/ 5533793 h 5687273"/>
              <a:gd name="connsiteX216" fmla="*/ 1798939 w 11243827"/>
              <a:gd name="connsiteY216" fmla="*/ 5540285 h 5687273"/>
              <a:gd name="connsiteX217" fmla="*/ 1779046 w 11243827"/>
              <a:gd name="connsiteY217" fmla="*/ 5549949 h 5687273"/>
              <a:gd name="connsiteX218" fmla="*/ 1772421 w 11243827"/>
              <a:gd name="connsiteY218" fmla="*/ 5549018 h 5687273"/>
              <a:gd name="connsiteX219" fmla="*/ 1772052 w 11243827"/>
              <a:gd name="connsiteY219" fmla="*/ 5545689 h 5687273"/>
              <a:gd name="connsiteX220" fmla="*/ 1711543 w 11243827"/>
              <a:gd name="connsiteY220" fmla="*/ 5534558 h 5687273"/>
              <a:gd name="connsiteX221" fmla="*/ 1698891 w 11243827"/>
              <a:gd name="connsiteY221" fmla="*/ 5513187 h 5687273"/>
              <a:gd name="connsiteX222" fmla="*/ 1538763 w 11243827"/>
              <a:gd name="connsiteY222" fmla="*/ 5482781 h 5687273"/>
              <a:gd name="connsiteX223" fmla="*/ 1501533 w 11243827"/>
              <a:gd name="connsiteY223" fmla="*/ 5467817 h 5687273"/>
              <a:gd name="connsiteX224" fmla="*/ 1461266 w 11243827"/>
              <a:gd name="connsiteY224" fmla="*/ 5469343 h 5687273"/>
              <a:gd name="connsiteX225" fmla="*/ 1449415 w 11243827"/>
              <a:gd name="connsiteY225" fmla="*/ 5460467 h 5687273"/>
              <a:gd name="connsiteX226" fmla="*/ 1447454 w 11243827"/>
              <a:gd name="connsiteY226" fmla="*/ 5458776 h 5687273"/>
              <a:gd name="connsiteX227" fmla="*/ 1437814 w 11243827"/>
              <a:gd name="connsiteY227" fmla="*/ 5455515 h 5687273"/>
              <a:gd name="connsiteX228" fmla="*/ 1437334 w 11243827"/>
              <a:gd name="connsiteY228" fmla="*/ 5450209 h 5687273"/>
              <a:gd name="connsiteX229" fmla="*/ 1424429 w 11243827"/>
              <a:gd name="connsiteY229" fmla="*/ 5442157 h 5687273"/>
              <a:gd name="connsiteX230" fmla="*/ 1406063 w 11243827"/>
              <a:gd name="connsiteY230" fmla="*/ 5437380 h 5687273"/>
              <a:gd name="connsiteX231" fmla="*/ 1316379 w 11243827"/>
              <a:gd name="connsiteY231" fmla="*/ 5419601 h 5687273"/>
              <a:gd name="connsiteX232" fmla="*/ 1264090 w 11243827"/>
              <a:gd name="connsiteY232" fmla="*/ 5406153 h 5687273"/>
              <a:gd name="connsiteX233" fmla="*/ 1246374 w 11243827"/>
              <a:gd name="connsiteY233" fmla="*/ 5396631 h 5687273"/>
              <a:gd name="connsiteX234" fmla="*/ 1220190 w 11243827"/>
              <a:gd name="connsiteY234" fmla="*/ 5386301 h 5687273"/>
              <a:gd name="connsiteX235" fmla="*/ 1175643 w 11243827"/>
              <a:gd name="connsiteY235" fmla="*/ 5364651 h 5687273"/>
              <a:gd name="connsiteX236" fmla="*/ 1150342 w 11243827"/>
              <a:gd name="connsiteY236" fmla="*/ 5358447 h 5687273"/>
              <a:gd name="connsiteX237" fmla="*/ 1137272 w 11243827"/>
              <a:gd name="connsiteY237" fmla="*/ 5351191 h 5687273"/>
              <a:gd name="connsiteX238" fmla="*/ 1131268 w 11243827"/>
              <a:gd name="connsiteY238" fmla="*/ 5350530 h 5687273"/>
              <a:gd name="connsiteX239" fmla="*/ 1112024 w 11243827"/>
              <a:gd name="connsiteY239" fmla="*/ 5345786 h 5687273"/>
              <a:gd name="connsiteX240" fmla="*/ 1100870 w 11243827"/>
              <a:gd name="connsiteY240" fmla="*/ 5343651 h 5687273"/>
              <a:gd name="connsiteX241" fmla="*/ 1096383 w 11243827"/>
              <a:gd name="connsiteY241" fmla="*/ 5343015 h 5687273"/>
              <a:gd name="connsiteX242" fmla="*/ 1085571 w 11243827"/>
              <a:gd name="connsiteY242" fmla="*/ 5345836 h 5687273"/>
              <a:gd name="connsiteX243" fmla="*/ 1073168 w 11243827"/>
              <a:gd name="connsiteY243" fmla="*/ 5341521 h 5687273"/>
              <a:gd name="connsiteX244" fmla="*/ 1058039 w 11243827"/>
              <a:gd name="connsiteY244" fmla="*/ 5343504 h 5687273"/>
              <a:gd name="connsiteX245" fmla="*/ 1055426 w 11243827"/>
              <a:gd name="connsiteY245" fmla="*/ 5339088 h 5687273"/>
              <a:gd name="connsiteX246" fmla="*/ 1044738 w 11243827"/>
              <a:gd name="connsiteY246" fmla="*/ 5333063 h 5687273"/>
              <a:gd name="connsiteX247" fmla="*/ 1033909 w 11243827"/>
              <a:gd name="connsiteY247" fmla="*/ 5335680 h 5687273"/>
              <a:gd name="connsiteX248" fmla="*/ 1012649 w 11243827"/>
              <a:gd name="connsiteY248" fmla="*/ 5334541 h 5687273"/>
              <a:gd name="connsiteX249" fmla="*/ 1007115 w 11243827"/>
              <a:gd name="connsiteY249" fmla="*/ 5332775 h 5687273"/>
              <a:gd name="connsiteX250" fmla="*/ 986002 w 11243827"/>
              <a:gd name="connsiteY250" fmla="*/ 5334906 h 5687273"/>
              <a:gd name="connsiteX251" fmla="*/ 953418 w 11243827"/>
              <a:gd name="connsiteY251" fmla="*/ 5333901 h 5687273"/>
              <a:gd name="connsiteX252" fmla="*/ 916854 w 11243827"/>
              <a:gd name="connsiteY252" fmla="*/ 5329435 h 5687273"/>
              <a:gd name="connsiteX253" fmla="*/ 905651 w 11243827"/>
              <a:gd name="connsiteY253" fmla="*/ 5332114 h 5687273"/>
              <a:gd name="connsiteX254" fmla="*/ 836961 w 11243827"/>
              <a:gd name="connsiteY254" fmla="*/ 5330803 h 5687273"/>
              <a:gd name="connsiteX255" fmla="*/ 817627 w 11243827"/>
              <a:gd name="connsiteY255" fmla="*/ 5330580 h 5687273"/>
              <a:gd name="connsiteX256" fmla="*/ 801817 w 11243827"/>
              <a:gd name="connsiteY256" fmla="*/ 5325937 h 5687273"/>
              <a:gd name="connsiteX257" fmla="*/ 798857 w 11243827"/>
              <a:gd name="connsiteY257" fmla="*/ 5320979 h 5687273"/>
              <a:gd name="connsiteX258" fmla="*/ 788354 w 11243827"/>
              <a:gd name="connsiteY258" fmla="*/ 5320143 h 5687273"/>
              <a:gd name="connsiteX259" fmla="*/ 785726 w 11243827"/>
              <a:gd name="connsiteY259" fmla="*/ 5318989 h 5687273"/>
              <a:gd name="connsiteX260" fmla="*/ 770507 w 11243827"/>
              <a:gd name="connsiteY260" fmla="*/ 5313309 h 5687273"/>
              <a:gd name="connsiteX261" fmla="*/ 733810 w 11243827"/>
              <a:gd name="connsiteY261" fmla="*/ 5324286 h 5687273"/>
              <a:gd name="connsiteX262" fmla="*/ 692117 w 11243827"/>
              <a:gd name="connsiteY262" fmla="*/ 5318786 h 5687273"/>
              <a:gd name="connsiteX263" fmla="*/ 528894 w 11243827"/>
              <a:gd name="connsiteY263" fmla="*/ 5327578 h 5687273"/>
              <a:gd name="connsiteX264" fmla="*/ 507005 w 11243827"/>
              <a:gd name="connsiteY264" fmla="*/ 5310149 h 5687273"/>
              <a:gd name="connsiteX265" fmla="*/ 441302 w 11243827"/>
              <a:gd name="connsiteY265" fmla="*/ 5307062 h 5687273"/>
              <a:gd name="connsiteX266" fmla="*/ 336819 w 11243827"/>
              <a:gd name="connsiteY266" fmla="*/ 5336690 h 5687273"/>
              <a:gd name="connsiteX267" fmla="*/ 215763 w 11243827"/>
              <a:gd name="connsiteY267" fmla="*/ 5332575 h 5687273"/>
              <a:gd name="connsiteX268" fmla="*/ 205927 w 11243827"/>
              <a:gd name="connsiteY268" fmla="*/ 5339672 h 5687273"/>
              <a:gd name="connsiteX269" fmla="*/ 194189 w 11243827"/>
              <a:gd name="connsiteY269" fmla="*/ 5343588 h 5687273"/>
              <a:gd name="connsiteX270" fmla="*/ 192552 w 11243827"/>
              <a:gd name="connsiteY270" fmla="*/ 5342845 h 5687273"/>
              <a:gd name="connsiteX271" fmla="*/ 178320 w 11243827"/>
              <a:gd name="connsiteY271" fmla="*/ 5343766 h 5687273"/>
              <a:gd name="connsiteX272" fmla="*/ 175596 w 11243827"/>
              <a:gd name="connsiteY272" fmla="*/ 5346411 h 5687273"/>
              <a:gd name="connsiteX273" fmla="*/ 165951 w 11243827"/>
              <a:gd name="connsiteY273" fmla="*/ 5347808 h 5687273"/>
              <a:gd name="connsiteX274" fmla="*/ 147287 w 11243827"/>
              <a:gd name="connsiteY274" fmla="*/ 5352625 h 5687273"/>
              <a:gd name="connsiteX275" fmla="*/ 143484 w 11243827"/>
              <a:gd name="connsiteY275" fmla="*/ 5351591 h 5687273"/>
              <a:gd name="connsiteX276" fmla="*/ 114847 w 11243827"/>
              <a:gd name="connsiteY276" fmla="*/ 5355844 h 5687273"/>
              <a:gd name="connsiteX277" fmla="*/ 114306 w 11243827"/>
              <a:gd name="connsiteY277" fmla="*/ 5354983 h 5687273"/>
              <a:gd name="connsiteX278" fmla="*/ 105588 w 11243827"/>
              <a:gd name="connsiteY278" fmla="*/ 5352169 h 5687273"/>
              <a:gd name="connsiteX279" fmla="*/ 89264 w 11243827"/>
              <a:gd name="connsiteY279" fmla="*/ 5348886 h 5687273"/>
              <a:gd name="connsiteX280" fmla="*/ 49794 w 11243827"/>
              <a:gd name="connsiteY280" fmla="*/ 5329950 h 5687273"/>
              <a:gd name="connsiteX281" fmla="*/ 19924 w 11243827"/>
              <a:gd name="connsiteY281" fmla="*/ 5334282 h 5687273"/>
              <a:gd name="connsiteX282" fmla="*/ 13819 w 11243827"/>
              <a:gd name="connsiteY282" fmla="*/ 5334653 h 5687273"/>
              <a:gd name="connsiteX283" fmla="*/ 13657 w 11243827"/>
              <a:gd name="connsiteY283" fmla="*/ 5334455 h 5687273"/>
              <a:gd name="connsiteX284" fmla="*/ 7139 w 11243827"/>
              <a:gd name="connsiteY284" fmla="*/ 5334438 h 5687273"/>
              <a:gd name="connsiteX285" fmla="*/ 2684 w 11243827"/>
              <a:gd name="connsiteY285" fmla="*/ 5335333 h 5687273"/>
              <a:gd name="connsiteX286" fmla="*/ 0 w 11243827"/>
              <a:gd name="connsiteY286" fmla="*/ 5335496 h 5687273"/>
              <a:gd name="connsiteX287" fmla="*/ 0 w 11243827"/>
              <a:gd name="connsiteY287" fmla="*/ 10592 h 5687273"/>
              <a:gd name="connsiteX288" fmla="*/ 11243827 w 11243827"/>
              <a:gd name="connsiteY288" fmla="*/ 0 h 56872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15763 w 11243827"/>
              <a:gd name="connsiteY266" fmla="*/ 5332575 h 5641173"/>
              <a:gd name="connsiteX267" fmla="*/ 205927 w 11243827"/>
              <a:gd name="connsiteY267" fmla="*/ 5339672 h 5641173"/>
              <a:gd name="connsiteX268" fmla="*/ 194189 w 11243827"/>
              <a:gd name="connsiteY268" fmla="*/ 5343588 h 5641173"/>
              <a:gd name="connsiteX269" fmla="*/ 192552 w 11243827"/>
              <a:gd name="connsiteY269" fmla="*/ 5342845 h 5641173"/>
              <a:gd name="connsiteX270" fmla="*/ 178320 w 11243827"/>
              <a:gd name="connsiteY270" fmla="*/ 5343766 h 5641173"/>
              <a:gd name="connsiteX271" fmla="*/ 175596 w 11243827"/>
              <a:gd name="connsiteY271" fmla="*/ 5346411 h 5641173"/>
              <a:gd name="connsiteX272" fmla="*/ 165951 w 11243827"/>
              <a:gd name="connsiteY272" fmla="*/ 5347808 h 5641173"/>
              <a:gd name="connsiteX273" fmla="*/ 147287 w 11243827"/>
              <a:gd name="connsiteY273" fmla="*/ 5352625 h 5641173"/>
              <a:gd name="connsiteX274" fmla="*/ 143484 w 11243827"/>
              <a:gd name="connsiteY274" fmla="*/ 5351591 h 5641173"/>
              <a:gd name="connsiteX275" fmla="*/ 114847 w 11243827"/>
              <a:gd name="connsiteY275" fmla="*/ 5355844 h 5641173"/>
              <a:gd name="connsiteX276" fmla="*/ 114306 w 11243827"/>
              <a:gd name="connsiteY276" fmla="*/ 5354983 h 5641173"/>
              <a:gd name="connsiteX277" fmla="*/ 105588 w 11243827"/>
              <a:gd name="connsiteY277" fmla="*/ 5352169 h 5641173"/>
              <a:gd name="connsiteX278" fmla="*/ 89264 w 11243827"/>
              <a:gd name="connsiteY278" fmla="*/ 5348886 h 5641173"/>
              <a:gd name="connsiteX279" fmla="*/ 49794 w 11243827"/>
              <a:gd name="connsiteY279" fmla="*/ 5329950 h 5641173"/>
              <a:gd name="connsiteX280" fmla="*/ 19924 w 11243827"/>
              <a:gd name="connsiteY280" fmla="*/ 5334282 h 5641173"/>
              <a:gd name="connsiteX281" fmla="*/ 13819 w 11243827"/>
              <a:gd name="connsiteY281" fmla="*/ 5334653 h 5641173"/>
              <a:gd name="connsiteX282" fmla="*/ 13657 w 11243827"/>
              <a:gd name="connsiteY282" fmla="*/ 5334455 h 5641173"/>
              <a:gd name="connsiteX283" fmla="*/ 7139 w 11243827"/>
              <a:gd name="connsiteY283" fmla="*/ 5334438 h 5641173"/>
              <a:gd name="connsiteX284" fmla="*/ 2684 w 11243827"/>
              <a:gd name="connsiteY284" fmla="*/ 5335333 h 5641173"/>
              <a:gd name="connsiteX285" fmla="*/ 0 w 11243827"/>
              <a:gd name="connsiteY285" fmla="*/ 5335496 h 5641173"/>
              <a:gd name="connsiteX286" fmla="*/ 0 w 11243827"/>
              <a:gd name="connsiteY286" fmla="*/ 10592 h 5641173"/>
              <a:gd name="connsiteX287" fmla="*/ 11243827 w 11243827"/>
              <a:gd name="connsiteY287"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15763 w 11243827"/>
              <a:gd name="connsiteY266" fmla="*/ 5332575 h 5641173"/>
              <a:gd name="connsiteX267" fmla="*/ 270932 w 11243827"/>
              <a:gd name="connsiteY267" fmla="*/ 5345451 h 5641173"/>
              <a:gd name="connsiteX268" fmla="*/ 194189 w 11243827"/>
              <a:gd name="connsiteY268" fmla="*/ 5343588 h 5641173"/>
              <a:gd name="connsiteX269" fmla="*/ 192552 w 11243827"/>
              <a:gd name="connsiteY269" fmla="*/ 5342845 h 5641173"/>
              <a:gd name="connsiteX270" fmla="*/ 178320 w 11243827"/>
              <a:gd name="connsiteY270" fmla="*/ 5343766 h 5641173"/>
              <a:gd name="connsiteX271" fmla="*/ 175596 w 11243827"/>
              <a:gd name="connsiteY271" fmla="*/ 5346411 h 5641173"/>
              <a:gd name="connsiteX272" fmla="*/ 165951 w 11243827"/>
              <a:gd name="connsiteY272" fmla="*/ 5347808 h 5641173"/>
              <a:gd name="connsiteX273" fmla="*/ 147287 w 11243827"/>
              <a:gd name="connsiteY273" fmla="*/ 5352625 h 5641173"/>
              <a:gd name="connsiteX274" fmla="*/ 143484 w 11243827"/>
              <a:gd name="connsiteY274" fmla="*/ 5351591 h 5641173"/>
              <a:gd name="connsiteX275" fmla="*/ 114847 w 11243827"/>
              <a:gd name="connsiteY275" fmla="*/ 5355844 h 5641173"/>
              <a:gd name="connsiteX276" fmla="*/ 114306 w 11243827"/>
              <a:gd name="connsiteY276" fmla="*/ 5354983 h 5641173"/>
              <a:gd name="connsiteX277" fmla="*/ 105588 w 11243827"/>
              <a:gd name="connsiteY277" fmla="*/ 5352169 h 5641173"/>
              <a:gd name="connsiteX278" fmla="*/ 89264 w 11243827"/>
              <a:gd name="connsiteY278" fmla="*/ 5348886 h 5641173"/>
              <a:gd name="connsiteX279" fmla="*/ 49794 w 11243827"/>
              <a:gd name="connsiteY279" fmla="*/ 5329950 h 5641173"/>
              <a:gd name="connsiteX280" fmla="*/ 19924 w 11243827"/>
              <a:gd name="connsiteY280" fmla="*/ 5334282 h 5641173"/>
              <a:gd name="connsiteX281" fmla="*/ 13819 w 11243827"/>
              <a:gd name="connsiteY281" fmla="*/ 5334653 h 5641173"/>
              <a:gd name="connsiteX282" fmla="*/ 13657 w 11243827"/>
              <a:gd name="connsiteY282" fmla="*/ 5334455 h 5641173"/>
              <a:gd name="connsiteX283" fmla="*/ 7139 w 11243827"/>
              <a:gd name="connsiteY283" fmla="*/ 5334438 h 5641173"/>
              <a:gd name="connsiteX284" fmla="*/ 2684 w 11243827"/>
              <a:gd name="connsiteY284" fmla="*/ 5335333 h 5641173"/>
              <a:gd name="connsiteX285" fmla="*/ 0 w 11243827"/>
              <a:gd name="connsiteY285" fmla="*/ 5335496 h 5641173"/>
              <a:gd name="connsiteX286" fmla="*/ 0 w 11243827"/>
              <a:gd name="connsiteY286" fmla="*/ 10592 h 5641173"/>
              <a:gd name="connsiteX287" fmla="*/ 11243827 w 11243827"/>
              <a:gd name="connsiteY287"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43484 w 11243827"/>
              <a:gd name="connsiteY273" fmla="*/ 5351591 h 5641173"/>
              <a:gd name="connsiteX274" fmla="*/ 114847 w 11243827"/>
              <a:gd name="connsiteY274" fmla="*/ 5355844 h 5641173"/>
              <a:gd name="connsiteX275" fmla="*/ 114306 w 11243827"/>
              <a:gd name="connsiteY275" fmla="*/ 5354983 h 5641173"/>
              <a:gd name="connsiteX276" fmla="*/ 105588 w 11243827"/>
              <a:gd name="connsiteY276" fmla="*/ 5352169 h 5641173"/>
              <a:gd name="connsiteX277" fmla="*/ 89264 w 11243827"/>
              <a:gd name="connsiteY277" fmla="*/ 5348886 h 5641173"/>
              <a:gd name="connsiteX278" fmla="*/ 49794 w 11243827"/>
              <a:gd name="connsiteY278" fmla="*/ 5329950 h 5641173"/>
              <a:gd name="connsiteX279" fmla="*/ 19924 w 11243827"/>
              <a:gd name="connsiteY279" fmla="*/ 5334282 h 5641173"/>
              <a:gd name="connsiteX280" fmla="*/ 13819 w 11243827"/>
              <a:gd name="connsiteY280" fmla="*/ 5334653 h 5641173"/>
              <a:gd name="connsiteX281" fmla="*/ 13657 w 11243827"/>
              <a:gd name="connsiteY281" fmla="*/ 5334455 h 5641173"/>
              <a:gd name="connsiteX282" fmla="*/ 7139 w 11243827"/>
              <a:gd name="connsiteY282" fmla="*/ 5334438 h 5641173"/>
              <a:gd name="connsiteX283" fmla="*/ 2684 w 11243827"/>
              <a:gd name="connsiteY283" fmla="*/ 5335333 h 5641173"/>
              <a:gd name="connsiteX284" fmla="*/ 0 w 11243827"/>
              <a:gd name="connsiteY284" fmla="*/ 5335496 h 5641173"/>
              <a:gd name="connsiteX285" fmla="*/ 0 w 11243827"/>
              <a:gd name="connsiteY285" fmla="*/ 10592 h 5641173"/>
              <a:gd name="connsiteX286" fmla="*/ 11243827 w 11243827"/>
              <a:gd name="connsiteY286"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43484 w 11243827"/>
              <a:gd name="connsiteY273" fmla="*/ 5351591 h 5641173"/>
              <a:gd name="connsiteX274" fmla="*/ 114847 w 11243827"/>
              <a:gd name="connsiteY274" fmla="*/ 5355844 h 5641173"/>
              <a:gd name="connsiteX275" fmla="*/ 114306 w 11243827"/>
              <a:gd name="connsiteY275" fmla="*/ 5354983 h 5641173"/>
              <a:gd name="connsiteX276" fmla="*/ 89264 w 11243827"/>
              <a:gd name="connsiteY276" fmla="*/ 5348886 h 5641173"/>
              <a:gd name="connsiteX277" fmla="*/ 49794 w 11243827"/>
              <a:gd name="connsiteY277" fmla="*/ 5329950 h 5641173"/>
              <a:gd name="connsiteX278" fmla="*/ 19924 w 11243827"/>
              <a:gd name="connsiteY278" fmla="*/ 5334282 h 5641173"/>
              <a:gd name="connsiteX279" fmla="*/ 13819 w 11243827"/>
              <a:gd name="connsiteY279" fmla="*/ 5334653 h 5641173"/>
              <a:gd name="connsiteX280" fmla="*/ 13657 w 11243827"/>
              <a:gd name="connsiteY280" fmla="*/ 5334455 h 5641173"/>
              <a:gd name="connsiteX281" fmla="*/ 7139 w 11243827"/>
              <a:gd name="connsiteY281" fmla="*/ 5334438 h 5641173"/>
              <a:gd name="connsiteX282" fmla="*/ 2684 w 11243827"/>
              <a:gd name="connsiteY282" fmla="*/ 5335333 h 5641173"/>
              <a:gd name="connsiteX283" fmla="*/ 0 w 11243827"/>
              <a:gd name="connsiteY283" fmla="*/ 5335496 h 5641173"/>
              <a:gd name="connsiteX284" fmla="*/ 0 w 11243827"/>
              <a:gd name="connsiteY284" fmla="*/ 10592 h 5641173"/>
              <a:gd name="connsiteX285" fmla="*/ 11243827 w 11243827"/>
              <a:gd name="connsiteY285"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14847 w 11243827"/>
              <a:gd name="connsiteY273" fmla="*/ 5355844 h 5641173"/>
              <a:gd name="connsiteX274" fmla="*/ 114306 w 11243827"/>
              <a:gd name="connsiteY274" fmla="*/ 5354983 h 5641173"/>
              <a:gd name="connsiteX275" fmla="*/ 89264 w 11243827"/>
              <a:gd name="connsiteY275" fmla="*/ 5348886 h 5641173"/>
              <a:gd name="connsiteX276" fmla="*/ 49794 w 11243827"/>
              <a:gd name="connsiteY276" fmla="*/ 5329950 h 5641173"/>
              <a:gd name="connsiteX277" fmla="*/ 19924 w 11243827"/>
              <a:gd name="connsiteY277" fmla="*/ 5334282 h 5641173"/>
              <a:gd name="connsiteX278" fmla="*/ 13819 w 11243827"/>
              <a:gd name="connsiteY278" fmla="*/ 5334653 h 5641173"/>
              <a:gd name="connsiteX279" fmla="*/ 13657 w 11243827"/>
              <a:gd name="connsiteY279" fmla="*/ 5334455 h 5641173"/>
              <a:gd name="connsiteX280" fmla="*/ 7139 w 11243827"/>
              <a:gd name="connsiteY280" fmla="*/ 5334438 h 5641173"/>
              <a:gd name="connsiteX281" fmla="*/ 2684 w 11243827"/>
              <a:gd name="connsiteY281" fmla="*/ 5335333 h 5641173"/>
              <a:gd name="connsiteX282" fmla="*/ 0 w 11243827"/>
              <a:gd name="connsiteY282" fmla="*/ 5335496 h 5641173"/>
              <a:gd name="connsiteX283" fmla="*/ 0 w 11243827"/>
              <a:gd name="connsiteY283" fmla="*/ 10592 h 5641173"/>
              <a:gd name="connsiteX284" fmla="*/ 11243827 w 11243827"/>
              <a:gd name="connsiteY284"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47287 w 11243827"/>
              <a:gd name="connsiteY271" fmla="*/ 5352625 h 5641173"/>
              <a:gd name="connsiteX272" fmla="*/ 114847 w 11243827"/>
              <a:gd name="connsiteY272" fmla="*/ 5355844 h 5641173"/>
              <a:gd name="connsiteX273" fmla="*/ 114306 w 11243827"/>
              <a:gd name="connsiteY273" fmla="*/ 5354983 h 5641173"/>
              <a:gd name="connsiteX274" fmla="*/ 89264 w 11243827"/>
              <a:gd name="connsiteY274" fmla="*/ 5348886 h 5641173"/>
              <a:gd name="connsiteX275" fmla="*/ 49794 w 11243827"/>
              <a:gd name="connsiteY275" fmla="*/ 5329950 h 5641173"/>
              <a:gd name="connsiteX276" fmla="*/ 19924 w 11243827"/>
              <a:gd name="connsiteY276" fmla="*/ 5334282 h 5641173"/>
              <a:gd name="connsiteX277" fmla="*/ 13819 w 11243827"/>
              <a:gd name="connsiteY277" fmla="*/ 5334653 h 5641173"/>
              <a:gd name="connsiteX278" fmla="*/ 13657 w 11243827"/>
              <a:gd name="connsiteY278" fmla="*/ 5334455 h 5641173"/>
              <a:gd name="connsiteX279" fmla="*/ 7139 w 11243827"/>
              <a:gd name="connsiteY279" fmla="*/ 5334438 h 5641173"/>
              <a:gd name="connsiteX280" fmla="*/ 2684 w 11243827"/>
              <a:gd name="connsiteY280" fmla="*/ 5335333 h 5641173"/>
              <a:gd name="connsiteX281" fmla="*/ 0 w 11243827"/>
              <a:gd name="connsiteY281" fmla="*/ 5335496 h 5641173"/>
              <a:gd name="connsiteX282" fmla="*/ 0 w 11243827"/>
              <a:gd name="connsiteY282" fmla="*/ 10592 h 5641173"/>
              <a:gd name="connsiteX283" fmla="*/ 11243827 w 11243827"/>
              <a:gd name="connsiteY283"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12024 w 11243827"/>
              <a:gd name="connsiteY238" fmla="*/ 5345786 h 5641173"/>
              <a:gd name="connsiteX239" fmla="*/ 1100870 w 11243827"/>
              <a:gd name="connsiteY239" fmla="*/ 5343651 h 5641173"/>
              <a:gd name="connsiteX240" fmla="*/ 1096383 w 11243827"/>
              <a:gd name="connsiteY240" fmla="*/ 5343015 h 5641173"/>
              <a:gd name="connsiteX241" fmla="*/ 1085571 w 11243827"/>
              <a:gd name="connsiteY241" fmla="*/ 5345836 h 5641173"/>
              <a:gd name="connsiteX242" fmla="*/ 1073168 w 11243827"/>
              <a:gd name="connsiteY242" fmla="*/ 5341521 h 5641173"/>
              <a:gd name="connsiteX243" fmla="*/ 1058039 w 11243827"/>
              <a:gd name="connsiteY243" fmla="*/ 5343504 h 5641173"/>
              <a:gd name="connsiteX244" fmla="*/ 1055426 w 11243827"/>
              <a:gd name="connsiteY244" fmla="*/ 5339088 h 5641173"/>
              <a:gd name="connsiteX245" fmla="*/ 1044738 w 11243827"/>
              <a:gd name="connsiteY245" fmla="*/ 5333063 h 5641173"/>
              <a:gd name="connsiteX246" fmla="*/ 1033909 w 11243827"/>
              <a:gd name="connsiteY246" fmla="*/ 5335680 h 5641173"/>
              <a:gd name="connsiteX247" fmla="*/ 1012649 w 11243827"/>
              <a:gd name="connsiteY247" fmla="*/ 5334541 h 5641173"/>
              <a:gd name="connsiteX248" fmla="*/ 1007115 w 11243827"/>
              <a:gd name="connsiteY248" fmla="*/ 5332775 h 5641173"/>
              <a:gd name="connsiteX249" fmla="*/ 986002 w 11243827"/>
              <a:gd name="connsiteY249" fmla="*/ 5334906 h 5641173"/>
              <a:gd name="connsiteX250" fmla="*/ 953418 w 11243827"/>
              <a:gd name="connsiteY250" fmla="*/ 5333901 h 5641173"/>
              <a:gd name="connsiteX251" fmla="*/ 916854 w 11243827"/>
              <a:gd name="connsiteY251" fmla="*/ 5329435 h 5641173"/>
              <a:gd name="connsiteX252" fmla="*/ 905651 w 11243827"/>
              <a:gd name="connsiteY252" fmla="*/ 5332114 h 5641173"/>
              <a:gd name="connsiteX253" fmla="*/ 836961 w 11243827"/>
              <a:gd name="connsiteY253" fmla="*/ 5330803 h 5641173"/>
              <a:gd name="connsiteX254" fmla="*/ 817627 w 11243827"/>
              <a:gd name="connsiteY254" fmla="*/ 5330580 h 5641173"/>
              <a:gd name="connsiteX255" fmla="*/ 801817 w 11243827"/>
              <a:gd name="connsiteY255" fmla="*/ 5325937 h 5641173"/>
              <a:gd name="connsiteX256" fmla="*/ 798857 w 11243827"/>
              <a:gd name="connsiteY256" fmla="*/ 5320979 h 5641173"/>
              <a:gd name="connsiteX257" fmla="*/ 788354 w 11243827"/>
              <a:gd name="connsiteY257" fmla="*/ 5320143 h 5641173"/>
              <a:gd name="connsiteX258" fmla="*/ 785726 w 11243827"/>
              <a:gd name="connsiteY258" fmla="*/ 5318989 h 5641173"/>
              <a:gd name="connsiteX259" fmla="*/ 770507 w 11243827"/>
              <a:gd name="connsiteY259" fmla="*/ 5313309 h 5641173"/>
              <a:gd name="connsiteX260" fmla="*/ 733810 w 11243827"/>
              <a:gd name="connsiteY260" fmla="*/ 5324286 h 5641173"/>
              <a:gd name="connsiteX261" fmla="*/ 692117 w 11243827"/>
              <a:gd name="connsiteY261" fmla="*/ 5318786 h 5641173"/>
              <a:gd name="connsiteX262" fmla="*/ 574943 w 11243827"/>
              <a:gd name="connsiteY262" fmla="*/ 5327578 h 5641173"/>
              <a:gd name="connsiteX263" fmla="*/ 441302 w 11243827"/>
              <a:gd name="connsiteY263" fmla="*/ 5307062 h 5641173"/>
              <a:gd name="connsiteX264" fmla="*/ 336819 w 11243827"/>
              <a:gd name="connsiteY264" fmla="*/ 5336690 h 5641173"/>
              <a:gd name="connsiteX265" fmla="*/ 270932 w 11243827"/>
              <a:gd name="connsiteY265" fmla="*/ 5345451 h 5641173"/>
              <a:gd name="connsiteX266" fmla="*/ 194189 w 11243827"/>
              <a:gd name="connsiteY266" fmla="*/ 5343588 h 5641173"/>
              <a:gd name="connsiteX267" fmla="*/ 192552 w 11243827"/>
              <a:gd name="connsiteY267" fmla="*/ 5342845 h 5641173"/>
              <a:gd name="connsiteX268" fmla="*/ 178320 w 11243827"/>
              <a:gd name="connsiteY268" fmla="*/ 5343766 h 5641173"/>
              <a:gd name="connsiteX269" fmla="*/ 175596 w 11243827"/>
              <a:gd name="connsiteY269" fmla="*/ 5346411 h 5641173"/>
              <a:gd name="connsiteX270" fmla="*/ 147287 w 11243827"/>
              <a:gd name="connsiteY270" fmla="*/ 5352625 h 5641173"/>
              <a:gd name="connsiteX271" fmla="*/ 114847 w 11243827"/>
              <a:gd name="connsiteY271" fmla="*/ 5355844 h 5641173"/>
              <a:gd name="connsiteX272" fmla="*/ 114306 w 11243827"/>
              <a:gd name="connsiteY272" fmla="*/ 5354983 h 5641173"/>
              <a:gd name="connsiteX273" fmla="*/ 89264 w 11243827"/>
              <a:gd name="connsiteY273" fmla="*/ 5348886 h 5641173"/>
              <a:gd name="connsiteX274" fmla="*/ 49794 w 11243827"/>
              <a:gd name="connsiteY274" fmla="*/ 5329950 h 5641173"/>
              <a:gd name="connsiteX275" fmla="*/ 19924 w 11243827"/>
              <a:gd name="connsiteY275" fmla="*/ 5334282 h 5641173"/>
              <a:gd name="connsiteX276" fmla="*/ 13819 w 11243827"/>
              <a:gd name="connsiteY276" fmla="*/ 5334653 h 5641173"/>
              <a:gd name="connsiteX277" fmla="*/ 13657 w 11243827"/>
              <a:gd name="connsiteY277" fmla="*/ 5334455 h 5641173"/>
              <a:gd name="connsiteX278" fmla="*/ 7139 w 11243827"/>
              <a:gd name="connsiteY278" fmla="*/ 5334438 h 5641173"/>
              <a:gd name="connsiteX279" fmla="*/ 2684 w 11243827"/>
              <a:gd name="connsiteY279" fmla="*/ 5335333 h 5641173"/>
              <a:gd name="connsiteX280" fmla="*/ 0 w 11243827"/>
              <a:gd name="connsiteY280" fmla="*/ 5335496 h 5641173"/>
              <a:gd name="connsiteX281" fmla="*/ 0 w 11243827"/>
              <a:gd name="connsiteY281" fmla="*/ 10592 h 5641173"/>
              <a:gd name="connsiteX282" fmla="*/ 11243827 w 11243827"/>
              <a:gd name="connsiteY282"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45836 h 5641173"/>
              <a:gd name="connsiteX241" fmla="*/ 1073168 w 11243827"/>
              <a:gd name="connsiteY241" fmla="*/ 5341521 h 5641173"/>
              <a:gd name="connsiteX242" fmla="*/ 1058039 w 11243827"/>
              <a:gd name="connsiteY242" fmla="*/ 5343504 h 5641173"/>
              <a:gd name="connsiteX243" fmla="*/ 1055426 w 11243827"/>
              <a:gd name="connsiteY243" fmla="*/ 5339088 h 5641173"/>
              <a:gd name="connsiteX244" fmla="*/ 1044738 w 11243827"/>
              <a:gd name="connsiteY244" fmla="*/ 5333063 h 5641173"/>
              <a:gd name="connsiteX245" fmla="*/ 1033909 w 11243827"/>
              <a:gd name="connsiteY245" fmla="*/ 5335680 h 5641173"/>
              <a:gd name="connsiteX246" fmla="*/ 1012649 w 11243827"/>
              <a:gd name="connsiteY246" fmla="*/ 5334541 h 5641173"/>
              <a:gd name="connsiteX247" fmla="*/ 1007115 w 11243827"/>
              <a:gd name="connsiteY247" fmla="*/ 5332775 h 5641173"/>
              <a:gd name="connsiteX248" fmla="*/ 986002 w 11243827"/>
              <a:gd name="connsiteY248" fmla="*/ 5334906 h 5641173"/>
              <a:gd name="connsiteX249" fmla="*/ 953418 w 11243827"/>
              <a:gd name="connsiteY249" fmla="*/ 5333901 h 5641173"/>
              <a:gd name="connsiteX250" fmla="*/ 916854 w 11243827"/>
              <a:gd name="connsiteY250" fmla="*/ 5329435 h 5641173"/>
              <a:gd name="connsiteX251" fmla="*/ 905651 w 11243827"/>
              <a:gd name="connsiteY251" fmla="*/ 5332114 h 5641173"/>
              <a:gd name="connsiteX252" fmla="*/ 836961 w 11243827"/>
              <a:gd name="connsiteY252" fmla="*/ 5330803 h 5641173"/>
              <a:gd name="connsiteX253" fmla="*/ 817627 w 11243827"/>
              <a:gd name="connsiteY253" fmla="*/ 5330580 h 5641173"/>
              <a:gd name="connsiteX254" fmla="*/ 801817 w 11243827"/>
              <a:gd name="connsiteY254" fmla="*/ 5325937 h 5641173"/>
              <a:gd name="connsiteX255" fmla="*/ 798857 w 11243827"/>
              <a:gd name="connsiteY255" fmla="*/ 5320979 h 5641173"/>
              <a:gd name="connsiteX256" fmla="*/ 788354 w 11243827"/>
              <a:gd name="connsiteY256" fmla="*/ 5320143 h 5641173"/>
              <a:gd name="connsiteX257" fmla="*/ 785726 w 11243827"/>
              <a:gd name="connsiteY257" fmla="*/ 5318989 h 5641173"/>
              <a:gd name="connsiteX258" fmla="*/ 770507 w 11243827"/>
              <a:gd name="connsiteY258" fmla="*/ 5313309 h 5641173"/>
              <a:gd name="connsiteX259" fmla="*/ 733810 w 11243827"/>
              <a:gd name="connsiteY259" fmla="*/ 5324286 h 5641173"/>
              <a:gd name="connsiteX260" fmla="*/ 692117 w 11243827"/>
              <a:gd name="connsiteY260" fmla="*/ 5318786 h 5641173"/>
              <a:gd name="connsiteX261" fmla="*/ 574943 w 11243827"/>
              <a:gd name="connsiteY261" fmla="*/ 5327578 h 5641173"/>
              <a:gd name="connsiteX262" fmla="*/ 441302 w 11243827"/>
              <a:gd name="connsiteY262" fmla="*/ 5307062 h 5641173"/>
              <a:gd name="connsiteX263" fmla="*/ 336819 w 11243827"/>
              <a:gd name="connsiteY263" fmla="*/ 5336690 h 5641173"/>
              <a:gd name="connsiteX264" fmla="*/ 270932 w 11243827"/>
              <a:gd name="connsiteY264" fmla="*/ 5345451 h 5641173"/>
              <a:gd name="connsiteX265" fmla="*/ 194189 w 11243827"/>
              <a:gd name="connsiteY265" fmla="*/ 5343588 h 5641173"/>
              <a:gd name="connsiteX266" fmla="*/ 192552 w 11243827"/>
              <a:gd name="connsiteY266" fmla="*/ 5342845 h 5641173"/>
              <a:gd name="connsiteX267" fmla="*/ 178320 w 11243827"/>
              <a:gd name="connsiteY267" fmla="*/ 5343766 h 5641173"/>
              <a:gd name="connsiteX268" fmla="*/ 175596 w 11243827"/>
              <a:gd name="connsiteY268" fmla="*/ 5346411 h 5641173"/>
              <a:gd name="connsiteX269" fmla="*/ 147287 w 11243827"/>
              <a:gd name="connsiteY269" fmla="*/ 5352625 h 5641173"/>
              <a:gd name="connsiteX270" fmla="*/ 114847 w 11243827"/>
              <a:gd name="connsiteY270" fmla="*/ 5355844 h 5641173"/>
              <a:gd name="connsiteX271" fmla="*/ 114306 w 11243827"/>
              <a:gd name="connsiteY271" fmla="*/ 5354983 h 5641173"/>
              <a:gd name="connsiteX272" fmla="*/ 89264 w 11243827"/>
              <a:gd name="connsiteY272" fmla="*/ 5348886 h 5641173"/>
              <a:gd name="connsiteX273" fmla="*/ 49794 w 11243827"/>
              <a:gd name="connsiteY273" fmla="*/ 5329950 h 5641173"/>
              <a:gd name="connsiteX274" fmla="*/ 19924 w 11243827"/>
              <a:gd name="connsiteY274" fmla="*/ 5334282 h 5641173"/>
              <a:gd name="connsiteX275" fmla="*/ 13819 w 11243827"/>
              <a:gd name="connsiteY275" fmla="*/ 5334653 h 5641173"/>
              <a:gd name="connsiteX276" fmla="*/ 13657 w 11243827"/>
              <a:gd name="connsiteY276" fmla="*/ 5334455 h 5641173"/>
              <a:gd name="connsiteX277" fmla="*/ 7139 w 11243827"/>
              <a:gd name="connsiteY277" fmla="*/ 5334438 h 5641173"/>
              <a:gd name="connsiteX278" fmla="*/ 2684 w 11243827"/>
              <a:gd name="connsiteY278" fmla="*/ 5335333 h 5641173"/>
              <a:gd name="connsiteX279" fmla="*/ 0 w 11243827"/>
              <a:gd name="connsiteY279" fmla="*/ 5335496 h 5641173"/>
              <a:gd name="connsiteX280" fmla="*/ 0 w 11243827"/>
              <a:gd name="connsiteY280" fmla="*/ 10592 h 5641173"/>
              <a:gd name="connsiteX281" fmla="*/ 11243827 w 11243827"/>
              <a:gd name="connsiteY281"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45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6002 w 11243827"/>
              <a:gd name="connsiteY247" fmla="*/ 5334906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6002 w 11243827"/>
              <a:gd name="connsiteY247" fmla="*/ 5334906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7447 w 11243827"/>
              <a:gd name="connsiteY247" fmla="*/ 5346462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7447 w 11243827"/>
              <a:gd name="connsiteY247" fmla="*/ 5346462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8405 w 11243827"/>
              <a:gd name="connsiteY251" fmla="*/ 5339470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32830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32830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209610 h 5641173"/>
              <a:gd name="connsiteX3" fmla="*/ 11240675 w 11243827"/>
              <a:gd name="connsiteY3" fmla="*/ 5210442 h 5641173"/>
              <a:gd name="connsiteX4" fmla="*/ 11179959 w 11243827"/>
              <a:gd name="connsiteY4" fmla="*/ 5221199 h 5641173"/>
              <a:gd name="connsiteX5" fmla="*/ 11105493 w 11243827"/>
              <a:gd name="connsiteY5" fmla="*/ 5259905 h 5641173"/>
              <a:gd name="connsiteX6" fmla="*/ 11078640 w 11243827"/>
              <a:gd name="connsiteY6" fmla="*/ 5263531 h 5641173"/>
              <a:gd name="connsiteX7" fmla="*/ 11079616 w 11243827"/>
              <a:gd name="connsiteY7" fmla="*/ 5270380 h 5641173"/>
              <a:gd name="connsiteX8" fmla="*/ 11069641 w 11243827"/>
              <a:gd name="connsiteY8" fmla="*/ 5270884 h 5641173"/>
              <a:gd name="connsiteX9" fmla="*/ 11047377 w 11243827"/>
              <a:gd name="connsiteY9" fmla="*/ 5271051 h 5641173"/>
              <a:gd name="connsiteX10" fmla="*/ 10980705 w 11243827"/>
              <a:gd name="connsiteY10" fmla="*/ 5272951 h 5641173"/>
              <a:gd name="connsiteX11" fmla="*/ 10962514 w 11243827"/>
              <a:gd name="connsiteY11" fmla="*/ 5286084 h 5641173"/>
              <a:gd name="connsiteX12" fmla="*/ 10945307 w 11243827"/>
              <a:gd name="connsiteY12" fmla="*/ 5286290 h 5641173"/>
              <a:gd name="connsiteX13" fmla="*/ 10845516 w 11243827"/>
              <a:gd name="connsiteY13" fmla="*/ 5303894 h 5641173"/>
              <a:gd name="connsiteX14" fmla="*/ 10831795 w 11243827"/>
              <a:gd name="connsiteY14" fmla="*/ 5305210 h 5641173"/>
              <a:gd name="connsiteX15" fmla="*/ 10824365 w 11243827"/>
              <a:gd name="connsiteY15" fmla="*/ 5311111 h 5641173"/>
              <a:gd name="connsiteX16" fmla="*/ 10797756 w 11243827"/>
              <a:gd name="connsiteY16" fmla="*/ 5312285 h 5641173"/>
              <a:gd name="connsiteX17" fmla="*/ 10796525 w 11243827"/>
              <a:gd name="connsiteY17" fmla="*/ 5315645 h 5641173"/>
              <a:gd name="connsiteX18" fmla="*/ 10709063 w 11243827"/>
              <a:gd name="connsiteY18" fmla="*/ 5344492 h 5641173"/>
              <a:gd name="connsiteX19" fmla="*/ 10694078 w 11243827"/>
              <a:gd name="connsiteY19" fmla="*/ 5349258 h 5641173"/>
              <a:gd name="connsiteX20" fmla="*/ 10681131 w 11243827"/>
              <a:gd name="connsiteY20" fmla="*/ 5347812 h 5641173"/>
              <a:gd name="connsiteX21" fmla="*/ 10609448 w 11243827"/>
              <a:gd name="connsiteY21" fmla="*/ 5351931 h 5641173"/>
              <a:gd name="connsiteX22" fmla="*/ 10592397 w 11243827"/>
              <a:gd name="connsiteY22" fmla="*/ 5349402 h 5641173"/>
              <a:gd name="connsiteX23" fmla="*/ 10585227 w 11243827"/>
              <a:gd name="connsiteY23" fmla="*/ 5344063 h 5641173"/>
              <a:gd name="connsiteX24" fmla="*/ 10557472 w 11243827"/>
              <a:gd name="connsiteY24" fmla="*/ 5354151 h 5641173"/>
              <a:gd name="connsiteX25" fmla="*/ 10514646 w 11243827"/>
              <a:gd name="connsiteY25" fmla="*/ 5361064 h 5641173"/>
              <a:gd name="connsiteX26" fmla="*/ 10494292 w 11243827"/>
              <a:gd name="connsiteY26" fmla="*/ 5366054 h 5641173"/>
              <a:gd name="connsiteX27" fmla="*/ 10477869 w 11243827"/>
              <a:gd name="connsiteY27" fmla="*/ 5363025 h 5641173"/>
              <a:gd name="connsiteX28" fmla="*/ 10384411 w 11243827"/>
              <a:gd name="connsiteY28" fmla="*/ 5362257 h 5641173"/>
              <a:gd name="connsiteX29" fmla="*/ 10362921 w 11243827"/>
              <a:gd name="connsiteY29" fmla="*/ 5357444 h 5641173"/>
              <a:gd name="connsiteX30" fmla="*/ 10352736 w 11243827"/>
              <a:gd name="connsiteY30" fmla="*/ 5347851 h 5641173"/>
              <a:gd name="connsiteX31" fmla="*/ 10344754 w 11243827"/>
              <a:gd name="connsiteY31" fmla="*/ 5351272 h 5641173"/>
              <a:gd name="connsiteX32" fmla="*/ 10288226 w 11243827"/>
              <a:gd name="connsiteY32" fmla="*/ 5351613 h 5641173"/>
              <a:gd name="connsiteX33" fmla="*/ 10251350 w 11243827"/>
              <a:gd name="connsiteY33" fmla="*/ 5352711 h 5641173"/>
              <a:gd name="connsiteX34" fmla="*/ 10249108 w 11243827"/>
              <a:gd name="connsiteY34" fmla="*/ 5365881 h 5641173"/>
              <a:gd name="connsiteX35" fmla="*/ 10216272 w 11243827"/>
              <a:gd name="connsiteY35" fmla="*/ 5370573 h 5641173"/>
              <a:gd name="connsiteX36" fmla="*/ 10181278 w 11243827"/>
              <a:gd name="connsiteY36" fmla="*/ 5362119 h 5641173"/>
              <a:gd name="connsiteX37" fmla="*/ 10140033 w 11243827"/>
              <a:gd name="connsiteY37" fmla="*/ 5363304 h 5641173"/>
              <a:gd name="connsiteX38" fmla="*/ 10115353 w 11243827"/>
              <a:gd name="connsiteY38" fmla="*/ 5363869 h 5641173"/>
              <a:gd name="connsiteX39" fmla="*/ 10050578 w 11243827"/>
              <a:gd name="connsiteY39" fmla="*/ 5376153 h 5641173"/>
              <a:gd name="connsiteX40" fmla="*/ 9945478 w 11243827"/>
              <a:gd name="connsiteY40" fmla="*/ 5422859 h 5641173"/>
              <a:gd name="connsiteX41" fmla="*/ 9912481 w 11243827"/>
              <a:gd name="connsiteY41" fmla="*/ 5429477 h 5641173"/>
              <a:gd name="connsiteX42" fmla="*/ 9906713 w 11243827"/>
              <a:gd name="connsiteY42" fmla="*/ 5426784 h 5641173"/>
              <a:gd name="connsiteX43" fmla="*/ 9742436 w 11243827"/>
              <a:gd name="connsiteY43" fmla="*/ 5454834 h 5641173"/>
              <a:gd name="connsiteX44" fmla="*/ 9713044 w 11243827"/>
              <a:gd name="connsiteY44" fmla="*/ 5456476 h 5641173"/>
              <a:gd name="connsiteX45" fmla="*/ 9691033 w 11243827"/>
              <a:gd name="connsiteY45" fmla="*/ 5455451 h 5641173"/>
              <a:gd name="connsiteX46" fmla="*/ 9638355 w 11243827"/>
              <a:gd name="connsiteY46" fmla="*/ 5464794 h 5641173"/>
              <a:gd name="connsiteX47" fmla="*/ 9552434 w 11243827"/>
              <a:gd name="connsiteY47" fmla="*/ 5485280 h 5641173"/>
              <a:gd name="connsiteX48" fmla="*/ 9533883 w 11243827"/>
              <a:gd name="connsiteY48" fmla="*/ 5488516 h 5641173"/>
              <a:gd name="connsiteX49" fmla="*/ 9516916 w 11243827"/>
              <a:gd name="connsiteY49" fmla="*/ 5486828 h 5641173"/>
              <a:gd name="connsiteX50" fmla="*/ 9512093 w 11243827"/>
              <a:gd name="connsiteY50" fmla="*/ 5482541 h 5641173"/>
              <a:gd name="connsiteX51" fmla="*/ 9501725 w 11243827"/>
              <a:gd name="connsiteY51" fmla="*/ 5483603 h 5641173"/>
              <a:gd name="connsiteX52" fmla="*/ 9498754 w 11243827"/>
              <a:gd name="connsiteY52" fmla="*/ 5482951 h 5641173"/>
              <a:gd name="connsiteX53" fmla="*/ 9481932 w 11243827"/>
              <a:gd name="connsiteY53" fmla="*/ 5480151 h 5641173"/>
              <a:gd name="connsiteX54" fmla="*/ 9451321 w 11243827"/>
              <a:gd name="connsiteY54" fmla="*/ 5497375 h 5641173"/>
              <a:gd name="connsiteX55" fmla="*/ 9409298 w 11243827"/>
              <a:gd name="connsiteY55" fmla="*/ 5499478 h 5641173"/>
              <a:gd name="connsiteX56" fmla="*/ 9303056 w 11243827"/>
              <a:gd name="connsiteY56" fmla="*/ 5519093 h 5641173"/>
              <a:gd name="connsiteX57" fmla="*/ 9229078 w 11243827"/>
              <a:gd name="connsiteY57" fmla="*/ 5524154 h 5641173"/>
              <a:gd name="connsiteX58" fmla="*/ 9165105 w 11243827"/>
              <a:gd name="connsiteY58" fmla="*/ 5532892 h 5641173"/>
              <a:gd name="connsiteX59" fmla="*/ 9077301 w 11243827"/>
              <a:gd name="connsiteY59" fmla="*/ 5580356 h 5641173"/>
              <a:gd name="connsiteX60" fmla="*/ 8960065 w 11243827"/>
              <a:gd name="connsiteY60" fmla="*/ 5597982 h 5641173"/>
              <a:gd name="connsiteX61" fmla="*/ 8953536 w 11243827"/>
              <a:gd name="connsiteY61" fmla="*/ 5606638 h 5641173"/>
              <a:gd name="connsiteX62" fmla="*/ 8943907 w 11243827"/>
              <a:gd name="connsiteY62" fmla="*/ 5612541 h 5641173"/>
              <a:gd name="connsiteX63" fmla="*/ 8942046 w 11243827"/>
              <a:gd name="connsiteY63" fmla="*/ 5612112 h 5641173"/>
              <a:gd name="connsiteX64" fmla="*/ 8928824 w 11243827"/>
              <a:gd name="connsiteY64" fmla="*/ 5615549 h 5641173"/>
              <a:gd name="connsiteX65" fmla="*/ 8927294 w 11243827"/>
              <a:gd name="connsiteY65" fmla="*/ 5618607 h 5641173"/>
              <a:gd name="connsiteX66" fmla="*/ 8918651 w 11243827"/>
              <a:gd name="connsiteY66" fmla="*/ 5621688 h 5641173"/>
              <a:gd name="connsiteX67" fmla="*/ 8902772 w 11243827"/>
              <a:gd name="connsiteY67" fmla="*/ 5629703 h 5641173"/>
              <a:gd name="connsiteX68" fmla="*/ 8898724 w 11243827"/>
              <a:gd name="connsiteY68" fmla="*/ 5629379 h 5641173"/>
              <a:gd name="connsiteX69" fmla="*/ 8873099 w 11243827"/>
              <a:gd name="connsiteY69" fmla="*/ 5638628 h 5641173"/>
              <a:gd name="connsiteX70" fmla="*/ 8872234 w 11243827"/>
              <a:gd name="connsiteY70" fmla="*/ 5637889 h 5641173"/>
              <a:gd name="connsiteX71" fmla="*/ 8862777 w 11243827"/>
              <a:gd name="connsiteY71" fmla="*/ 5636711 h 5641173"/>
              <a:gd name="connsiteX72" fmla="*/ 8845869 w 11243827"/>
              <a:gd name="connsiteY72" fmla="*/ 5636436 h 5641173"/>
              <a:gd name="connsiteX73" fmla="*/ 8800548 w 11243827"/>
              <a:gd name="connsiteY73" fmla="*/ 5625084 h 5641173"/>
              <a:gd name="connsiteX74" fmla="*/ 8773774 w 11243827"/>
              <a:gd name="connsiteY74" fmla="*/ 5634630 h 5641173"/>
              <a:gd name="connsiteX75" fmla="*/ 8698255 w 11243827"/>
              <a:gd name="connsiteY75" fmla="*/ 5636083 h 5641173"/>
              <a:gd name="connsiteX76" fmla="*/ 8619167 w 11243827"/>
              <a:gd name="connsiteY76" fmla="*/ 5619130 h 5641173"/>
              <a:gd name="connsiteX77" fmla="*/ 8539822 w 11243827"/>
              <a:gd name="connsiteY77" fmla="*/ 5616905 h 5641173"/>
              <a:gd name="connsiteX78" fmla="*/ 8511094 w 11243827"/>
              <a:gd name="connsiteY78" fmla="*/ 5617360 h 5641173"/>
              <a:gd name="connsiteX79" fmla="*/ 8459886 w 11243827"/>
              <a:gd name="connsiteY79" fmla="*/ 5612612 h 5641173"/>
              <a:gd name="connsiteX80" fmla="*/ 8436432 w 11243827"/>
              <a:gd name="connsiteY80" fmla="*/ 5606990 h 5641173"/>
              <a:gd name="connsiteX81" fmla="*/ 8435403 w 11243827"/>
              <a:gd name="connsiteY81" fmla="*/ 5607336 h 5641173"/>
              <a:gd name="connsiteX82" fmla="*/ 8433307 w 11243827"/>
              <a:gd name="connsiteY82" fmla="*/ 5604917 h 5641173"/>
              <a:gd name="connsiteX83" fmla="*/ 8428968 w 11243827"/>
              <a:gd name="connsiteY83" fmla="*/ 5603796 h 5641173"/>
              <a:gd name="connsiteX84" fmla="*/ 8417124 w 11243827"/>
              <a:gd name="connsiteY84" fmla="*/ 5604518 h 5641173"/>
              <a:gd name="connsiteX85" fmla="*/ 8412669 w 11243827"/>
              <a:gd name="connsiteY85" fmla="*/ 5605413 h 5641173"/>
              <a:gd name="connsiteX86" fmla="*/ 8406152 w 11243827"/>
              <a:gd name="connsiteY86" fmla="*/ 5605396 h 5641173"/>
              <a:gd name="connsiteX87" fmla="*/ 8405989 w 11243827"/>
              <a:gd name="connsiteY87" fmla="*/ 5605197 h 5641173"/>
              <a:gd name="connsiteX88" fmla="*/ 8399884 w 11243827"/>
              <a:gd name="connsiteY88" fmla="*/ 5605568 h 5641173"/>
              <a:gd name="connsiteX89" fmla="*/ 8370014 w 11243827"/>
              <a:gd name="connsiteY89" fmla="*/ 5609900 h 5641173"/>
              <a:gd name="connsiteX90" fmla="*/ 8330544 w 11243827"/>
              <a:gd name="connsiteY90" fmla="*/ 5590964 h 5641173"/>
              <a:gd name="connsiteX91" fmla="*/ 8314221 w 11243827"/>
              <a:gd name="connsiteY91" fmla="*/ 5587682 h 5641173"/>
              <a:gd name="connsiteX92" fmla="*/ 8305502 w 11243827"/>
              <a:gd name="connsiteY92" fmla="*/ 5584868 h 5641173"/>
              <a:gd name="connsiteX93" fmla="*/ 8304962 w 11243827"/>
              <a:gd name="connsiteY93" fmla="*/ 5584007 h 5641173"/>
              <a:gd name="connsiteX94" fmla="*/ 8276324 w 11243827"/>
              <a:gd name="connsiteY94" fmla="*/ 5588260 h 5641173"/>
              <a:gd name="connsiteX95" fmla="*/ 8272522 w 11243827"/>
              <a:gd name="connsiteY95" fmla="*/ 5587226 h 5641173"/>
              <a:gd name="connsiteX96" fmla="*/ 8253857 w 11243827"/>
              <a:gd name="connsiteY96" fmla="*/ 5592043 h 5641173"/>
              <a:gd name="connsiteX97" fmla="*/ 8244212 w 11243827"/>
              <a:gd name="connsiteY97" fmla="*/ 5593439 h 5641173"/>
              <a:gd name="connsiteX98" fmla="*/ 8241488 w 11243827"/>
              <a:gd name="connsiteY98" fmla="*/ 5596085 h 5641173"/>
              <a:gd name="connsiteX99" fmla="*/ 8227256 w 11243827"/>
              <a:gd name="connsiteY99" fmla="*/ 5597005 h 5641173"/>
              <a:gd name="connsiteX100" fmla="*/ 8225619 w 11243827"/>
              <a:gd name="connsiteY100" fmla="*/ 5596262 h 5641173"/>
              <a:gd name="connsiteX101" fmla="*/ 8213882 w 11243827"/>
              <a:gd name="connsiteY101" fmla="*/ 5600179 h 5641173"/>
              <a:gd name="connsiteX102" fmla="*/ 8204045 w 11243827"/>
              <a:gd name="connsiteY102" fmla="*/ 5607275 h 5641173"/>
              <a:gd name="connsiteX103" fmla="*/ 8082989 w 11243827"/>
              <a:gd name="connsiteY103" fmla="*/ 5603160 h 5641173"/>
              <a:gd name="connsiteX104" fmla="*/ 7976942 w 11243827"/>
              <a:gd name="connsiteY104" fmla="*/ 5598455 h 5641173"/>
              <a:gd name="connsiteX105" fmla="*/ 7950121 w 11243827"/>
              <a:gd name="connsiteY105" fmla="*/ 5590893 h 5641173"/>
              <a:gd name="connsiteX106" fmla="*/ 7727691 w 11243827"/>
              <a:gd name="connsiteY106" fmla="*/ 5621064 h 5641173"/>
              <a:gd name="connsiteX107" fmla="*/ 7685998 w 11243827"/>
              <a:gd name="connsiteY107" fmla="*/ 5615564 h 5641173"/>
              <a:gd name="connsiteX108" fmla="*/ 7649302 w 11243827"/>
              <a:gd name="connsiteY108" fmla="*/ 5626541 h 5641173"/>
              <a:gd name="connsiteX109" fmla="*/ 7634083 w 11243827"/>
              <a:gd name="connsiteY109" fmla="*/ 5620862 h 5641173"/>
              <a:gd name="connsiteX110" fmla="*/ 7631455 w 11243827"/>
              <a:gd name="connsiteY110" fmla="*/ 5619708 h 5641173"/>
              <a:gd name="connsiteX111" fmla="*/ 7620952 w 11243827"/>
              <a:gd name="connsiteY111" fmla="*/ 5618872 h 5641173"/>
              <a:gd name="connsiteX112" fmla="*/ 7617992 w 11243827"/>
              <a:gd name="connsiteY112" fmla="*/ 5613914 h 5641173"/>
              <a:gd name="connsiteX113" fmla="*/ 7602182 w 11243827"/>
              <a:gd name="connsiteY113" fmla="*/ 5609271 h 5641173"/>
              <a:gd name="connsiteX114" fmla="*/ 7582847 w 11243827"/>
              <a:gd name="connsiteY114" fmla="*/ 5609047 h 5641173"/>
              <a:gd name="connsiteX115" fmla="*/ 7514158 w 11243827"/>
              <a:gd name="connsiteY115" fmla="*/ 5607737 h 5641173"/>
              <a:gd name="connsiteX116" fmla="*/ 7502955 w 11243827"/>
              <a:gd name="connsiteY116" fmla="*/ 5610415 h 5641173"/>
              <a:gd name="connsiteX117" fmla="*/ 7466391 w 11243827"/>
              <a:gd name="connsiteY117" fmla="*/ 5605949 h 5641173"/>
              <a:gd name="connsiteX118" fmla="*/ 7433806 w 11243827"/>
              <a:gd name="connsiteY118" fmla="*/ 5604945 h 5641173"/>
              <a:gd name="connsiteX119" fmla="*/ 7412693 w 11243827"/>
              <a:gd name="connsiteY119" fmla="*/ 5607075 h 5641173"/>
              <a:gd name="connsiteX120" fmla="*/ 7407159 w 11243827"/>
              <a:gd name="connsiteY120" fmla="*/ 5605310 h 5641173"/>
              <a:gd name="connsiteX121" fmla="*/ 7385900 w 11243827"/>
              <a:gd name="connsiteY121" fmla="*/ 5604171 h 5641173"/>
              <a:gd name="connsiteX122" fmla="*/ 7375071 w 11243827"/>
              <a:gd name="connsiteY122" fmla="*/ 5606788 h 5641173"/>
              <a:gd name="connsiteX123" fmla="*/ 7364382 w 11243827"/>
              <a:gd name="connsiteY123" fmla="*/ 5600762 h 5641173"/>
              <a:gd name="connsiteX124" fmla="*/ 7361770 w 11243827"/>
              <a:gd name="connsiteY124" fmla="*/ 5596347 h 5641173"/>
              <a:gd name="connsiteX125" fmla="*/ 7346641 w 11243827"/>
              <a:gd name="connsiteY125" fmla="*/ 5598329 h 5641173"/>
              <a:gd name="connsiteX126" fmla="*/ 7334238 w 11243827"/>
              <a:gd name="connsiteY126" fmla="*/ 5594014 h 5641173"/>
              <a:gd name="connsiteX127" fmla="*/ 7323426 w 11243827"/>
              <a:gd name="connsiteY127" fmla="*/ 5596835 h 5641173"/>
              <a:gd name="connsiteX128" fmla="*/ 7318938 w 11243827"/>
              <a:gd name="connsiteY128" fmla="*/ 5596200 h 5641173"/>
              <a:gd name="connsiteX129" fmla="*/ 7307784 w 11243827"/>
              <a:gd name="connsiteY129" fmla="*/ 5594065 h 5641173"/>
              <a:gd name="connsiteX130" fmla="*/ 7288540 w 11243827"/>
              <a:gd name="connsiteY130" fmla="*/ 5589320 h 5641173"/>
              <a:gd name="connsiteX131" fmla="*/ 7282537 w 11243827"/>
              <a:gd name="connsiteY131" fmla="*/ 5588660 h 5641173"/>
              <a:gd name="connsiteX132" fmla="*/ 7269466 w 11243827"/>
              <a:gd name="connsiteY132" fmla="*/ 5581404 h 5641173"/>
              <a:gd name="connsiteX133" fmla="*/ 7244165 w 11243827"/>
              <a:gd name="connsiteY133" fmla="*/ 5575200 h 5641173"/>
              <a:gd name="connsiteX134" fmla="*/ 7199619 w 11243827"/>
              <a:gd name="connsiteY134" fmla="*/ 5553550 h 5641173"/>
              <a:gd name="connsiteX135" fmla="*/ 7173434 w 11243827"/>
              <a:gd name="connsiteY135" fmla="*/ 5543219 h 5641173"/>
              <a:gd name="connsiteX136" fmla="*/ 7155718 w 11243827"/>
              <a:gd name="connsiteY136" fmla="*/ 5533697 h 5641173"/>
              <a:gd name="connsiteX137" fmla="*/ 7103430 w 11243827"/>
              <a:gd name="connsiteY137" fmla="*/ 5520249 h 5641173"/>
              <a:gd name="connsiteX138" fmla="*/ 7013746 w 11243827"/>
              <a:gd name="connsiteY138" fmla="*/ 5502470 h 5641173"/>
              <a:gd name="connsiteX139" fmla="*/ 6995379 w 11243827"/>
              <a:gd name="connsiteY139" fmla="*/ 5497693 h 5641173"/>
              <a:gd name="connsiteX140" fmla="*/ 6982475 w 11243827"/>
              <a:gd name="connsiteY140" fmla="*/ 5489641 h 5641173"/>
              <a:gd name="connsiteX141" fmla="*/ 6981994 w 11243827"/>
              <a:gd name="connsiteY141" fmla="*/ 5484335 h 5641173"/>
              <a:gd name="connsiteX142" fmla="*/ 6972355 w 11243827"/>
              <a:gd name="connsiteY142" fmla="*/ 5481074 h 5641173"/>
              <a:gd name="connsiteX143" fmla="*/ 6970394 w 11243827"/>
              <a:gd name="connsiteY143" fmla="*/ 5479383 h 5641173"/>
              <a:gd name="connsiteX144" fmla="*/ 6958543 w 11243827"/>
              <a:gd name="connsiteY144" fmla="*/ 5470507 h 5641173"/>
              <a:gd name="connsiteX145" fmla="*/ 6918276 w 11243827"/>
              <a:gd name="connsiteY145" fmla="*/ 5472034 h 5641173"/>
              <a:gd name="connsiteX146" fmla="*/ 6881046 w 11243827"/>
              <a:gd name="connsiteY146" fmla="*/ 5457070 h 5641173"/>
              <a:gd name="connsiteX147" fmla="*/ 6752164 w 11243827"/>
              <a:gd name="connsiteY147" fmla="*/ 5425021 h 5641173"/>
              <a:gd name="connsiteX148" fmla="*/ 6724964 w 11243827"/>
              <a:gd name="connsiteY148" fmla="*/ 5414071 h 5641173"/>
              <a:gd name="connsiteX149" fmla="*/ 6683286 w 11243827"/>
              <a:gd name="connsiteY149" fmla="*/ 5432830 h 5641173"/>
              <a:gd name="connsiteX150" fmla="*/ 6644277 w 11243827"/>
              <a:gd name="connsiteY150" fmla="*/ 5429684 h 5641173"/>
              <a:gd name="connsiteX151" fmla="*/ 6532914 w 11243827"/>
              <a:gd name="connsiteY151" fmla="*/ 5431205 h 5641173"/>
              <a:gd name="connsiteX152" fmla="*/ 6307459 w 11243827"/>
              <a:gd name="connsiteY152" fmla="*/ 5467087 h 5641173"/>
              <a:gd name="connsiteX153" fmla="*/ 6196243 w 11243827"/>
              <a:gd name="connsiteY153" fmla="*/ 5515042 h 5641173"/>
              <a:gd name="connsiteX154" fmla="*/ 6099124 w 11243827"/>
              <a:gd name="connsiteY154" fmla="*/ 5516848 h 5641173"/>
              <a:gd name="connsiteX155" fmla="*/ 6016077 w 11243827"/>
              <a:gd name="connsiteY155" fmla="*/ 5528642 h 5641173"/>
              <a:gd name="connsiteX156" fmla="*/ 6004389 w 11243827"/>
              <a:gd name="connsiteY156" fmla="*/ 5531206 h 5641173"/>
              <a:gd name="connsiteX157" fmla="*/ 5933945 w 11243827"/>
              <a:gd name="connsiteY157" fmla="*/ 5538840 h 5641173"/>
              <a:gd name="connsiteX158" fmla="*/ 5883936 w 11243827"/>
              <a:gd name="connsiteY158" fmla="*/ 5553807 h 5641173"/>
              <a:gd name="connsiteX159" fmla="*/ 5798331 w 11243827"/>
              <a:gd name="connsiteY159" fmla="*/ 5564248 h 5641173"/>
              <a:gd name="connsiteX160" fmla="*/ 5712738 w 11243827"/>
              <a:gd name="connsiteY160" fmla="*/ 5573120 h 5641173"/>
              <a:gd name="connsiteX161" fmla="*/ 5681342 w 11243827"/>
              <a:gd name="connsiteY161" fmla="*/ 5575621 h 5641173"/>
              <a:gd name="connsiteX162" fmla="*/ 5627167 w 11243827"/>
              <a:gd name="connsiteY162" fmla="*/ 5583215 h 5641173"/>
              <a:gd name="connsiteX163" fmla="*/ 5591414 w 11243827"/>
              <a:gd name="connsiteY163" fmla="*/ 5587695 h 5641173"/>
              <a:gd name="connsiteX164" fmla="*/ 5583028 w 11243827"/>
              <a:gd name="connsiteY164" fmla="*/ 5580877 h 5641173"/>
              <a:gd name="connsiteX165" fmla="*/ 5549426 w 11243827"/>
              <a:gd name="connsiteY165" fmla="*/ 5582858 h 5641173"/>
              <a:gd name="connsiteX166" fmla="*/ 5519999 w 11243827"/>
              <a:gd name="connsiteY166" fmla="*/ 5592246 h 5641173"/>
              <a:gd name="connsiteX167" fmla="*/ 5480028 w 11243827"/>
              <a:gd name="connsiteY167" fmla="*/ 5597282 h 5641173"/>
              <a:gd name="connsiteX168" fmla="*/ 5456175 w 11243827"/>
              <a:gd name="connsiteY168" fmla="*/ 5600371 h 5641173"/>
              <a:gd name="connsiteX169" fmla="*/ 5388463 w 11243827"/>
              <a:gd name="connsiteY169" fmla="*/ 5602638 h 5641173"/>
              <a:gd name="connsiteX170" fmla="*/ 5265898 w 11243827"/>
              <a:gd name="connsiteY170" fmla="*/ 5591830 h 5641173"/>
              <a:gd name="connsiteX171" fmla="*/ 5231231 w 11243827"/>
              <a:gd name="connsiteY171" fmla="*/ 5592790 h 5641173"/>
              <a:gd name="connsiteX172" fmla="*/ 5226996 w 11243827"/>
              <a:gd name="connsiteY172" fmla="*/ 5595040 h 5641173"/>
              <a:gd name="connsiteX173" fmla="*/ 5175988 w 11243827"/>
              <a:gd name="connsiteY173" fmla="*/ 5588131 h 5641173"/>
              <a:gd name="connsiteX174" fmla="*/ 5107470 w 11243827"/>
              <a:gd name="connsiteY174" fmla="*/ 5594771 h 5641173"/>
              <a:gd name="connsiteX175" fmla="*/ 5027868 w 11243827"/>
              <a:gd name="connsiteY175" fmla="*/ 5605624 h 5641173"/>
              <a:gd name="connsiteX176" fmla="*/ 5007324 w 11243827"/>
              <a:gd name="connsiteY176" fmla="*/ 5609209 h 5641173"/>
              <a:gd name="connsiteX177" fmla="*/ 4952559 w 11243827"/>
              <a:gd name="connsiteY177" fmla="*/ 5611402 h 5641173"/>
              <a:gd name="connsiteX178" fmla="*/ 4826081 w 11243827"/>
              <a:gd name="connsiteY178" fmla="*/ 5616191 h 5641173"/>
              <a:gd name="connsiteX179" fmla="*/ 4823501 w 11243827"/>
              <a:gd name="connsiteY179" fmla="*/ 5619174 h 5641173"/>
              <a:gd name="connsiteX180" fmla="*/ 4813093 w 11243827"/>
              <a:gd name="connsiteY180" fmla="*/ 5620026 h 5641173"/>
              <a:gd name="connsiteX181" fmla="*/ 4810563 w 11243827"/>
              <a:gd name="connsiteY181" fmla="*/ 5620787 h 5641173"/>
              <a:gd name="connsiteX182" fmla="*/ 4795818 w 11243827"/>
              <a:gd name="connsiteY182" fmla="*/ 5624618 h 5641173"/>
              <a:gd name="connsiteX183" fmla="*/ 4758404 w 11243827"/>
              <a:gd name="connsiteY183" fmla="*/ 5619510 h 5641173"/>
              <a:gd name="connsiteX184" fmla="*/ 4717254 w 11243827"/>
              <a:gd name="connsiteY184" fmla="*/ 5624155 h 5641173"/>
              <a:gd name="connsiteX185" fmla="*/ 4591958 w 11243827"/>
              <a:gd name="connsiteY185" fmla="*/ 5624710 h 5641173"/>
              <a:gd name="connsiteX186" fmla="*/ 4476215 w 11243827"/>
              <a:gd name="connsiteY186" fmla="*/ 5628210 h 5641173"/>
              <a:gd name="connsiteX187" fmla="*/ 4425193 w 11243827"/>
              <a:gd name="connsiteY187" fmla="*/ 5627414 h 5641173"/>
              <a:gd name="connsiteX188" fmla="*/ 4383866 w 11243827"/>
              <a:gd name="connsiteY188" fmla="*/ 5626546 h 5641173"/>
              <a:gd name="connsiteX189" fmla="*/ 4385596 w 11243827"/>
              <a:gd name="connsiteY189" fmla="*/ 5634646 h 5641173"/>
              <a:gd name="connsiteX190" fmla="*/ 4360864 w 11243827"/>
              <a:gd name="connsiteY190" fmla="*/ 5641173 h 5641173"/>
              <a:gd name="connsiteX191" fmla="*/ 4328321 w 11243827"/>
              <a:gd name="connsiteY191" fmla="*/ 5626332 h 5641173"/>
              <a:gd name="connsiteX192" fmla="*/ 4309842 w 11243827"/>
              <a:gd name="connsiteY192" fmla="*/ 5626471 h 5641173"/>
              <a:gd name="connsiteX193" fmla="*/ 4277424 w 11243827"/>
              <a:gd name="connsiteY193" fmla="*/ 5631598 h 5641173"/>
              <a:gd name="connsiteX194" fmla="*/ 4266627 w 11243827"/>
              <a:gd name="connsiteY194" fmla="*/ 5633969 h 5641173"/>
              <a:gd name="connsiteX195" fmla="*/ 4185525 w 11243827"/>
              <a:gd name="connsiteY195" fmla="*/ 5617508 h 5641173"/>
              <a:gd name="connsiteX196" fmla="*/ 4177617 w 11243827"/>
              <a:gd name="connsiteY196" fmla="*/ 5610903 h 5641173"/>
              <a:gd name="connsiteX197" fmla="*/ 4136948 w 11243827"/>
              <a:gd name="connsiteY197" fmla="*/ 5608031 h 5641173"/>
              <a:gd name="connsiteX198" fmla="*/ 4132323 w 11243827"/>
              <a:gd name="connsiteY198" fmla="*/ 5609784 h 5641173"/>
              <a:gd name="connsiteX199" fmla="*/ 4098620 w 11243827"/>
              <a:gd name="connsiteY199" fmla="*/ 5599672 h 5641173"/>
              <a:gd name="connsiteX200" fmla="*/ 3963475 w 11243827"/>
              <a:gd name="connsiteY200" fmla="*/ 5581841 h 5641173"/>
              <a:gd name="connsiteX201" fmla="*/ 3703613 w 11243827"/>
              <a:gd name="connsiteY201" fmla="*/ 5572482 h 5641173"/>
              <a:gd name="connsiteX202" fmla="*/ 3432987 w 11243827"/>
              <a:gd name="connsiteY202" fmla="*/ 5545768 h 5641173"/>
              <a:gd name="connsiteX203" fmla="*/ 3176381 w 11243827"/>
              <a:gd name="connsiteY203" fmla="*/ 5556110 h 5641173"/>
              <a:gd name="connsiteX204" fmla="*/ 2710156 w 11243827"/>
              <a:gd name="connsiteY204" fmla="*/ 5527517 h 5641173"/>
              <a:gd name="connsiteX205" fmla="*/ 2550206 w 11243827"/>
              <a:gd name="connsiteY205" fmla="*/ 5524958 h 5641173"/>
              <a:gd name="connsiteX206" fmla="*/ 2443041 w 11243827"/>
              <a:gd name="connsiteY206" fmla="*/ 5523990 h 5641173"/>
              <a:gd name="connsiteX207" fmla="*/ 2435613 w 11243827"/>
              <a:gd name="connsiteY207" fmla="*/ 5526704 h 5641173"/>
              <a:gd name="connsiteX208" fmla="*/ 2405682 w 11243827"/>
              <a:gd name="connsiteY208" fmla="*/ 5528307 h 5641173"/>
              <a:gd name="connsiteX209" fmla="*/ 2397487 w 11243827"/>
              <a:gd name="connsiteY209" fmla="*/ 5540337 h 5641173"/>
              <a:gd name="connsiteX210" fmla="*/ 2297454 w 11243827"/>
              <a:gd name="connsiteY210" fmla="*/ 5550765 h 5641173"/>
              <a:gd name="connsiteX211" fmla="*/ 2056700 w 11243827"/>
              <a:gd name="connsiteY211" fmla="*/ 5555489 h 5641173"/>
              <a:gd name="connsiteX212" fmla="*/ 1878530 w 11243827"/>
              <a:gd name="connsiteY212" fmla="*/ 5535330 h 5641173"/>
              <a:gd name="connsiteX213" fmla="*/ 1859292 w 11243827"/>
              <a:gd name="connsiteY213" fmla="*/ 5535461 h 5641173"/>
              <a:gd name="connsiteX214" fmla="*/ 1835626 w 11243827"/>
              <a:gd name="connsiteY214" fmla="*/ 5533793 h 5641173"/>
              <a:gd name="connsiteX215" fmla="*/ 1798939 w 11243827"/>
              <a:gd name="connsiteY215" fmla="*/ 5540285 h 5641173"/>
              <a:gd name="connsiteX216" fmla="*/ 1779046 w 11243827"/>
              <a:gd name="connsiteY216" fmla="*/ 5549949 h 5641173"/>
              <a:gd name="connsiteX217" fmla="*/ 1772421 w 11243827"/>
              <a:gd name="connsiteY217" fmla="*/ 5549018 h 5641173"/>
              <a:gd name="connsiteX218" fmla="*/ 1772052 w 11243827"/>
              <a:gd name="connsiteY218" fmla="*/ 5545689 h 5641173"/>
              <a:gd name="connsiteX219" fmla="*/ 1711543 w 11243827"/>
              <a:gd name="connsiteY219" fmla="*/ 5534558 h 5641173"/>
              <a:gd name="connsiteX220" fmla="*/ 1631462 w 11243827"/>
              <a:gd name="connsiteY220" fmla="*/ 5491807 h 5641173"/>
              <a:gd name="connsiteX221" fmla="*/ 1538763 w 11243827"/>
              <a:gd name="connsiteY221" fmla="*/ 5482781 h 5641173"/>
              <a:gd name="connsiteX222" fmla="*/ 1501533 w 11243827"/>
              <a:gd name="connsiteY222" fmla="*/ 5467817 h 5641173"/>
              <a:gd name="connsiteX223" fmla="*/ 1461266 w 11243827"/>
              <a:gd name="connsiteY223" fmla="*/ 5469343 h 5641173"/>
              <a:gd name="connsiteX224" fmla="*/ 1449415 w 11243827"/>
              <a:gd name="connsiteY224" fmla="*/ 5460467 h 5641173"/>
              <a:gd name="connsiteX225" fmla="*/ 1447454 w 11243827"/>
              <a:gd name="connsiteY225" fmla="*/ 5458776 h 5641173"/>
              <a:gd name="connsiteX226" fmla="*/ 1437814 w 11243827"/>
              <a:gd name="connsiteY226" fmla="*/ 5455515 h 5641173"/>
              <a:gd name="connsiteX227" fmla="*/ 1437334 w 11243827"/>
              <a:gd name="connsiteY227" fmla="*/ 5450209 h 5641173"/>
              <a:gd name="connsiteX228" fmla="*/ 1424429 w 11243827"/>
              <a:gd name="connsiteY228" fmla="*/ 5442157 h 5641173"/>
              <a:gd name="connsiteX229" fmla="*/ 1406063 w 11243827"/>
              <a:gd name="connsiteY229" fmla="*/ 5437380 h 5641173"/>
              <a:gd name="connsiteX230" fmla="*/ 1316379 w 11243827"/>
              <a:gd name="connsiteY230" fmla="*/ 5419601 h 5641173"/>
              <a:gd name="connsiteX231" fmla="*/ 1264090 w 11243827"/>
              <a:gd name="connsiteY231" fmla="*/ 5406153 h 5641173"/>
              <a:gd name="connsiteX232" fmla="*/ 1246374 w 11243827"/>
              <a:gd name="connsiteY232" fmla="*/ 5396631 h 5641173"/>
              <a:gd name="connsiteX233" fmla="*/ 1220190 w 11243827"/>
              <a:gd name="connsiteY233" fmla="*/ 5386301 h 5641173"/>
              <a:gd name="connsiteX234" fmla="*/ 1175643 w 11243827"/>
              <a:gd name="connsiteY234" fmla="*/ 5364651 h 5641173"/>
              <a:gd name="connsiteX235" fmla="*/ 1150342 w 11243827"/>
              <a:gd name="connsiteY235" fmla="*/ 5358447 h 5641173"/>
              <a:gd name="connsiteX236" fmla="*/ 1112024 w 11243827"/>
              <a:gd name="connsiteY236" fmla="*/ 5345786 h 5641173"/>
              <a:gd name="connsiteX237" fmla="*/ 1100870 w 11243827"/>
              <a:gd name="connsiteY237" fmla="*/ 5343651 h 5641173"/>
              <a:gd name="connsiteX238" fmla="*/ 1096383 w 11243827"/>
              <a:gd name="connsiteY238" fmla="*/ 5343015 h 5641173"/>
              <a:gd name="connsiteX239" fmla="*/ 1058039 w 11243827"/>
              <a:gd name="connsiteY239" fmla="*/ 5343504 h 5641173"/>
              <a:gd name="connsiteX240" fmla="*/ 1055426 w 11243827"/>
              <a:gd name="connsiteY240" fmla="*/ 5339088 h 5641173"/>
              <a:gd name="connsiteX241" fmla="*/ 1044738 w 11243827"/>
              <a:gd name="connsiteY241" fmla="*/ 5333063 h 5641173"/>
              <a:gd name="connsiteX242" fmla="*/ 1033909 w 11243827"/>
              <a:gd name="connsiteY242" fmla="*/ 5335680 h 5641173"/>
              <a:gd name="connsiteX243" fmla="*/ 1012649 w 11243827"/>
              <a:gd name="connsiteY243" fmla="*/ 5334541 h 5641173"/>
              <a:gd name="connsiteX244" fmla="*/ 1007115 w 11243827"/>
              <a:gd name="connsiteY244" fmla="*/ 5332775 h 5641173"/>
              <a:gd name="connsiteX245" fmla="*/ 987447 w 11243827"/>
              <a:gd name="connsiteY245" fmla="*/ 5346462 h 5641173"/>
              <a:gd name="connsiteX246" fmla="*/ 953418 w 11243827"/>
              <a:gd name="connsiteY246" fmla="*/ 5333901 h 5641173"/>
              <a:gd name="connsiteX247" fmla="*/ 916854 w 11243827"/>
              <a:gd name="connsiteY247" fmla="*/ 5329435 h 5641173"/>
              <a:gd name="connsiteX248" fmla="*/ 905651 w 11243827"/>
              <a:gd name="connsiteY248" fmla="*/ 5332114 h 5641173"/>
              <a:gd name="connsiteX249" fmla="*/ 838405 w 11243827"/>
              <a:gd name="connsiteY249" fmla="*/ 5339470 h 5641173"/>
              <a:gd name="connsiteX250" fmla="*/ 817627 w 11243827"/>
              <a:gd name="connsiteY250" fmla="*/ 5330580 h 5641173"/>
              <a:gd name="connsiteX251" fmla="*/ 801817 w 11243827"/>
              <a:gd name="connsiteY251" fmla="*/ 5325937 h 5641173"/>
              <a:gd name="connsiteX252" fmla="*/ 798857 w 11243827"/>
              <a:gd name="connsiteY252" fmla="*/ 5320979 h 5641173"/>
              <a:gd name="connsiteX253" fmla="*/ 788354 w 11243827"/>
              <a:gd name="connsiteY253" fmla="*/ 5320143 h 5641173"/>
              <a:gd name="connsiteX254" fmla="*/ 785726 w 11243827"/>
              <a:gd name="connsiteY254" fmla="*/ 5318989 h 5641173"/>
              <a:gd name="connsiteX255" fmla="*/ 770507 w 11243827"/>
              <a:gd name="connsiteY255" fmla="*/ 5313309 h 5641173"/>
              <a:gd name="connsiteX256" fmla="*/ 733810 w 11243827"/>
              <a:gd name="connsiteY256" fmla="*/ 5324286 h 5641173"/>
              <a:gd name="connsiteX257" fmla="*/ 692117 w 11243827"/>
              <a:gd name="connsiteY257" fmla="*/ 5318786 h 5641173"/>
              <a:gd name="connsiteX258" fmla="*/ 574943 w 11243827"/>
              <a:gd name="connsiteY258" fmla="*/ 5327578 h 5641173"/>
              <a:gd name="connsiteX259" fmla="*/ 441302 w 11243827"/>
              <a:gd name="connsiteY259" fmla="*/ 5307062 h 5641173"/>
              <a:gd name="connsiteX260" fmla="*/ 336819 w 11243827"/>
              <a:gd name="connsiteY260" fmla="*/ 5336690 h 5641173"/>
              <a:gd name="connsiteX261" fmla="*/ 270932 w 11243827"/>
              <a:gd name="connsiteY261" fmla="*/ 5345451 h 5641173"/>
              <a:gd name="connsiteX262" fmla="*/ 194189 w 11243827"/>
              <a:gd name="connsiteY262" fmla="*/ 5343588 h 5641173"/>
              <a:gd name="connsiteX263" fmla="*/ 192552 w 11243827"/>
              <a:gd name="connsiteY263" fmla="*/ 5342845 h 5641173"/>
              <a:gd name="connsiteX264" fmla="*/ 178320 w 11243827"/>
              <a:gd name="connsiteY264" fmla="*/ 5343766 h 5641173"/>
              <a:gd name="connsiteX265" fmla="*/ 175596 w 11243827"/>
              <a:gd name="connsiteY265" fmla="*/ 5346411 h 5641173"/>
              <a:gd name="connsiteX266" fmla="*/ 147287 w 11243827"/>
              <a:gd name="connsiteY266" fmla="*/ 5352625 h 5641173"/>
              <a:gd name="connsiteX267" fmla="*/ 114847 w 11243827"/>
              <a:gd name="connsiteY267" fmla="*/ 5355844 h 5641173"/>
              <a:gd name="connsiteX268" fmla="*/ 114306 w 11243827"/>
              <a:gd name="connsiteY268" fmla="*/ 5354983 h 5641173"/>
              <a:gd name="connsiteX269" fmla="*/ 89264 w 11243827"/>
              <a:gd name="connsiteY269" fmla="*/ 5348886 h 5641173"/>
              <a:gd name="connsiteX270" fmla="*/ 49794 w 11243827"/>
              <a:gd name="connsiteY270" fmla="*/ 5329950 h 5641173"/>
              <a:gd name="connsiteX271" fmla="*/ 19924 w 11243827"/>
              <a:gd name="connsiteY271" fmla="*/ 5334282 h 5641173"/>
              <a:gd name="connsiteX272" fmla="*/ 13819 w 11243827"/>
              <a:gd name="connsiteY272" fmla="*/ 5334653 h 5641173"/>
              <a:gd name="connsiteX273" fmla="*/ 13657 w 11243827"/>
              <a:gd name="connsiteY273" fmla="*/ 5334455 h 5641173"/>
              <a:gd name="connsiteX274" fmla="*/ 7139 w 11243827"/>
              <a:gd name="connsiteY274" fmla="*/ 5334438 h 5641173"/>
              <a:gd name="connsiteX275" fmla="*/ 2684 w 11243827"/>
              <a:gd name="connsiteY275" fmla="*/ 5335333 h 5641173"/>
              <a:gd name="connsiteX276" fmla="*/ 0 w 11243827"/>
              <a:gd name="connsiteY276" fmla="*/ 5335496 h 5641173"/>
              <a:gd name="connsiteX277" fmla="*/ 0 w 11243827"/>
              <a:gd name="connsiteY277" fmla="*/ 10592 h 5641173"/>
              <a:gd name="connsiteX278" fmla="*/ 11243827 w 11243827"/>
              <a:gd name="connsiteY278" fmla="*/ 0 h 5641173"/>
              <a:gd name="connsiteX0" fmla="*/ 11243827 w 11243827"/>
              <a:gd name="connsiteY0" fmla="*/ 0 h 5641173"/>
              <a:gd name="connsiteX1" fmla="*/ 11243827 w 11243827"/>
              <a:gd name="connsiteY1" fmla="*/ 5209610 h 5641173"/>
              <a:gd name="connsiteX2" fmla="*/ 11240675 w 11243827"/>
              <a:gd name="connsiteY2" fmla="*/ 5210442 h 5641173"/>
              <a:gd name="connsiteX3" fmla="*/ 11179959 w 11243827"/>
              <a:gd name="connsiteY3" fmla="*/ 5221199 h 5641173"/>
              <a:gd name="connsiteX4" fmla="*/ 11105493 w 11243827"/>
              <a:gd name="connsiteY4" fmla="*/ 5259905 h 5641173"/>
              <a:gd name="connsiteX5" fmla="*/ 11078640 w 11243827"/>
              <a:gd name="connsiteY5" fmla="*/ 5263531 h 5641173"/>
              <a:gd name="connsiteX6" fmla="*/ 11079616 w 11243827"/>
              <a:gd name="connsiteY6" fmla="*/ 5270380 h 5641173"/>
              <a:gd name="connsiteX7" fmla="*/ 11069641 w 11243827"/>
              <a:gd name="connsiteY7" fmla="*/ 5270884 h 5641173"/>
              <a:gd name="connsiteX8" fmla="*/ 11047377 w 11243827"/>
              <a:gd name="connsiteY8" fmla="*/ 5271051 h 5641173"/>
              <a:gd name="connsiteX9" fmla="*/ 10980705 w 11243827"/>
              <a:gd name="connsiteY9" fmla="*/ 5272951 h 5641173"/>
              <a:gd name="connsiteX10" fmla="*/ 10962514 w 11243827"/>
              <a:gd name="connsiteY10" fmla="*/ 5286084 h 5641173"/>
              <a:gd name="connsiteX11" fmla="*/ 10945307 w 11243827"/>
              <a:gd name="connsiteY11" fmla="*/ 5286290 h 5641173"/>
              <a:gd name="connsiteX12" fmla="*/ 10845516 w 11243827"/>
              <a:gd name="connsiteY12" fmla="*/ 5303894 h 5641173"/>
              <a:gd name="connsiteX13" fmla="*/ 10831795 w 11243827"/>
              <a:gd name="connsiteY13" fmla="*/ 5305210 h 5641173"/>
              <a:gd name="connsiteX14" fmla="*/ 10824365 w 11243827"/>
              <a:gd name="connsiteY14" fmla="*/ 5311111 h 5641173"/>
              <a:gd name="connsiteX15" fmla="*/ 10797756 w 11243827"/>
              <a:gd name="connsiteY15" fmla="*/ 5312285 h 5641173"/>
              <a:gd name="connsiteX16" fmla="*/ 10796525 w 11243827"/>
              <a:gd name="connsiteY16" fmla="*/ 5315645 h 5641173"/>
              <a:gd name="connsiteX17" fmla="*/ 10709063 w 11243827"/>
              <a:gd name="connsiteY17" fmla="*/ 5344492 h 5641173"/>
              <a:gd name="connsiteX18" fmla="*/ 10694078 w 11243827"/>
              <a:gd name="connsiteY18" fmla="*/ 5349258 h 5641173"/>
              <a:gd name="connsiteX19" fmla="*/ 10681131 w 11243827"/>
              <a:gd name="connsiteY19" fmla="*/ 5347812 h 5641173"/>
              <a:gd name="connsiteX20" fmla="*/ 10609448 w 11243827"/>
              <a:gd name="connsiteY20" fmla="*/ 5351931 h 5641173"/>
              <a:gd name="connsiteX21" fmla="*/ 10592397 w 11243827"/>
              <a:gd name="connsiteY21" fmla="*/ 5349402 h 5641173"/>
              <a:gd name="connsiteX22" fmla="*/ 10585227 w 11243827"/>
              <a:gd name="connsiteY22" fmla="*/ 5344063 h 5641173"/>
              <a:gd name="connsiteX23" fmla="*/ 10557472 w 11243827"/>
              <a:gd name="connsiteY23" fmla="*/ 5354151 h 5641173"/>
              <a:gd name="connsiteX24" fmla="*/ 10514646 w 11243827"/>
              <a:gd name="connsiteY24" fmla="*/ 5361064 h 5641173"/>
              <a:gd name="connsiteX25" fmla="*/ 10494292 w 11243827"/>
              <a:gd name="connsiteY25" fmla="*/ 5366054 h 5641173"/>
              <a:gd name="connsiteX26" fmla="*/ 10477869 w 11243827"/>
              <a:gd name="connsiteY26" fmla="*/ 5363025 h 5641173"/>
              <a:gd name="connsiteX27" fmla="*/ 10384411 w 11243827"/>
              <a:gd name="connsiteY27" fmla="*/ 5362257 h 5641173"/>
              <a:gd name="connsiteX28" fmla="*/ 10362921 w 11243827"/>
              <a:gd name="connsiteY28" fmla="*/ 5357444 h 5641173"/>
              <a:gd name="connsiteX29" fmla="*/ 10352736 w 11243827"/>
              <a:gd name="connsiteY29" fmla="*/ 5347851 h 5641173"/>
              <a:gd name="connsiteX30" fmla="*/ 10344754 w 11243827"/>
              <a:gd name="connsiteY30" fmla="*/ 5351272 h 5641173"/>
              <a:gd name="connsiteX31" fmla="*/ 10288226 w 11243827"/>
              <a:gd name="connsiteY31" fmla="*/ 5351613 h 5641173"/>
              <a:gd name="connsiteX32" fmla="*/ 10251350 w 11243827"/>
              <a:gd name="connsiteY32" fmla="*/ 5352711 h 5641173"/>
              <a:gd name="connsiteX33" fmla="*/ 10249108 w 11243827"/>
              <a:gd name="connsiteY33" fmla="*/ 5365881 h 5641173"/>
              <a:gd name="connsiteX34" fmla="*/ 10216272 w 11243827"/>
              <a:gd name="connsiteY34" fmla="*/ 5370573 h 5641173"/>
              <a:gd name="connsiteX35" fmla="*/ 10181278 w 11243827"/>
              <a:gd name="connsiteY35" fmla="*/ 5362119 h 5641173"/>
              <a:gd name="connsiteX36" fmla="*/ 10140033 w 11243827"/>
              <a:gd name="connsiteY36" fmla="*/ 5363304 h 5641173"/>
              <a:gd name="connsiteX37" fmla="*/ 10115353 w 11243827"/>
              <a:gd name="connsiteY37" fmla="*/ 5363869 h 5641173"/>
              <a:gd name="connsiteX38" fmla="*/ 10050578 w 11243827"/>
              <a:gd name="connsiteY38" fmla="*/ 5376153 h 5641173"/>
              <a:gd name="connsiteX39" fmla="*/ 9945478 w 11243827"/>
              <a:gd name="connsiteY39" fmla="*/ 5422859 h 5641173"/>
              <a:gd name="connsiteX40" fmla="*/ 9912481 w 11243827"/>
              <a:gd name="connsiteY40" fmla="*/ 5429477 h 5641173"/>
              <a:gd name="connsiteX41" fmla="*/ 9906713 w 11243827"/>
              <a:gd name="connsiteY41" fmla="*/ 5426784 h 5641173"/>
              <a:gd name="connsiteX42" fmla="*/ 9742436 w 11243827"/>
              <a:gd name="connsiteY42" fmla="*/ 5454834 h 5641173"/>
              <a:gd name="connsiteX43" fmla="*/ 9713044 w 11243827"/>
              <a:gd name="connsiteY43" fmla="*/ 5456476 h 5641173"/>
              <a:gd name="connsiteX44" fmla="*/ 9691033 w 11243827"/>
              <a:gd name="connsiteY44" fmla="*/ 5455451 h 5641173"/>
              <a:gd name="connsiteX45" fmla="*/ 9638355 w 11243827"/>
              <a:gd name="connsiteY45" fmla="*/ 5464794 h 5641173"/>
              <a:gd name="connsiteX46" fmla="*/ 9552434 w 11243827"/>
              <a:gd name="connsiteY46" fmla="*/ 5485280 h 5641173"/>
              <a:gd name="connsiteX47" fmla="*/ 9533883 w 11243827"/>
              <a:gd name="connsiteY47" fmla="*/ 5488516 h 5641173"/>
              <a:gd name="connsiteX48" fmla="*/ 9516916 w 11243827"/>
              <a:gd name="connsiteY48" fmla="*/ 5486828 h 5641173"/>
              <a:gd name="connsiteX49" fmla="*/ 9512093 w 11243827"/>
              <a:gd name="connsiteY49" fmla="*/ 5482541 h 5641173"/>
              <a:gd name="connsiteX50" fmla="*/ 9501725 w 11243827"/>
              <a:gd name="connsiteY50" fmla="*/ 5483603 h 5641173"/>
              <a:gd name="connsiteX51" fmla="*/ 9498754 w 11243827"/>
              <a:gd name="connsiteY51" fmla="*/ 5482951 h 5641173"/>
              <a:gd name="connsiteX52" fmla="*/ 9481932 w 11243827"/>
              <a:gd name="connsiteY52" fmla="*/ 5480151 h 5641173"/>
              <a:gd name="connsiteX53" fmla="*/ 9451321 w 11243827"/>
              <a:gd name="connsiteY53" fmla="*/ 5497375 h 5641173"/>
              <a:gd name="connsiteX54" fmla="*/ 9409298 w 11243827"/>
              <a:gd name="connsiteY54" fmla="*/ 5499478 h 5641173"/>
              <a:gd name="connsiteX55" fmla="*/ 9303056 w 11243827"/>
              <a:gd name="connsiteY55" fmla="*/ 5519093 h 5641173"/>
              <a:gd name="connsiteX56" fmla="*/ 9229078 w 11243827"/>
              <a:gd name="connsiteY56" fmla="*/ 5524154 h 5641173"/>
              <a:gd name="connsiteX57" fmla="*/ 9165105 w 11243827"/>
              <a:gd name="connsiteY57" fmla="*/ 5532892 h 5641173"/>
              <a:gd name="connsiteX58" fmla="*/ 9077301 w 11243827"/>
              <a:gd name="connsiteY58" fmla="*/ 5580356 h 5641173"/>
              <a:gd name="connsiteX59" fmla="*/ 8960065 w 11243827"/>
              <a:gd name="connsiteY59" fmla="*/ 5597982 h 5641173"/>
              <a:gd name="connsiteX60" fmla="*/ 8953536 w 11243827"/>
              <a:gd name="connsiteY60" fmla="*/ 5606638 h 5641173"/>
              <a:gd name="connsiteX61" fmla="*/ 8943907 w 11243827"/>
              <a:gd name="connsiteY61" fmla="*/ 5612541 h 5641173"/>
              <a:gd name="connsiteX62" fmla="*/ 8942046 w 11243827"/>
              <a:gd name="connsiteY62" fmla="*/ 5612112 h 5641173"/>
              <a:gd name="connsiteX63" fmla="*/ 8928824 w 11243827"/>
              <a:gd name="connsiteY63" fmla="*/ 5615549 h 5641173"/>
              <a:gd name="connsiteX64" fmla="*/ 8927294 w 11243827"/>
              <a:gd name="connsiteY64" fmla="*/ 5618607 h 5641173"/>
              <a:gd name="connsiteX65" fmla="*/ 8918651 w 11243827"/>
              <a:gd name="connsiteY65" fmla="*/ 5621688 h 5641173"/>
              <a:gd name="connsiteX66" fmla="*/ 8902772 w 11243827"/>
              <a:gd name="connsiteY66" fmla="*/ 5629703 h 5641173"/>
              <a:gd name="connsiteX67" fmla="*/ 8898724 w 11243827"/>
              <a:gd name="connsiteY67" fmla="*/ 5629379 h 5641173"/>
              <a:gd name="connsiteX68" fmla="*/ 8873099 w 11243827"/>
              <a:gd name="connsiteY68" fmla="*/ 5638628 h 5641173"/>
              <a:gd name="connsiteX69" fmla="*/ 8872234 w 11243827"/>
              <a:gd name="connsiteY69" fmla="*/ 5637889 h 5641173"/>
              <a:gd name="connsiteX70" fmla="*/ 8862777 w 11243827"/>
              <a:gd name="connsiteY70" fmla="*/ 5636711 h 5641173"/>
              <a:gd name="connsiteX71" fmla="*/ 8845869 w 11243827"/>
              <a:gd name="connsiteY71" fmla="*/ 5636436 h 5641173"/>
              <a:gd name="connsiteX72" fmla="*/ 8800548 w 11243827"/>
              <a:gd name="connsiteY72" fmla="*/ 5625084 h 5641173"/>
              <a:gd name="connsiteX73" fmla="*/ 8773774 w 11243827"/>
              <a:gd name="connsiteY73" fmla="*/ 5634630 h 5641173"/>
              <a:gd name="connsiteX74" fmla="*/ 8698255 w 11243827"/>
              <a:gd name="connsiteY74" fmla="*/ 5636083 h 5641173"/>
              <a:gd name="connsiteX75" fmla="*/ 8619167 w 11243827"/>
              <a:gd name="connsiteY75" fmla="*/ 5619130 h 5641173"/>
              <a:gd name="connsiteX76" fmla="*/ 8539822 w 11243827"/>
              <a:gd name="connsiteY76" fmla="*/ 5616905 h 5641173"/>
              <a:gd name="connsiteX77" fmla="*/ 8511094 w 11243827"/>
              <a:gd name="connsiteY77" fmla="*/ 5617360 h 5641173"/>
              <a:gd name="connsiteX78" fmla="*/ 8459886 w 11243827"/>
              <a:gd name="connsiteY78" fmla="*/ 5612612 h 5641173"/>
              <a:gd name="connsiteX79" fmla="*/ 8436432 w 11243827"/>
              <a:gd name="connsiteY79" fmla="*/ 5606990 h 5641173"/>
              <a:gd name="connsiteX80" fmla="*/ 8435403 w 11243827"/>
              <a:gd name="connsiteY80" fmla="*/ 5607336 h 5641173"/>
              <a:gd name="connsiteX81" fmla="*/ 8433307 w 11243827"/>
              <a:gd name="connsiteY81" fmla="*/ 5604917 h 5641173"/>
              <a:gd name="connsiteX82" fmla="*/ 8428968 w 11243827"/>
              <a:gd name="connsiteY82" fmla="*/ 5603796 h 5641173"/>
              <a:gd name="connsiteX83" fmla="*/ 8417124 w 11243827"/>
              <a:gd name="connsiteY83" fmla="*/ 5604518 h 5641173"/>
              <a:gd name="connsiteX84" fmla="*/ 8412669 w 11243827"/>
              <a:gd name="connsiteY84" fmla="*/ 5605413 h 5641173"/>
              <a:gd name="connsiteX85" fmla="*/ 8406152 w 11243827"/>
              <a:gd name="connsiteY85" fmla="*/ 5605396 h 5641173"/>
              <a:gd name="connsiteX86" fmla="*/ 8405989 w 11243827"/>
              <a:gd name="connsiteY86" fmla="*/ 5605197 h 5641173"/>
              <a:gd name="connsiteX87" fmla="*/ 8399884 w 11243827"/>
              <a:gd name="connsiteY87" fmla="*/ 5605568 h 5641173"/>
              <a:gd name="connsiteX88" fmla="*/ 8370014 w 11243827"/>
              <a:gd name="connsiteY88" fmla="*/ 5609900 h 5641173"/>
              <a:gd name="connsiteX89" fmla="*/ 8330544 w 11243827"/>
              <a:gd name="connsiteY89" fmla="*/ 5590964 h 5641173"/>
              <a:gd name="connsiteX90" fmla="*/ 8314221 w 11243827"/>
              <a:gd name="connsiteY90" fmla="*/ 5587682 h 5641173"/>
              <a:gd name="connsiteX91" fmla="*/ 8305502 w 11243827"/>
              <a:gd name="connsiteY91" fmla="*/ 5584868 h 5641173"/>
              <a:gd name="connsiteX92" fmla="*/ 8304962 w 11243827"/>
              <a:gd name="connsiteY92" fmla="*/ 5584007 h 5641173"/>
              <a:gd name="connsiteX93" fmla="*/ 8276324 w 11243827"/>
              <a:gd name="connsiteY93" fmla="*/ 5588260 h 5641173"/>
              <a:gd name="connsiteX94" fmla="*/ 8272522 w 11243827"/>
              <a:gd name="connsiteY94" fmla="*/ 5587226 h 5641173"/>
              <a:gd name="connsiteX95" fmla="*/ 8253857 w 11243827"/>
              <a:gd name="connsiteY95" fmla="*/ 5592043 h 5641173"/>
              <a:gd name="connsiteX96" fmla="*/ 8244212 w 11243827"/>
              <a:gd name="connsiteY96" fmla="*/ 5593439 h 5641173"/>
              <a:gd name="connsiteX97" fmla="*/ 8241488 w 11243827"/>
              <a:gd name="connsiteY97" fmla="*/ 5596085 h 5641173"/>
              <a:gd name="connsiteX98" fmla="*/ 8227256 w 11243827"/>
              <a:gd name="connsiteY98" fmla="*/ 5597005 h 5641173"/>
              <a:gd name="connsiteX99" fmla="*/ 8225619 w 11243827"/>
              <a:gd name="connsiteY99" fmla="*/ 5596262 h 5641173"/>
              <a:gd name="connsiteX100" fmla="*/ 8213882 w 11243827"/>
              <a:gd name="connsiteY100" fmla="*/ 5600179 h 5641173"/>
              <a:gd name="connsiteX101" fmla="*/ 8204045 w 11243827"/>
              <a:gd name="connsiteY101" fmla="*/ 5607275 h 5641173"/>
              <a:gd name="connsiteX102" fmla="*/ 8082989 w 11243827"/>
              <a:gd name="connsiteY102" fmla="*/ 5603160 h 5641173"/>
              <a:gd name="connsiteX103" fmla="*/ 7976942 w 11243827"/>
              <a:gd name="connsiteY103" fmla="*/ 5598455 h 5641173"/>
              <a:gd name="connsiteX104" fmla="*/ 7950121 w 11243827"/>
              <a:gd name="connsiteY104" fmla="*/ 5590893 h 5641173"/>
              <a:gd name="connsiteX105" fmla="*/ 7727691 w 11243827"/>
              <a:gd name="connsiteY105" fmla="*/ 5621064 h 5641173"/>
              <a:gd name="connsiteX106" fmla="*/ 7685998 w 11243827"/>
              <a:gd name="connsiteY106" fmla="*/ 5615564 h 5641173"/>
              <a:gd name="connsiteX107" fmla="*/ 7649302 w 11243827"/>
              <a:gd name="connsiteY107" fmla="*/ 5626541 h 5641173"/>
              <a:gd name="connsiteX108" fmla="*/ 7634083 w 11243827"/>
              <a:gd name="connsiteY108" fmla="*/ 5620862 h 5641173"/>
              <a:gd name="connsiteX109" fmla="*/ 7631455 w 11243827"/>
              <a:gd name="connsiteY109" fmla="*/ 5619708 h 5641173"/>
              <a:gd name="connsiteX110" fmla="*/ 7620952 w 11243827"/>
              <a:gd name="connsiteY110" fmla="*/ 5618872 h 5641173"/>
              <a:gd name="connsiteX111" fmla="*/ 7617992 w 11243827"/>
              <a:gd name="connsiteY111" fmla="*/ 5613914 h 5641173"/>
              <a:gd name="connsiteX112" fmla="*/ 7602182 w 11243827"/>
              <a:gd name="connsiteY112" fmla="*/ 5609271 h 5641173"/>
              <a:gd name="connsiteX113" fmla="*/ 7582847 w 11243827"/>
              <a:gd name="connsiteY113" fmla="*/ 5609047 h 5641173"/>
              <a:gd name="connsiteX114" fmla="*/ 7514158 w 11243827"/>
              <a:gd name="connsiteY114" fmla="*/ 5607737 h 5641173"/>
              <a:gd name="connsiteX115" fmla="*/ 7502955 w 11243827"/>
              <a:gd name="connsiteY115" fmla="*/ 5610415 h 5641173"/>
              <a:gd name="connsiteX116" fmla="*/ 7466391 w 11243827"/>
              <a:gd name="connsiteY116" fmla="*/ 5605949 h 5641173"/>
              <a:gd name="connsiteX117" fmla="*/ 7433806 w 11243827"/>
              <a:gd name="connsiteY117" fmla="*/ 5604945 h 5641173"/>
              <a:gd name="connsiteX118" fmla="*/ 7412693 w 11243827"/>
              <a:gd name="connsiteY118" fmla="*/ 5607075 h 5641173"/>
              <a:gd name="connsiteX119" fmla="*/ 7407159 w 11243827"/>
              <a:gd name="connsiteY119" fmla="*/ 5605310 h 5641173"/>
              <a:gd name="connsiteX120" fmla="*/ 7385900 w 11243827"/>
              <a:gd name="connsiteY120" fmla="*/ 5604171 h 5641173"/>
              <a:gd name="connsiteX121" fmla="*/ 7375071 w 11243827"/>
              <a:gd name="connsiteY121" fmla="*/ 5606788 h 5641173"/>
              <a:gd name="connsiteX122" fmla="*/ 7364382 w 11243827"/>
              <a:gd name="connsiteY122" fmla="*/ 5600762 h 5641173"/>
              <a:gd name="connsiteX123" fmla="*/ 7361770 w 11243827"/>
              <a:gd name="connsiteY123" fmla="*/ 5596347 h 5641173"/>
              <a:gd name="connsiteX124" fmla="*/ 7346641 w 11243827"/>
              <a:gd name="connsiteY124" fmla="*/ 5598329 h 5641173"/>
              <a:gd name="connsiteX125" fmla="*/ 7334238 w 11243827"/>
              <a:gd name="connsiteY125" fmla="*/ 5594014 h 5641173"/>
              <a:gd name="connsiteX126" fmla="*/ 7323426 w 11243827"/>
              <a:gd name="connsiteY126" fmla="*/ 5596835 h 5641173"/>
              <a:gd name="connsiteX127" fmla="*/ 7318938 w 11243827"/>
              <a:gd name="connsiteY127" fmla="*/ 5596200 h 5641173"/>
              <a:gd name="connsiteX128" fmla="*/ 7307784 w 11243827"/>
              <a:gd name="connsiteY128" fmla="*/ 5594065 h 5641173"/>
              <a:gd name="connsiteX129" fmla="*/ 7288540 w 11243827"/>
              <a:gd name="connsiteY129" fmla="*/ 5589320 h 5641173"/>
              <a:gd name="connsiteX130" fmla="*/ 7282537 w 11243827"/>
              <a:gd name="connsiteY130" fmla="*/ 5588660 h 5641173"/>
              <a:gd name="connsiteX131" fmla="*/ 7269466 w 11243827"/>
              <a:gd name="connsiteY131" fmla="*/ 5581404 h 5641173"/>
              <a:gd name="connsiteX132" fmla="*/ 7244165 w 11243827"/>
              <a:gd name="connsiteY132" fmla="*/ 5575200 h 5641173"/>
              <a:gd name="connsiteX133" fmla="*/ 7199619 w 11243827"/>
              <a:gd name="connsiteY133" fmla="*/ 5553550 h 5641173"/>
              <a:gd name="connsiteX134" fmla="*/ 7173434 w 11243827"/>
              <a:gd name="connsiteY134" fmla="*/ 5543219 h 5641173"/>
              <a:gd name="connsiteX135" fmla="*/ 7155718 w 11243827"/>
              <a:gd name="connsiteY135" fmla="*/ 5533697 h 5641173"/>
              <a:gd name="connsiteX136" fmla="*/ 7103430 w 11243827"/>
              <a:gd name="connsiteY136" fmla="*/ 5520249 h 5641173"/>
              <a:gd name="connsiteX137" fmla="*/ 7013746 w 11243827"/>
              <a:gd name="connsiteY137" fmla="*/ 5502470 h 5641173"/>
              <a:gd name="connsiteX138" fmla="*/ 6995379 w 11243827"/>
              <a:gd name="connsiteY138" fmla="*/ 5497693 h 5641173"/>
              <a:gd name="connsiteX139" fmla="*/ 6982475 w 11243827"/>
              <a:gd name="connsiteY139" fmla="*/ 5489641 h 5641173"/>
              <a:gd name="connsiteX140" fmla="*/ 6981994 w 11243827"/>
              <a:gd name="connsiteY140" fmla="*/ 5484335 h 5641173"/>
              <a:gd name="connsiteX141" fmla="*/ 6972355 w 11243827"/>
              <a:gd name="connsiteY141" fmla="*/ 5481074 h 5641173"/>
              <a:gd name="connsiteX142" fmla="*/ 6970394 w 11243827"/>
              <a:gd name="connsiteY142" fmla="*/ 5479383 h 5641173"/>
              <a:gd name="connsiteX143" fmla="*/ 6958543 w 11243827"/>
              <a:gd name="connsiteY143" fmla="*/ 5470507 h 5641173"/>
              <a:gd name="connsiteX144" fmla="*/ 6918276 w 11243827"/>
              <a:gd name="connsiteY144" fmla="*/ 5472034 h 5641173"/>
              <a:gd name="connsiteX145" fmla="*/ 6881046 w 11243827"/>
              <a:gd name="connsiteY145" fmla="*/ 5457070 h 5641173"/>
              <a:gd name="connsiteX146" fmla="*/ 6752164 w 11243827"/>
              <a:gd name="connsiteY146" fmla="*/ 5425021 h 5641173"/>
              <a:gd name="connsiteX147" fmla="*/ 6724964 w 11243827"/>
              <a:gd name="connsiteY147" fmla="*/ 5414071 h 5641173"/>
              <a:gd name="connsiteX148" fmla="*/ 6683286 w 11243827"/>
              <a:gd name="connsiteY148" fmla="*/ 5432830 h 5641173"/>
              <a:gd name="connsiteX149" fmla="*/ 6644277 w 11243827"/>
              <a:gd name="connsiteY149" fmla="*/ 5429684 h 5641173"/>
              <a:gd name="connsiteX150" fmla="*/ 6532914 w 11243827"/>
              <a:gd name="connsiteY150" fmla="*/ 5431205 h 5641173"/>
              <a:gd name="connsiteX151" fmla="*/ 6307459 w 11243827"/>
              <a:gd name="connsiteY151" fmla="*/ 5467087 h 5641173"/>
              <a:gd name="connsiteX152" fmla="*/ 6196243 w 11243827"/>
              <a:gd name="connsiteY152" fmla="*/ 5515042 h 5641173"/>
              <a:gd name="connsiteX153" fmla="*/ 6099124 w 11243827"/>
              <a:gd name="connsiteY153" fmla="*/ 5516848 h 5641173"/>
              <a:gd name="connsiteX154" fmla="*/ 6016077 w 11243827"/>
              <a:gd name="connsiteY154" fmla="*/ 5528642 h 5641173"/>
              <a:gd name="connsiteX155" fmla="*/ 6004389 w 11243827"/>
              <a:gd name="connsiteY155" fmla="*/ 5531206 h 5641173"/>
              <a:gd name="connsiteX156" fmla="*/ 5933945 w 11243827"/>
              <a:gd name="connsiteY156" fmla="*/ 5538840 h 5641173"/>
              <a:gd name="connsiteX157" fmla="*/ 5883936 w 11243827"/>
              <a:gd name="connsiteY157" fmla="*/ 5553807 h 5641173"/>
              <a:gd name="connsiteX158" fmla="*/ 5798331 w 11243827"/>
              <a:gd name="connsiteY158" fmla="*/ 5564248 h 5641173"/>
              <a:gd name="connsiteX159" fmla="*/ 5712738 w 11243827"/>
              <a:gd name="connsiteY159" fmla="*/ 5573120 h 5641173"/>
              <a:gd name="connsiteX160" fmla="*/ 5681342 w 11243827"/>
              <a:gd name="connsiteY160" fmla="*/ 5575621 h 5641173"/>
              <a:gd name="connsiteX161" fmla="*/ 5627167 w 11243827"/>
              <a:gd name="connsiteY161" fmla="*/ 5583215 h 5641173"/>
              <a:gd name="connsiteX162" fmla="*/ 5591414 w 11243827"/>
              <a:gd name="connsiteY162" fmla="*/ 5587695 h 5641173"/>
              <a:gd name="connsiteX163" fmla="*/ 5583028 w 11243827"/>
              <a:gd name="connsiteY163" fmla="*/ 5580877 h 5641173"/>
              <a:gd name="connsiteX164" fmla="*/ 5549426 w 11243827"/>
              <a:gd name="connsiteY164" fmla="*/ 5582858 h 5641173"/>
              <a:gd name="connsiteX165" fmla="*/ 5519999 w 11243827"/>
              <a:gd name="connsiteY165" fmla="*/ 5592246 h 5641173"/>
              <a:gd name="connsiteX166" fmla="*/ 5480028 w 11243827"/>
              <a:gd name="connsiteY166" fmla="*/ 5597282 h 5641173"/>
              <a:gd name="connsiteX167" fmla="*/ 5456175 w 11243827"/>
              <a:gd name="connsiteY167" fmla="*/ 5600371 h 5641173"/>
              <a:gd name="connsiteX168" fmla="*/ 5388463 w 11243827"/>
              <a:gd name="connsiteY168" fmla="*/ 5602638 h 5641173"/>
              <a:gd name="connsiteX169" fmla="*/ 5265898 w 11243827"/>
              <a:gd name="connsiteY169" fmla="*/ 5591830 h 5641173"/>
              <a:gd name="connsiteX170" fmla="*/ 5231231 w 11243827"/>
              <a:gd name="connsiteY170" fmla="*/ 5592790 h 5641173"/>
              <a:gd name="connsiteX171" fmla="*/ 5226996 w 11243827"/>
              <a:gd name="connsiteY171" fmla="*/ 5595040 h 5641173"/>
              <a:gd name="connsiteX172" fmla="*/ 5175988 w 11243827"/>
              <a:gd name="connsiteY172" fmla="*/ 5588131 h 5641173"/>
              <a:gd name="connsiteX173" fmla="*/ 5107470 w 11243827"/>
              <a:gd name="connsiteY173" fmla="*/ 5594771 h 5641173"/>
              <a:gd name="connsiteX174" fmla="*/ 5027868 w 11243827"/>
              <a:gd name="connsiteY174" fmla="*/ 5605624 h 5641173"/>
              <a:gd name="connsiteX175" fmla="*/ 5007324 w 11243827"/>
              <a:gd name="connsiteY175" fmla="*/ 5609209 h 5641173"/>
              <a:gd name="connsiteX176" fmla="*/ 4952559 w 11243827"/>
              <a:gd name="connsiteY176" fmla="*/ 5611402 h 5641173"/>
              <a:gd name="connsiteX177" fmla="*/ 4826081 w 11243827"/>
              <a:gd name="connsiteY177" fmla="*/ 5616191 h 5641173"/>
              <a:gd name="connsiteX178" fmla="*/ 4823501 w 11243827"/>
              <a:gd name="connsiteY178" fmla="*/ 5619174 h 5641173"/>
              <a:gd name="connsiteX179" fmla="*/ 4813093 w 11243827"/>
              <a:gd name="connsiteY179" fmla="*/ 5620026 h 5641173"/>
              <a:gd name="connsiteX180" fmla="*/ 4810563 w 11243827"/>
              <a:gd name="connsiteY180" fmla="*/ 5620787 h 5641173"/>
              <a:gd name="connsiteX181" fmla="*/ 4795818 w 11243827"/>
              <a:gd name="connsiteY181" fmla="*/ 5624618 h 5641173"/>
              <a:gd name="connsiteX182" fmla="*/ 4758404 w 11243827"/>
              <a:gd name="connsiteY182" fmla="*/ 5619510 h 5641173"/>
              <a:gd name="connsiteX183" fmla="*/ 4717254 w 11243827"/>
              <a:gd name="connsiteY183" fmla="*/ 5624155 h 5641173"/>
              <a:gd name="connsiteX184" fmla="*/ 4591958 w 11243827"/>
              <a:gd name="connsiteY184" fmla="*/ 5624710 h 5641173"/>
              <a:gd name="connsiteX185" fmla="*/ 4476215 w 11243827"/>
              <a:gd name="connsiteY185" fmla="*/ 5628210 h 5641173"/>
              <a:gd name="connsiteX186" fmla="*/ 4425193 w 11243827"/>
              <a:gd name="connsiteY186" fmla="*/ 5627414 h 5641173"/>
              <a:gd name="connsiteX187" fmla="*/ 4383866 w 11243827"/>
              <a:gd name="connsiteY187" fmla="*/ 5626546 h 5641173"/>
              <a:gd name="connsiteX188" fmla="*/ 4385596 w 11243827"/>
              <a:gd name="connsiteY188" fmla="*/ 5634646 h 5641173"/>
              <a:gd name="connsiteX189" fmla="*/ 4360864 w 11243827"/>
              <a:gd name="connsiteY189" fmla="*/ 5641173 h 5641173"/>
              <a:gd name="connsiteX190" fmla="*/ 4328321 w 11243827"/>
              <a:gd name="connsiteY190" fmla="*/ 5626332 h 5641173"/>
              <a:gd name="connsiteX191" fmla="*/ 4309842 w 11243827"/>
              <a:gd name="connsiteY191" fmla="*/ 5626471 h 5641173"/>
              <a:gd name="connsiteX192" fmla="*/ 4277424 w 11243827"/>
              <a:gd name="connsiteY192" fmla="*/ 5631598 h 5641173"/>
              <a:gd name="connsiteX193" fmla="*/ 4266627 w 11243827"/>
              <a:gd name="connsiteY193" fmla="*/ 5633969 h 5641173"/>
              <a:gd name="connsiteX194" fmla="*/ 4185525 w 11243827"/>
              <a:gd name="connsiteY194" fmla="*/ 5617508 h 5641173"/>
              <a:gd name="connsiteX195" fmla="*/ 4177617 w 11243827"/>
              <a:gd name="connsiteY195" fmla="*/ 5610903 h 5641173"/>
              <a:gd name="connsiteX196" fmla="*/ 4136948 w 11243827"/>
              <a:gd name="connsiteY196" fmla="*/ 5608031 h 5641173"/>
              <a:gd name="connsiteX197" fmla="*/ 4132323 w 11243827"/>
              <a:gd name="connsiteY197" fmla="*/ 5609784 h 5641173"/>
              <a:gd name="connsiteX198" fmla="*/ 4098620 w 11243827"/>
              <a:gd name="connsiteY198" fmla="*/ 5599672 h 5641173"/>
              <a:gd name="connsiteX199" fmla="*/ 3963475 w 11243827"/>
              <a:gd name="connsiteY199" fmla="*/ 5581841 h 5641173"/>
              <a:gd name="connsiteX200" fmla="*/ 3703613 w 11243827"/>
              <a:gd name="connsiteY200" fmla="*/ 5572482 h 5641173"/>
              <a:gd name="connsiteX201" fmla="*/ 3432987 w 11243827"/>
              <a:gd name="connsiteY201" fmla="*/ 5545768 h 5641173"/>
              <a:gd name="connsiteX202" fmla="*/ 3176381 w 11243827"/>
              <a:gd name="connsiteY202" fmla="*/ 5556110 h 5641173"/>
              <a:gd name="connsiteX203" fmla="*/ 2710156 w 11243827"/>
              <a:gd name="connsiteY203" fmla="*/ 5527517 h 5641173"/>
              <a:gd name="connsiteX204" fmla="*/ 2550206 w 11243827"/>
              <a:gd name="connsiteY204" fmla="*/ 5524958 h 5641173"/>
              <a:gd name="connsiteX205" fmla="*/ 2443041 w 11243827"/>
              <a:gd name="connsiteY205" fmla="*/ 5523990 h 5641173"/>
              <a:gd name="connsiteX206" fmla="*/ 2435613 w 11243827"/>
              <a:gd name="connsiteY206" fmla="*/ 5526704 h 5641173"/>
              <a:gd name="connsiteX207" fmla="*/ 2405682 w 11243827"/>
              <a:gd name="connsiteY207" fmla="*/ 5528307 h 5641173"/>
              <a:gd name="connsiteX208" fmla="*/ 2397487 w 11243827"/>
              <a:gd name="connsiteY208" fmla="*/ 5540337 h 5641173"/>
              <a:gd name="connsiteX209" fmla="*/ 2297454 w 11243827"/>
              <a:gd name="connsiteY209" fmla="*/ 5550765 h 5641173"/>
              <a:gd name="connsiteX210" fmla="*/ 2056700 w 11243827"/>
              <a:gd name="connsiteY210" fmla="*/ 5555489 h 5641173"/>
              <a:gd name="connsiteX211" fmla="*/ 1878530 w 11243827"/>
              <a:gd name="connsiteY211" fmla="*/ 5535330 h 5641173"/>
              <a:gd name="connsiteX212" fmla="*/ 1859292 w 11243827"/>
              <a:gd name="connsiteY212" fmla="*/ 5535461 h 5641173"/>
              <a:gd name="connsiteX213" fmla="*/ 1835626 w 11243827"/>
              <a:gd name="connsiteY213" fmla="*/ 5533793 h 5641173"/>
              <a:gd name="connsiteX214" fmla="*/ 1798939 w 11243827"/>
              <a:gd name="connsiteY214" fmla="*/ 5540285 h 5641173"/>
              <a:gd name="connsiteX215" fmla="*/ 1779046 w 11243827"/>
              <a:gd name="connsiteY215" fmla="*/ 5549949 h 5641173"/>
              <a:gd name="connsiteX216" fmla="*/ 1772421 w 11243827"/>
              <a:gd name="connsiteY216" fmla="*/ 5549018 h 5641173"/>
              <a:gd name="connsiteX217" fmla="*/ 1772052 w 11243827"/>
              <a:gd name="connsiteY217" fmla="*/ 5545689 h 5641173"/>
              <a:gd name="connsiteX218" fmla="*/ 1711543 w 11243827"/>
              <a:gd name="connsiteY218" fmla="*/ 5534558 h 5641173"/>
              <a:gd name="connsiteX219" fmla="*/ 1631462 w 11243827"/>
              <a:gd name="connsiteY219" fmla="*/ 5491807 h 5641173"/>
              <a:gd name="connsiteX220" fmla="*/ 1538763 w 11243827"/>
              <a:gd name="connsiteY220" fmla="*/ 5482781 h 5641173"/>
              <a:gd name="connsiteX221" fmla="*/ 1501533 w 11243827"/>
              <a:gd name="connsiteY221" fmla="*/ 5467817 h 5641173"/>
              <a:gd name="connsiteX222" fmla="*/ 1461266 w 11243827"/>
              <a:gd name="connsiteY222" fmla="*/ 5469343 h 5641173"/>
              <a:gd name="connsiteX223" fmla="*/ 1449415 w 11243827"/>
              <a:gd name="connsiteY223" fmla="*/ 5460467 h 5641173"/>
              <a:gd name="connsiteX224" fmla="*/ 1447454 w 11243827"/>
              <a:gd name="connsiteY224" fmla="*/ 5458776 h 5641173"/>
              <a:gd name="connsiteX225" fmla="*/ 1437814 w 11243827"/>
              <a:gd name="connsiteY225" fmla="*/ 5455515 h 5641173"/>
              <a:gd name="connsiteX226" fmla="*/ 1437334 w 11243827"/>
              <a:gd name="connsiteY226" fmla="*/ 5450209 h 5641173"/>
              <a:gd name="connsiteX227" fmla="*/ 1424429 w 11243827"/>
              <a:gd name="connsiteY227" fmla="*/ 5442157 h 5641173"/>
              <a:gd name="connsiteX228" fmla="*/ 1406063 w 11243827"/>
              <a:gd name="connsiteY228" fmla="*/ 5437380 h 5641173"/>
              <a:gd name="connsiteX229" fmla="*/ 1316379 w 11243827"/>
              <a:gd name="connsiteY229" fmla="*/ 5419601 h 5641173"/>
              <a:gd name="connsiteX230" fmla="*/ 1264090 w 11243827"/>
              <a:gd name="connsiteY230" fmla="*/ 5406153 h 5641173"/>
              <a:gd name="connsiteX231" fmla="*/ 1246374 w 11243827"/>
              <a:gd name="connsiteY231" fmla="*/ 5396631 h 5641173"/>
              <a:gd name="connsiteX232" fmla="*/ 1220190 w 11243827"/>
              <a:gd name="connsiteY232" fmla="*/ 5386301 h 5641173"/>
              <a:gd name="connsiteX233" fmla="*/ 1175643 w 11243827"/>
              <a:gd name="connsiteY233" fmla="*/ 5364651 h 5641173"/>
              <a:gd name="connsiteX234" fmla="*/ 1150342 w 11243827"/>
              <a:gd name="connsiteY234" fmla="*/ 5358447 h 5641173"/>
              <a:gd name="connsiteX235" fmla="*/ 1112024 w 11243827"/>
              <a:gd name="connsiteY235" fmla="*/ 5345786 h 5641173"/>
              <a:gd name="connsiteX236" fmla="*/ 1100870 w 11243827"/>
              <a:gd name="connsiteY236" fmla="*/ 5343651 h 5641173"/>
              <a:gd name="connsiteX237" fmla="*/ 1096383 w 11243827"/>
              <a:gd name="connsiteY237" fmla="*/ 5343015 h 5641173"/>
              <a:gd name="connsiteX238" fmla="*/ 1058039 w 11243827"/>
              <a:gd name="connsiteY238" fmla="*/ 5343504 h 5641173"/>
              <a:gd name="connsiteX239" fmla="*/ 1055426 w 11243827"/>
              <a:gd name="connsiteY239" fmla="*/ 5339088 h 5641173"/>
              <a:gd name="connsiteX240" fmla="*/ 1044738 w 11243827"/>
              <a:gd name="connsiteY240" fmla="*/ 5333063 h 5641173"/>
              <a:gd name="connsiteX241" fmla="*/ 1033909 w 11243827"/>
              <a:gd name="connsiteY241" fmla="*/ 5335680 h 5641173"/>
              <a:gd name="connsiteX242" fmla="*/ 1012649 w 11243827"/>
              <a:gd name="connsiteY242" fmla="*/ 5334541 h 5641173"/>
              <a:gd name="connsiteX243" fmla="*/ 1007115 w 11243827"/>
              <a:gd name="connsiteY243" fmla="*/ 5332775 h 5641173"/>
              <a:gd name="connsiteX244" fmla="*/ 987447 w 11243827"/>
              <a:gd name="connsiteY244" fmla="*/ 5346462 h 5641173"/>
              <a:gd name="connsiteX245" fmla="*/ 953418 w 11243827"/>
              <a:gd name="connsiteY245" fmla="*/ 5333901 h 5641173"/>
              <a:gd name="connsiteX246" fmla="*/ 916854 w 11243827"/>
              <a:gd name="connsiteY246" fmla="*/ 5329435 h 5641173"/>
              <a:gd name="connsiteX247" fmla="*/ 905651 w 11243827"/>
              <a:gd name="connsiteY247" fmla="*/ 5332114 h 5641173"/>
              <a:gd name="connsiteX248" fmla="*/ 838405 w 11243827"/>
              <a:gd name="connsiteY248" fmla="*/ 5339470 h 5641173"/>
              <a:gd name="connsiteX249" fmla="*/ 817627 w 11243827"/>
              <a:gd name="connsiteY249" fmla="*/ 5330580 h 5641173"/>
              <a:gd name="connsiteX250" fmla="*/ 801817 w 11243827"/>
              <a:gd name="connsiteY250" fmla="*/ 5325937 h 5641173"/>
              <a:gd name="connsiteX251" fmla="*/ 798857 w 11243827"/>
              <a:gd name="connsiteY251" fmla="*/ 5320979 h 5641173"/>
              <a:gd name="connsiteX252" fmla="*/ 788354 w 11243827"/>
              <a:gd name="connsiteY252" fmla="*/ 5320143 h 5641173"/>
              <a:gd name="connsiteX253" fmla="*/ 785726 w 11243827"/>
              <a:gd name="connsiteY253" fmla="*/ 5318989 h 5641173"/>
              <a:gd name="connsiteX254" fmla="*/ 770507 w 11243827"/>
              <a:gd name="connsiteY254" fmla="*/ 5313309 h 5641173"/>
              <a:gd name="connsiteX255" fmla="*/ 733810 w 11243827"/>
              <a:gd name="connsiteY255" fmla="*/ 5324286 h 5641173"/>
              <a:gd name="connsiteX256" fmla="*/ 692117 w 11243827"/>
              <a:gd name="connsiteY256" fmla="*/ 5318786 h 5641173"/>
              <a:gd name="connsiteX257" fmla="*/ 574943 w 11243827"/>
              <a:gd name="connsiteY257" fmla="*/ 5327578 h 5641173"/>
              <a:gd name="connsiteX258" fmla="*/ 441302 w 11243827"/>
              <a:gd name="connsiteY258" fmla="*/ 5307062 h 5641173"/>
              <a:gd name="connsiteX259" fmla="*/ 336819 w 11243827"/>
              <a:gd name="connsiteY259" fmla="*/ 5336690 h 5641173"/>
              <a:gd name="connsiteX260" fmla="*/ 270932 w 11243827"/>
              <a:gd name="connsiteY260" fmla="*/ 5345451 h 5641173"/>
              <a:gd name="connsiteX261" fmla="*/ 194189 w 11243827"/>
              <a:gd name="connsiteY261" fmla="*/ 5343588 h 5641173"/>
              <a:gd name="connsiteX262" fmla="*/ 192552 w 11243827"/>
              <a:gd name="connsiteY262" fmla="*/ 5342845 h 5641173"/>
              <a:gd name="connsiteX263" fmla="*/ 178320 w 11243827"/>
              <a:gd name="connsiteY263" fmla="*/ 5343766 h 5641173"/>
              <a:gd name="connsiteX264" fmla="*/ 175596 w 11243827"/>
              <a:gd name="connsiteY264" fmla="*/ 5346411 h 5641173"/>
              <a:gd name="connsiteX265" fmla="*/ 147287 w 11243827"/>
              <a:gd name="connsiteY265" fmla="*/ 5352625 h 5641173"/>
              <a:gd name="connsiteX266" fmla="*/ 114847 w 11243827"/>
              <a:gd name="connsiteY266" fmla="*/ 5355844 h 5641173"/>
              <a:gd name="connsiteX267" fmla="*/ 114306 w 11243827"/>
              <a:gd name="connsiteY267" fmla="*/ 5354983 h 5641173"/>
              <a:gd name="connsiteX268" fmla="*/ 89264 w 11243827"/>
              <a:gd name="connsiteY268" fmla="*/ 5348886 h 5641173"/>
              <a:gd name="connsiteX269" fmla="*/ 49794 w 11243827"/>
              <a:gd name="connsiteY269" fmla="*/ 5329950 h 5641173"/>
              <a:gd name="connsiteX270" fmla="*/ 19924 w 11243827"/>
              <a:gd name="connsiteY270" fmla="*/ 5334282 h 5641173"/>
              <a:gd name="connsiteX271" fmla="*/ 13819 w 11243827"/>
              <a:gd name="connsiteY271" fmla="*/ 5334653 h 5641173"/>
              <a:gd name="connsiteX272" fmla="*/ 13657 w 11243827"/>
              <a:gd name="connsiteY272" fmla="*/ 5334455 h 5641173"/>
              <a:gd name="connsiteX273" fmla="*/ 7139 w 11243827"/>
              <a:gd name="connsiteY273" fmla="*/ 5334438 h 5641173"/>
              <a:gd name="connsiteX274" fmla="*/ 2684 w 11243827"/>
              <a:gd name="connsiteY274" fmla="*/ 5335333 h 5641173"/>
              <a:gd name="connsiteX275" fmla="*/ 0 w 11243827"/>
              <a:gd name="connsiteY275" fmla="*/ 5335496 h 5641173"/>
              <a:gd name="connsiteX276" fmla="*/ 0 w 11243827"/>
              <a:gd name="connsiteY276" fmla="*/ 10592 h 5641173"/>
              <a:gd name="connsiteX277" fmla="*/ 11243827 w 11243827"/>
              <a:gd name="connsiteY277" fmla="*/ 0 h 564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11243827" h="5641173">
                <a:moveTo>
                  <a:pt x="11243827" y="0"/>
                </a:moveTo>
                <a:lnTo>
                  <a:pt x="11243827" y="5209610"/>
                </a:lnTo>
                <a:lnTo>
                  <a:pt x="11240675" y="5210442"/>
                </a:lnTo>
                <a:cubicBezTo>
                  <a:pt x="11212687" y="5216721"/>
                  <a:pt x="11197241" y="5217028"/>
                  <a:pt x="11179959" y="5221199"/>
                </a:cubicBezTo>
                <a:cubicBezTo>
                  <a:pt x="11151979" y="5230882"/>
                  <a:pt x="11122378" y="5252850"/>
                  <a:pt x="11105493" y="5259905"/>
                </a:cubicBezTo>
                <a:lnTo>
                  <a:pt x="11078640" y="5263531"/>
                </a:lnTo>
                <a:lnTo>
                  <a:pt x="11079616" y="5270380"/>
                </a:lnTo>
                <a:lnTo>
                  <a:pt x="11069641" y="5270884"/>
                </a:lnTo>
                <a:lnTo>
                  <a:pt x="11047377" y="5271051"/>
                </a:lnTo>
                <a:cubicBezTo>
                  <a:pt x="11033483" y="5272087"/>
                  <a:pt x="10994850" y="5270445"/>
                  <a:pt x="10980705" y="5272951"/>
                </a:cubicBezTo>
                <a:cubicBezTo>
                  <a:pt x="10976625" y="5280257"/>
                  <a:pt x="10970327" y="5284239"/>
                  <a:pt x="10962514" y="5286084"/>
                </a:cubicBezTo>
                <a:lnTo>
                  <a:pt x="10945307" y="5286290"/>
                </a:lnTo>
                <a:lnTo>
                  <a:pt x="10845516" y="5303894"/>
                </a:lnTo>
                <a:lnTo>
                  <a:pt x="10831795" y="5305210"/>
                </a:lnTo>
                <a:lnTo>
                  <a:pt x="10824365" y="5311111"/>
                </a:lnTo>
                <a:cubicBezTo>
                  <a:pt x="10818692" y="5312290"/>
                  <a:pt x="10802397" y="5311529"/>
                  <a:pt x="10797756" y="5312285"/>
                </a:cubicBezTo>
                <a:lnTo>
                  <a:pt x="10796525" y="5315645"/>
                </a:lnTo>
                <a:cubicBezTo>
                  <a:pt x="10781742" y="5321013"/>
                  <a:pt x="10726138" y="5338890"/>
                  <a:pt x="10709063" y="5344492"/>
                </a:cubicBezTo>
                <a:cubicBezTo>
                  <a:pt x="10705652" y="5339328"/>
                  <a:pt x="10698014" y="5347484"/>
                  <a:pt x="10694078" y="5349258"/>
                </a:cubicBezTo>
                <a:cubicBezTo>
                  <a:pt x="10693469" y="5345779"/>
                  <a:pt x="10683941" y="5344718"/>
                  <a:pt x="10681131" y="5347812"/>
                </a:cubicBezTo>
                <a:cubicBezTo>
                  <a:pt x="10614153" y="5364782"/>
                  <a:pt x="10647679" y="5329716"/>
                  <a:pt x="10609448" y="5351931"/>
                </a:cubicBezTo>
                <a:cubicBezTo>
                  <a:pt x="10602685" y="5353403"/>
                  <a:pt x="10597204" y="5352000"/>
                  <a:pt x="10592397" y="5349402"/>
                </a:cubicBezTo>
                <a:lnTo>
                  <a:pt x="10585227" y="5344063"/>
                </a:lnTo>
                <a:lnTo>
                  <a:pt x="10557472" y="5354151"/>
                </a:lnTo>
                <a:cubicBezTo>
                  <a:pt x="10543800" y="5357667"/>
                  <a:pt x="10529411" y="5359999"/>
                  <a:pt x="10514646" y="5361064"/>
                </a:cubicBezTo>
                <a:cubicBezTo>
                  <a:pt x="10511333" y="5353956"/>
                  <a:pt x="10499744" y="5364054"/>
                  <a:pt x="10494292" y="5366054"/>
                </a:cubicBezTo>
                <a:cubicBezTo>
                  <a:pt x="10494236" y="5361412"/>
                  <a:pt x="10482156" y="5359187"/>
                  <a:pt x="10477869" y="5363025"/>
                </a:cubicBezTo>
                <a:cubicBezTo>
                  <a:pt x="10387782" y="5379617"/>
                  <a:pt x="10438473" y="5336257"/>
                  <a:pt x="10384411" y="5362257"/>
                </a:cubicBezTo>
                <a:cubicBezTo>
                  <a:pt x="10375368" y="5363613"/>
                  <a:pt x="10368582" y="5361287"/>
                  <a:pt x="10362921" y="5357444"/>
                </a:cubicBezTo>
                <a:lnTo>
                  <a:pt x="10352736" y="5347851"/>
                </a:lnTo>
                <a:lnTo>
                  <a:pt x="10344754" y="5351272"/>
                </a:lnTo>
                <a:cubicBezTo>
                  <a:pt x="10314632" y="5351540"/>
                  <a:pt x="10305751" y="5341709"/>
                  <a:pt x="10288226" y="5351613"/>
                </a:cubicBezTo>
                <a:cubicBezTo>
                  <a:pt x="10262327" y="5331026"/>
                  <a:pt x="10271048" y="5349560"/>
                  <a:pt x="10251350" y="5352711"/>
                </a:cubicBezTo>
                <a:cubicBezTo>
                  <a:pt x="10235810" y="5356816"/>
                  <a:pt x="10264339" y="5364714"/>
                  <a:pt x="10249108" y="5365881"/>
                </a:cubicBezTo>
                <a:cubicBezTo>
                  <a:pt x="10232632" y="5360566"/>
                  <a:pt x="10233406" y="5377073"/>
                  <a:pt x="10216272" y="5370573"/>
                </a:cubicBezTo>
                <a:cubicBezTo>
                  <a:pt x="10220434" y="5358137"/>
                  <a:pt x="10182459" y="5372984"/>
                  <a:pt x="10181278" y="5362119"/>
                </a:cubicBezTo>
                <a:cubicBezTo>
                  <a:pt x="10166724" y="5377655"/>
                  <a:pt x="10159412" y="5358516"/>
                  <a:pt x="10140033" y="5363304"/>
                </a:cubicBezTo>
                <a:cubicBezTo>
                  <a:pt x="10130907" y="5369181"/>
                  <a:pt x="10124323" y="5370190"/>
                  <a:pt x="10115353" y="5363869"/>
                </a:cubicBezTo>
                <a:cubicBezTo>
                  <a:pt x="10073314" y="5392482"/>
                  <a:pt x="10089920" y="5365150"/>
                  <a:pt x="10050578" y="5376153"/>
                </a:cubicBezTo>
                <a:cubicBezTo>
                  <a:pt x="10016683" y="5387725"/>
                  <a:pt x="9978260" y="5395233"/>
                  <a:pt x="9945478" y="5422859"/>
                </a:cubicBezTo>
                <a:cubicBezTo>
                  <a:pt x="9939461" y="5430686"/>
                  <a:pt x="9924686" y="5433649"/>
                  <a:pt x="9912481" y="5429477"/>
                </a:cubicBezTo>
                <a:cubicBezTo>
                  <a:pt x="9910384" y="5428759"/>
                  <a:pt x="9908438" y="5427851"/>
                  <a:pt x="9906713" y="5426784"/>
                </a:cubicBezTo>
                <a:cubicBezTo>
                  <a:pt x="9878372" y="5431011"/>
                  <a:pt x="9774714" y="5449885"/>
                  <a:pt x="9742436" y="5454834"/>
                </a:cubicBezTo>
                <a:cubicBezTo>
                  <a:pt x="9739822" y="5444779"/>
                  <a:pt x="9723500" y="5462923"/>
                  <a:pt x="9713044" y="5456476"/>
                </a:cubicBezTo>
                <a:cubicBezTo>
                  <a:pt x="9705555" y="5450821"/>
                  <a:pt x="9698855" y="5455006"/>
                  <a:pt x="9691033" y="5455451"/>
                </a:cubicBezTo>
                <a:cubicBezTo>
                  <a:pt x="9680728" y="5451004"/>
                  <a:pt x="9647117" y="5459035"/>
                  <a:pt x="9638355" y="5464794"/>
                </a:cubicBezTo>
                <a:cubicBezTo>
                  <a:pt x="9617415" y="5484808"/>
                  <a:pt x="9569832" y="5469945"/>
                  <a:pt x="9552434" y="5485280"/>
                </a:cubicBezTo>
                <a:cubicBezTo>
                  <a:pt x="9546122" y="5487529"/>
                  <a:pt x="9539945" y="5488440"/>
                  <a:pt x="9533883" y="5488516"/>
                </a:cubicBezTo>
                <a:lnTo>
                  <a:pt x="9516916" y="5486828"/>
                </a:lnTo>
                <a:lnTo>
                  <a:pt x="9512093" y="5482541"/>
                </a:lnTo>
                <a:lnTo>
                  <a:pt x="9501725" y="5483603"/>
                </a:lnTo>
                <a:lnTo>
                  <a:pt x="9498754" y="5482951"/>
                </a:lnTo>
                <a:cubicBezTo>
                  <a:pt x="9493078" y="5481686"/>
                  <a:pt x="9487476" y="5480586"/>
                  <a:pt x="9481932" y="5480151"/>
                </a:cubicBezTo>
                <a:cubicBezTo>
                  <a:pt x="9489223" y="5501646"/>
                  <a:pt x="9435971" y="5479991"/>
                  <a:pt x="9451321" y="5497375"/>
                </a:cubicBezTo>
                <a:cubicBezTo>
                  <a:pt x="9422124" y="5498722"/>
                  <a:pt x="9444395" y="5514914"/>
                  <a:pt x="9409298" y="5499478"/>
                </a:cubicBezTo>
                <a:cubicBezTo>
                  <a:pt x="9363968" y="5517055"/>
                  <a:pt x="9350073" y="5507226"/>
                  <a:pt x="9303056" y="5519093"/>
                </a:cubicBezTo>
                <a:cubicBezTo>
                  <a:pt x="9272929" y="5515489"/>
                  <a:pt x="9242312" y="5519100"/>
                  <a:pt x="9229078" y="5524154"/>
                </a:cubicBezTo>
                <a:cubicBezTo>
                  <a:pt x="9244549" y="5484199"/>
                  <a:pt x="9198133" y="5512463"/>
                  <a:pt x="9165105" y="5532892"/>
                </a:cubicBezTo>
                <a:cubicBezTo>
                  <a:pt x="9128348" y="5546691"/>
                  <a:pt x="9105217" y="5601124"/>
                  <a:pt x="9077301" y="5580356"/>
                </a:cubicBezTo>
                <a:cubicBezTo>
                  <a:pt x="9034770" y="5585424"/>
                  <a:pt x="9004654" y="5606346"/>
                  <a:pt x="8960065" y="5597982"/>
                </a:cubicBezTo>
                <a:cubicBezTo>
                  <a:pt x="8958681" y="5601368"/>
                  <a:pt x="8956414" y="5604204"/>
                  <a:pt x="8953536" y="5606638"/>
                </a:cubicBezTo>
                <a:lnTo>
                  <a:pt x="8943907" y="5612541"/>
                </a:lnTo>
                <a:lnTo>
                  <a:pt x="8942046" y="5612112"/>
                </a:lnTo>
                <a:cubicBezTo>
                  <a:pt x="8934733" y="5612036"/>
                  <a:pt x="8930989" y="5613463"/>
                  <a:pt x="8928824" y="5615549"/>
                </a:cubicBezTo>
                <a:lnTo>
                  <a:pt x="8927294" y="5618607"/>
                </a:lnTo>
                <a:lnTo>
                  <a:pt x="8918651" y="5621688"/>
                </a:lnTo>
                <a:lnTo>
                  <a:pt x="8902772" y="5629703"/>
                </a:lnTo>
                <a:lnTo>
                  <a:pt x="8898724" y="5629379"/>
                </a:lnTo>
                <a:lnTo>
                  <a:pt x="8873099" y="5638628"/>
                </a:lnTo>
                <a:lnTo>
                  <a:pt x="8872234" y="5637889"/>
                </a:lnTo>
                <a:cubicBezTo>
                  <a:pt x="8869712" y="5636443"/>
                  <a:pt x="8866744" y="5635774"/>
                  <a:pt x="8862777" y="5636711"/>
                </a:cubicBezTo>
                <a:cubicBezTo>
                  <a:pt x="8861373" y="5622581"/>
                  <a:pt x="8857449" y="5632426"/>
                  <a:pt x="8845869" y="5636436"/>
                </a:cubicBezTo>
                <a:cubicBezTo>
                  <a:pt x="8841103" y="5615386"/>
                  <a:pt x="8812729" y="5634444"/>
                  <a:pt x="8800548" y="5625084"/>
                </a:cubicBezTo>
                <a:cubicBezTo>
                  <a:pt x="8792146" y="5628504"/>
                  <a:pt x="8783174" y="5631737"/>
                  <a:pt x="8773774" y="5634630"/>
                </a:cubicBezTo>
                <a:lnTo>
                  <a:pt x="8698255" y="5636083"/>
                </a:lnTo>
                <a:lnTo>
                  <a:pt x="8619167" y="5619130"/>
                </a:lnTo>
                <a:cubicBezTo>
                  <a:pt x="8589913" y="5618762"/>
                  <a:pt x="8564581" y="5612466"/>
                  <a:pt x="8539822" y="5616905"/>
                </a:cubicBezTo>
                <a:cubicBezTo>
                  <a:pt x="8529764" y="5612008"/>
                  <a:pt x="8520285" y="5610031"/>
                  <a:pt x="8511094" y="5617360"/>
                </a:cubicBezTo>
                <a:cubicBezTo>
                  <a:pt x="8483794" y="5614914"/>
                  <a:pt x="8477184" y="5604447"/>
                  <a:pt x="8459886" y="5612612"/>
                </a:cubicBezTo>
                <a:cubicBezTo>
                  <a:pt x="8444548" y="5595681"/>
                  <a:pt x="8443640" y="5602142"/>
                  <a:pt x="8436432" y="5606990"/>
                </a:cubicBezTo>
                <a:lnTo>
                  <a:pt x="8435403" y="5607336"/>
                </a:lnTo>
                <a:lnTo>
                  <a:pt x="8433307" y="5604917"/>
                </a:lnTo>
                <a:lnTo>
                  <a:pt x="8428968" y="5603796"/>
                </a:lnTo>
                <a:lnTo>
                  <a:pt x="8417124" y="5604518"/>
                </a:lnTo>
                <a:lnTo>
                  <a:pt x="8412669" y="5605413"/>
                </a:lnTo>
                <a:cubicBezTo>
                  <a:pt x="8409601" y="5605797"/>
                  <a:pt x="8407563" y="5605754"/>
                  <a:pt x="8406152" y="5605396"/>
                </a:cubicBezTo>
                <a:lnTo>
                  <a:pt x="8405989" y="5605197"/>
                </a:lnTo>
                <a:lnTo>
                  <a:pt x="8399884" y="5605568"/>
                </a:lnTo>
                <a:cubicBezTo>
                  <a:pt x="8389582" y="5606652"/>
                  <a:pt x="8379557" y="5608135"/>
                  <a:pt x="8370014" y="5609900"/>
                </a:cubicBezTo>
                <a:cubicBezTo>
                  <a:pt x="8361945" y="5598787"/>
                  <a:pt x="8326685" y="5611914"/>
                  <a:pt x="8330544" y="5590964"/>
                </a:cubicBezTo>
                <a:cubicBezTo>
                  <a:pt x="8317672" y="5592723"/>
                  <a:pt x="8309886" y="5601422"/>
                  <a:pt x="8314221" y="5587682"/>
                </a:cubicBezTo>
                <a:cubicBezTo>
                  <a:pt x="8309983" y="5587866"/>
                  <a:pt x="8307372" y="5586698"/>
                  <a:pt x="8305502" y="5584868"/>
                </a:cubicBezTo>
                <a:lnTo>
                  <a:pt x="8304962" y="5584007"/>
                </a:lnTo>
                <a:lnTo>
                  <a:pt x="8276324" y="5588260"/>
                </a:lnTo>
                <a:lnTo>
                  <a:pt x="8272522" y="5587226"/>
                </a:lnTo>
                <a:lnTo>
                  <a:pt x="8253857" y="5592043"/>
                </a:lnTo>
                <a:lnTo>
                  <a:pt x="8244212" y="5593439"/>
                </a:lnTo>
                <a:lnTo>
                  <a:pt x="8241488" y="5596085"/>
                </a:lnTo>
                <a:cubicBezTo>
                  <a:pt x="8238546" y="5597691"/>
                  <a:pt x="8234330" y="5598384"/>
                  <a:pt x="8227256" y="5597005"/>
                </a:cubicBezTo>
                <a:lnTo>
                  <a:pt x="8225619" y="5596262"/>
                </a:lnTo>
                <a:lnTo>
                  <a:pt x="8213882" y="5600179"/>
                </a:lnTo>
                <a:cubicBezTo>
                  <a:pt x="8210102" y="5601988"/>
                  <a:pt x="8206755" y="5604291"/>
                  <a:pt x="8204045" y="5607275"/>
                </a:cubicBezTo>
                <a:cubicBezTo>
                  <a:pt x="8164079" y="5591326"/>
                  <a:pt x="8126369" y="5605919"/>
                  <a:pt x="8082989" y="5603160"/>
                </a:cubicBezTo>
                <a:cubicBezTo>
                  <a:pt x="8034449" y="5606898"/>
                  <a:pt x="8008954" y="5596936"/>
                  <a:pt x="7976942" y="5598455"/>
                </a:cubicBezTo>
                <a:cubicBezTo>
                  <a:pt x="7962042" y="5600916"/>
                  <a:pt x="7941729" y="5599827"/>
                  <a:pt x="7950121" y="5590893"/>
                </a:cubicBezTo>
                <a:cubicBezTo>
                  <a:pt x="7904855" y="5610014"/>
                  <a:pt x="7778840" y="5612380"/>
                  <a:pt x="7727691" y="5621064"/>
                </a:cubicBezTo>
                <a:cubicBezTo>
                  <a:pt x="7699805" y="5600056"/>
                  <a:pt x="7714922" y="5619495"/>
                  <a:pt x="7685998" y="5615564"/>
                </a:cubicBezTo>
                <a:cubicBezTo>
                  <a:pt x="7693909" y="5634905"/>
                  <a:pt x="7650884" y="5604714"/>
                  <a:pt x="7649302" y="5626541"/>
                </a:cubicBezTo>
                <a:cubicBezTo>
                  <a:pt x="7644089" y="5625134"/>
                  <a:pt x="7639087" y="5623084"/>
                  <a:pt x="7634083" y="5620862"/>
                </a:cubicBezTo>
                <a:lnTo>
                  <a:pt x="7631455" y="5619708"/>
                </a:lnTo>
                <a:lnTo>
                  <a:pt x="7620952" y="5618872"/>
                </a:lnTo>
                <a:lnTo>
                  <a:pt x="7617992" y="5613914"/>
                </a:lnTo>
                <a:lnTo>
                  <a:pt x="7602182" y="5609271"/>
                </a:lnTo>
                <a:cubicBezTo>
                  <a:pt x="7596260" y="5608262"/>
                  <a:pt x="7589888" y="5608028"/>
                  <a:pt x="7582847" y="5609047"/>
                </a:cubicBezTo>
                <a:cubicBezTo>
                  <a:pt x="7565525" y="5617697"/>
                  <a:pt x="7538553" y="5607096"/>
                  <a:pt x="7514158" y="5607737"/>
                </a:cubicBezTo>
                <a:lnTo>
                  <a:pt x="7502955" y="5610415"/>
                </a:lnTo>
                <a:lnTo>
                  <a:pt x="7466391" y="5605949"/>
                </a:lnTo>
                <a:cubicBezTo>
                  <a:pt x="7455982" y="5605083"/>
                  <a:pt x="7445179" y="5604628"/>
                  <a:pt x="7433806" y="5604945"/>
                </a:cubicBezTo>
                <a:lnTo>
                  <a:pt x="7412693" y="5607075"/>
                </a:lnTo>
                <a:lnTo>
                  <a:pt x="7407159" y="5605310"/>
                </a:lnTo>
                <a:cubicBezTo>
                  <a:pt x="7397520" y="5605506"/>
                  <a:pt x="7384763" y="5611721"/>
                  <a:pt x="7385900" y="5604171"/>
                </a:cubicBezTo>
                <a:lnTo>
                  <a:pt x="7375071" y="5606788"/>
                </a:lnTo>
                <a:lnTo>
                  <a:pt x="7364382" y="5600762"/>
                </a:lnTo>
                <a:cubicBezTo>
                  <a:pt x="7363212" y="5599363"/>
                  <a:pt x="7362331" y="5597874"/>
                  <a:pt x="7361770" y="5596347"/>
                </a:cubicBezTo>
                <a:lnTo>
                  <a:pt x="7346641" y="5598329"/>
                </a:lnTo>
                <a:lnTo>
                  <a:pt x="7334238" y="5594014"/>
                </a:lnTo>
                <a:lnTo>
                  <a:pt x="7323426" y="5596835"/>
                </a:lnTo>
                <a:lnTo>
                  <a:pt x="7318938" y="5596200"/>
                </a:lnTo>
                <a:lnTo>
                  <a:pt x="7307784" y="5594065"/>
                </a:lnTo>
                <a:cubicBezTo>
                  <a:pt x="7302066" y="5592568"/>
                  <a:pt x="7295667" y="5590765"/>
                  <a:pt x="7288540" y="5589320"/>
                </a:cubicBezTo>
                <a:lnTo>
                  <a:pt x="7282537" y="5588660"/>
                </a:lnTo>
                <a:lnTo>
                  <a:pt x="7269466" y="5581404"/>
                </a:lnTo>
                <a:cubicBezTo>
                  <a:pt x="7259956" y="5575919"/>
                  <a:pt x="7252471" y="5572223"/>
                  <a:pt x="7244165" y="5575200"/>
                </a:cubicBezTo>
                <a:cubicBezTo>
                  <a:pt x="7230005" y="5568113"/>
                  <a:pt x="7220114" y="5548251"/>
                  <a:pt x="7199619" y="5553550"/>
                </a:cubicBezTo>
                <a:cubicBezTo>
                  <a:pt x="7205839" y="5544552"/>
                  <a:pt x="7176858" y="5552461"/>
                  <a:pt x="7173434" y="5543219"/>
                </a:cubicBezTo>
                <a:cubicBezTo>
                  <a:pt x="7171853" y="5535776"/>
                  <a:pt x="7162694" y="5536440"/>
                  <a:pt x="7155718" y="5533697"/>
                </a:cubicBezTo>
                <a:cubicBezTo>
                  <a:pt x="7150747" y="5526096"/>
                  <a:pt x="7115649" y="5519155"/>
                  <a:pt x="7103430" y="5520249"/>
                </a:cubicBezTo>
                <a:cubicBezTo>
                  <a:pt x="7068988" y="5527813"/>
                  <a:pt x="7041283" y="5497211"/>
                  <a:pt x="7013746" y="5502470"/>
                </a:cubicBezTo>
                <a:cubicBezTo>
                  <a:pt x="7006535" y="5501753"/>
                  <a:pt x="7000557" y="5500031"/>
                  <a:pt x="6995379" y="5497693"/>
                </a:cubicBezTo>
                <a:lnTo>
                  <a:pt x="6982475" y="5489641"/>
                </a:lnTo>
                <a:cubicBezTo>
                  <a:pt x="6982314" y="5487873"/>
                  <a:pt x="6982155" y="5486104"/>
                  <a:pt x="6981994" y="5484335"/>
                </a:cubicBezTo>
                <a:lnTo>
                  <a:pt x="6972355" y="5481074"/>
                </a:lnTo>
                <a:lnTo>
                  <a:pt x="6970394" y="5479383"/>
                </a:lnTo>
                <a:cubicBezTo>
                  <a:pt x="6966663" y="5476135"/>
                  <a:pt x="6962857" y="5473046"/>
                  <a:pt x="6958543" y="5470507"/>
                </a:cubicBezTo>
                <a:cubicBezTo>
                  <a:pt x="6946682" y="5490417"/>
                  <a:pt x="6919886" y="5452192"/>
                  <a:pt x="6918276" y="5472034"/>
                </a:cubicBezTo>
                <a:cubicBezTo>
                  <a:pt x="6892502" y="5461546"/>
                  <a:pt x="6897731" y="5483185"/>
                  <a:pt x="6881046" y="5457070"/>
                </a:cubicBezTo>
                <a:cubicBezTo>
                  <a:pt x="6828055" y="5453051"/>
                  <a:pt x="6839016" y="5431108"/>
                  <a:pt x="6752164" y="5425021"/>
                </a:cubicBezTo>
                <a:cubicBezTo>
                  <a:pt x="6758292" y="5421861"/>
                  <a:pt x="6727733" y="5418470"/>
                  <a:pt x="6724964" y="5414071"/>
                </a:cubicBezTo>
                <a:lnTo>
                  <a:pt x="6683286" y="5432830"/>
                </a:lnTo>
                <a:lnTo>
                  <a:pt x="6644277" y="5429684"/>
                </a:lnTo>
                <a:cubicBezTo>
                  <a:pt x="6602299" y="5429624"/>
                  <a:pt x="6572889" y="5412513"/>
                  <a:pt x="6532914" y="5431205"/>
                </a:cubicBezTo>
                <a:lnTo>
                  <a:pt x="6307459" y="5467087"/>
                </a:lnTo>
                <a:cubicBezTo>
                  <a:pt x="6243940" y="5484756"/>
                  <a:pt x="6232610" y="5506751"/>
                  <a:pt x="6196243" y="5515042"/>
                </a:cubicBezTo>
                <a:cubicBezTo>
                  <a:pt x="6164533" y="5518021"/>
                  <a:pt x="6142666" y="5509345"/>
                  <a:pt x="6099124" y="5516848"/>
                </a:cubicBezTo>
                <a:cubicBezTo>
                  <a:pt x="6076503" y="5515419"/>
                  <a:pt x="6031865" y="5528713"/>
                  <a:pt x="6016077" y="5528642"/>
                </a:cubicBezTo>
                <a:cubicBezTo>
                  <a:pt x="6017142" y="5530608"/>
                  <a:pt x="6008544" y="5532493"/>
                  <a:pt x="6004389" y="5531206"/>
                </a:cubicBezTo>
                <a:cubicBezTo>
                  <a:pt x="5932347" y="5531241"/>
                  <a:pt x="5981006" y="5545600"/>
                  <a:pt x="5933945" y="5538840"/>
                </a:cubicBezTo>
                <a:cubicBezTo>
                  <a:pt x="5905303" y="5539379"/>
                  <a:pt x="5918093" y="5561978"/>
                  <a:pt x="5883936" y="5553807"/>
                </a:cubicBezTo>
                <a:cubicBezTo>
                  <a:pt x="5850054" y="5556990"/>
                  <a:pt x="5832962" y="5567338"/>
                  <a:pt x="5798331" y="5564248"/>
                </a:cubicBezTo>
                <a:cubicBezTo>
                  <a:pt x="5766627" y="5567265"/>
                  <a:pt x="5741097" y="5573248"/>
                  <a:pt x="5712738" y="5573120"/>
                </a:cubicBezTo>
                <a:cubicBezTo>
                  <a:pt x="5703372" y="5576849"/>
                  <a:pt x="5693695" y="5578874"/>
                  <a:pt x="5681342" y="5575621"/>
                </a:cubicBezTo>
                <a:lnTo>
                  <a:pt x="5627167" y="5583215"/>
                </a:lnTo>
                <a:cubicBezTo>
                  <a:pt x="5612183" y="5597917"/>
                  <a:pt x="5611727" y="5586689"/>
                  <a:pt x="5591414" y="5587695"/>
                </a:cubicBezTo>
                <a:cubicBezTo>
                  <a:pt x="5574616" y="5587612"/>
                  <a:pt x="5598133" y="5579413"/>
                  <a:pt x="5583028" y="5580877"/>
                </a:cubicBezTo>
                <a:cubicBezTo>
                  <a:pt x="5569804" y="5586020"/>
                  <a:pt x="5562718" y="5576982"/>
                  <a:pt x="5549426" y="5582858"/>
                </a:cubicBezTo>
                <a:cubicBezTo>
                  <a:pt x="5559299" y="5589013"/>
                  <a:pt x="5515978" y="5586206"/>
                  <a:pt x="5519999" y="5592246"/>
                </a:cubicBezTo>
                <a:cubicBezTo>
                  <a:pt x="5498728" y="5585844"/>
                  <a:pt x="5500813" y="5597206"/>
                  <a:pt x="5480028" y="5597282"/>
                </a:cubicBezTo>
                <a:cubicBezTo>
                  <a:pt x="5468519" y="5595356"/>
                  <a:pt x="5461753" y="5595717"/>
                  <a:pt x="5456175" y="5600371"/>
                </a:cubicBezTo>
                <a:cubicBezTo>
                  <a:pt x="5402444" y="5590675"/>
                  <a:pt x="5431269" y="5603179"/>
                  <a:pt x="5388463" y="5602638"/>
                </a:cubicBezTo>
                <a:cubicBezTo>
                  <a:pt x="5350589" y="5601042"/>
                  <a:pt x="5310318" y="5602266"/>
                  <a:pt x="5265898" y="5591830"/>
                </a:cubicBezTo>
                <a:cubicBezTo>
                  <a:pt x="5256434" y="5588423"/>
                  <a:pt x="5240914" y="5588853"/>
                  <a:pt x="5231231" y="5592790"/>
                </a:cubicBezTo>
                <a:cubicBezTo>
                  <a:pt x="5229565" y="5593467"/>
                  <a:pt x="5228139" y="5594226"/>
                  <a:pt x="5226996" y="5595040"/>
                </a:cubicBezTo>
                <a:cubicBezTo>
                  <a:pt x="5199121" y="5587151"/>
                  <a:pt x="5190547" y="5594087"/>
                  <a:pt x="5175988" y="5588131"/>
                </a:cubicBezTo>
                <a:cubicBezTo>
                  <a:pt x="5141664" y="5589465"/>
                  <a:pt x="5120774" y="5599921"/>
                  <a:pt x="5107470" y="5594771"/>
                </a:cubicBezTo>
                <a:cubicBezTo>
                  <a:pt x="5082783" y="5597686"/>
                  <a:pt x="5044558" y="5603218"/>
                  <a:pt x="5027868" y="5605624"/>
                </a:cubicBezTo>
                <a:cubicBezTo>
                  <a:pt x="5023394" y="5609716"/>
                  <a:pt x="5015008" y="5608373"/>
                  <a:pt x="5007324" y="5609209"/>
                </a:cubicBezTo>
                <a:cubicBezTo>
                  <a:pt x="4999584" y="5613033"/>
                  <a:pt x="4963661" y="5613313"/>
                  <a:pt x="4952559" y="5611402"/>
                </a:cubicBezTo>
                <a:lnTo>
                  <a:pt x="4826081" y="5616191"/>
                </a:lnTo>
                <a:lnTo>
                  <a:pt x="4823501" y="5619174"/>
                </a:lnTo>
                <a:lnTo>
                  <a:pt x="4813093" y="5620026"/>
                </a:lnTo>
                <a:lnTo>
                  <a:pt x="4810563" y="5620787"/>
                </a:lnTo>
                <a:cubicBezTo>
                  <a:pt x="4805739" y="5622253"/>
                  <a:pt x="4800910" y="5623620"/>
                  <a:pt x="4795818" y="5624618"/>
                </a:cubicBezTo>
                <a:cubicBezTo>
                  <a:pt x="4792594" y="5611984"/>
                  <a:pt x="4751975" y="5631029"/>
                  <a:pt x="4758404" y="5619510"/>
                </a:cubicBezTo>
                <a:cubicBezTo>
                  <a:pt x="4729867" y="5622800"/>
                  <a:pt x="4743470" y="5610974"/>
                  <a:pt x="4717254" y="5624155"/>
                </a:cubicBezTo>
                <a:cubicBezTo>
                  <a:pt x="4665606" y="5620882"/>
                  <a:pt x="4638526" y="5634254"/>
                  <a:pt x="4591958" y="5624710"/>
                </a:cubicBezTo>
                <a:cubicBezTo>
                  <a:pt x="4600998" y="5629613"/>
                  <a:pt x="4491255" y="5629123"/>
                  <a:pt x="4476215" y="5628210"/>
                </a:cubicBezTo>
                <a:lnTo>
                  <a:pt x="4425193" y="5627414"/>
                </a:lnTo>
                <a:lnTo>
                  <a:pt x="4383866" y="5626546"/>
                </a:lnTo>
                <a:lnTo>
                  <a:pt x="4385596" y="5634646"/>
                </a:lnTo>
                <a:cubicBezTo>
                  <a:pt x="4373497" y="5634009"/>
                  <a:pt x="4366105" y="5636763"/>
                  <a:pt x="4360864" y="5641173"/>
                </a:cubicBezTo>
                <a:lnTo>
                  <a:pt x="4328321" y="5626332"/>
                </a:lnTo>
                <a:lnTo>
                  <a:pt x="4309842" y="5626471"/>
                </a:lnTo>
                <a:lnTo>
                  <a:pt x="4277424" y="5631598"/>
                </a:lnTo>
                <a:lnTo>
                  <a:pt x="4266627" y="5633969"/>
                </a:lnTo>
                <a:lnTo>
                  <a:pt x="4185525" y="5617508"/>
                </a:lnTo>
                <a:lnTo>
                  <a:pt x="4177617" y="5610903"/>
                </a:lnTo>
                <a:cubicBezTo>
                  <a:pt x="4169135" y="5606836"/>
                  <a:pt x="4157063" y="5604954"/>
                  <a:pt x="4136948" y="5608031"/>
                </a:cubicBezTo>
                <a:lnTo>
                  <a:pt x="4132323" y="5609784"/>
                </a:lnTo>
                <a:lnTo>
                  <a:pt x="4098620" y="5599672"/>
                </a:lnTo>
                <a:cubicBezTo>
                  <a:pt x="4087744" y="5595070"/>
                  <a:pt x="3971360" y="5589278"/>
                  <a:pt x="3963475" y="5581841"/>
                </a:cubicBezTo>
                <a:cubicBezTo>
                  <a:pt x="3836034" y="5600252"/>
                  <a:pt x="3827261" y="5567580"/>
                  <a:pt x="3703613" y="5572482"/>
                </a:cubicBezTo>
                <a:cubicBezTo>
                  <a:pt x="3596526" y="5522697"/>
                  <a:pt x="3528981" y="5553020"/>
                  <a:pt x="3432987" y="5545768"/>
                </a:cubicBezTo>
                <a:cubicBezTo>
                  <a:pt x="3341557" y="5540666"/>
                  <a:pt x="3299222" y="5556776"/>
                  <a:pt x="3176381" y="5556110"/>
                </a:cubicBezTo>
                <a:cubicBezTo>
                  <a:pt x="3046225" y="5545252"/>
                  <a:pt x="2856562" y="5551022"/>
                  <a:pt x="2710156" y="5527517"/>
                </a:cubicBezTo>
                <a:cubicBezTo>
                  <a:pt x="2595124" y="5519951"/>
                  <a:pt x="2594726" y="5525545"/>
                  <a:pt x="2550206" y="5524958"/>
                </a:cubicBezTo>
                <a:cubicBezTo>
                  <a:pt x="2535402" y="5528183"/>
                  <a:pt x="2457214" y="5518753"/>
                  <a:pt x="2443041" y="5523990"/>
                </a:cubicBezTo>
                <a:lnTo>
                  <a:pt x="2435613" y="5526704"/>
                </a:lnTo>
                <a:lnTo>
                  <a:pt x="2405682" y="5528307"/>
                </a:lnTo>
                <a:lnTo>
                  <a:pt x="2397487" y="5540337"/>
                </a:lnTo>
                <a:lnTo>
                  <a:pt x="2297454" y="5550765"/>
                </a:lnTo>
                <a:cubicBezTo>
                  <a:pt x="2230952" y="5521480"/>
                  <a:pt x="2174171" y="5556417"/>
                  <a:pt x="2056700" y="5555489"/>
                </a:cubicBezTo>
                <a:cubicBezTo>
                  <a:pt x="2025568" y="5545373"/>
                  <a:pt x="1901680" y="5520750"/>
                  <a:pt x="1878530" y="5535330"/>
                </a:cubicBezTo>
                <a:lnTo>
                  <a:pt x="1859292" y="5535461"/>
                </a:lnTo>
                <a:lnTo>
                  <a:pt x="1835626" y="5533793"/>
                </a:lnTo>
                <a:cubicBezTo>
                  <a:pt x="1823131" y="5534628"/>
                  <a:pt x="1810151" y="5536942"/>
                  <a:pt x="1798939" y="5540285"/>
                </a:cubicBezTo>
                <a:lnTo>
                  <a:pt x="1779046" y="5549949"/>
                </a:lnTo>
                <a:lnTo>
                  <a:pt x="1772421" y="5549018"/>
                </a:lnTo>
                <a:lnTo>
                  <a:pt x="1772052" y="5545689"/>
                </a:lnTo>
                <a:cubicBezTo>
                  <a:pt x="1758274" y="5534165"/>
                  <a:pt x="1670822" y="5556887"/>
                  <a:pt x="1711543" y="5534558"/>
                </a:cubicBezTo>
                <a:cubicBezTo>
                  <a:pt x="1696140" y="5533324"/>
                  <a:pt x="1670188" y="5488258"/>
                  <a:pt x="1631462" y="5491807"/>
                </a:cubicBezTo>
                <a:cubicBezTo>
                  <a:pt x="1579148" y="5498877"/>
                  <a:pt x="1591754" y="5486800"/>
                  <a:pt x="1538763" y="5482781"/>
                </a:cubicBezTo>
                <a:cubicBezTo>
                  <a:pt x="1522078" y="5456666"/>
                  <a:pt x="1527306" y="5478305"/>
                  <a:pt x="1501533" y="5467817"/>
                </a:cubicBezTo>
                <a:cubicBezTo>
                  <a:pt x="1499922" y="5487659"/>
                  <a:pt x="1473126" y="5449434"/>
                  <a:pt x="1461266" y="5469343"/>
                </a:cubicBezTo>
                <a:cubicBezTo>
                  <a:pt x="1456951" y="5466804"/>
                  <a:pt x="1453146" y="5463716"/>
                  <a:pt x="1449415" y="5460467"/>
                </a:cubicBezTo>
                <a:lnTo>
                  <a:pt x="1447454" y="5458776"/>
                </a:lnTo>
                <a:lnTo>
                  <a:pt x="1437814" y="5455515"/>
                </a:lnTo>
                <a:lnTo>
                  <a:pt x="1437334" y="5450209"/>
                </a:lnTo>
                <a:lnTo>
                  <a:pt x="1424429" y="5442157"/>
                </a:lnTo>
                <a:cubicBezTo>
                  <a:pt x="1419251" y="5439819"/>
                  <a:pt x="1413273" y="5438098"/>
                  <a:pt x="1406063" y="5437380"/>
                </a:cubicBezTo>
                <a:cubicBezTo>
                  <a:pt x="1378526" y="5442640"/>
                  <a:pt x="1350821" y="5412037"/>
                  <a:pt x="1316379" y="5419601"/>
                </a:cubicBezTo>
                <a:cubicBezTo>
                  <a:pt x="1304160" y="5420695"/>
                  <a:pt x="1269061" y="5413755"/>
                  <a:pt x="1264090" y="5406153"/>
                </a:cubicBezTo>
                <a:cubicBezTo>
                  <a:pt x="1257115" y="5403410"/>
                  <a:pt x="1247955" y="5404075"/>
                  <a:pt x="1246374" y="5396631"/>
                </a:cubicBezTo>
                <a:cubicBezTo>
                  <a:pt x="1242951" y="5387390"/>
                  <a:pt x="1213970" y="5395299"/>
                  <a:pt x="1220190" y="5386301"/>
                </a:cubicBezTo>
                <a:cubicBezTo>
                  <a:pt x="1199695" y="5391599"/>
                  <a:pt x="1189803" y="5371737"/>
                  <a:pt x="1175643" y="5364651"/>
                </a:cubicBezTo>
                <a:cubicBezTo>
                  <a:pt x="1167337" y="5367627"/>
                  <a:pt x="1159852" y="5363931"/>
                  <a:pt x="1150342" y="5358447"/>
                </a:cubicBezTo>
                <a:lnTo>
                  <a:pt x="1112024" y="5345786"/>
                </a:lnTo>
                <a:lnTo>
                  <a:pt x="1100870" y="5343651"/>
                </a:lnTo>
                <a:lnTo>
                  <a:pt x="1096383" y="5343015"/>
                </a:lnTo>
                <a:lnTo>
                  <a:pt x="1058039" y="5343504"/>
                </a:lnTo>
                <a:cubicBezTo>
                  <a:pt x="1057478" y="5341976"/>
                  <a:pt x="1056597" y="5340487"/>
                  <a:pt x="1055426" y="5339088"/>
                </a:cubicBezTo>
                <a:lnTo>
                  <a:pt x="1044738" y="5333063"/>
                </a:lnTo>
                <a:lnTo>
                  <a:pt x="1033909" y="5335680"/>
                </a:lnTo>
                <a:cubicBezTo>
                  <a:pt x="1035046" y="5328129"/>
                  <a:pt x="1022289" y="5334344"/>
                  <a:pt x="1012649" y="5334541"/>
                </a:cubicBezTo>
                <a:lnTo>
                  <a:pt x="1007115" y="5332775"/>
                </a:lnTo>
                <a:lnTo>
                  <a:pt x="987447" y="5346462"/>
                </a:lnTo>
                <a:cubicBezTo>
                  <a:pt x="976074" y="5346779"/>
                  <a:pt x="963827" y="5334768"/>
                  <a:pt x="953418" y="5333901"/>
                </a:cubicBezTo>
                <a:lnTo>
                  <a:pt x="916854" y="5329435"/>
                </a:lnTo>
                <a:lnTo>
                  <a:pt x="905651" y="5332114"/>
                </a:lnTo>
                <a:cubicBezTo>
                  <a:pt x="881256" y="5332755"/>
                  <a:pt x="855727" y="5330820"/>
                  <a:pt x="838405" y="5339470"/>
                </a:cubicBezTo>
                <a:cubicBezTo>
                  <a:pt x="831364" y="5340489"/>
                  <a:pt x="823548" y="5331589"/>
                  <a:pt x="817627" y="5330580"/>
                </a:cubicBezTo>
                <a:lnTo>
                  <a:pt x="801817" y="5325937"/>
                </a:lnTo>
                <a:lnTo>
                  <a:pt x="798857" y="5320979"/>
                </a:lnTo>
                <a:lnTo>
                  <a:pt x="788354" y="5320143"/>
                </a:lnTo>
                <a:lnTo>
                  <a:pt x="785726" y="5318989"/>
                </a:lnTo>
                <a:cubicBezTo>
                  <a:pt x="780721" y="5316767"/>
                  <a:pt x="775719" y="5314716"/>
                  <a:pt x="770507" y="5313309"/>
                </a:cubicBezTo>
                <a:cubicBezTo>
                  <a:pt x="768924" y="5335137"/>
                  <a:pt x="725899" y="5304945"/>
                  <a:pt x="733810" y="5324286"/>
                </a:cubicBezTo>
                <a:cubicBezTo>
                  <a:pt x="704886" y="5320356"/>
                  <a:pt x="720003" y="5339795"/>
                  <a:pt x="692117" y="5318786"/>
                </a:cubicBezTo>
                <a:cubicBezTo>
                  <a:pt x="640968" y="5327470"/>
                  <a:pt x="620209" y="5334772"/>
                  <a:pt x="574943" y="5327578"/>
                </a:cubicBezTo>
                <a:cubicBezTo>
                  <a:pt x="533141" y="5325624"/>
                  <a:pt x="480989" y="5305543"/>
                  <a:pt x="441302" y="5307062"/>
                </a:cubicBezTo>
                <a:cubicBezTo>
                  <a:pt x="381194" y="5308098"/>
                  <a:pt x="355572" y="5361507"/>
                  <a:pt x="336819" y="5336690"/>
                </a:cubicBezTo>
                <a:cubicBezTo>
                  <a:pt x="308424" y="5343088"/>
                  <a:pt x="294704" y="5344301"/>
                  <a:pt x="270932" y="5345451"/>
                </a:cubicBezTo>
                <a:lnTo>
                  <a:pt x="194189" y="5343588"/>
                </a:lnTo>
                <a:lnTo>
                  <a:pt x="192552" y="5342845"/>
                </a:lnTo>
                <a:cubicBezTo>
                  <a:pt x="185478" y="5341467"/>
                  <a:pt x="181262" y="5342160"/>
                  <a:pt x="178320" y="5343766"/>
                </a:cubicBezTo>
                <a:lnTo>
                  <a:pt x="175596" y="5346411"/>
                </a:lnTo>
                <a:lnTo>
                  <a:pt x="147287" y="5352625"/>
                </a:lnTo>
                <a:lnTo>
                  <a:pt x="114847" y="5355844"/>
                </a:lnTo>
                <a:lnTo>
                  <a:pt x="114306" y="5354983"/>
                </a:lnTo>
                <a:cubicBezTo>
                  <a:pt x="110042" y="5353823"/>
                  <a:pt x="100016" y="5353058"/>
                  <a:pt x="89264" y="5348886"/>
                </a:cubicBezTo>
                <a:cubicBezTo>
                  <a:pt x="93123" y="5327937"/>
                  <a:pt x="57863" y="5341064"/>
                  <a:pt x="49794" y="5329950"/>
                </a:cubicBezTo>
                <a:cubicBezTo>
                  <a:pt x="40251" y="5331715"/>
                  <a:pt x="30226" y="5333199"/>
                  <a:pt x="19924" y="5334282"/>
                </a:cubicBezTo>
                <a:lnTo>
                  <a:pt x="13819" y="5334653"/>
                </a:lnTo>
                <a:lnTo>
                  <a:pt x="13657" y="5334455"/>
                </a:lnTo>
                <a:cubicBezTo>
                  <a:pt x="12246" y="5334096"/>
                  <a:pt x="10207" y="5334053"/>
                  <a:pt x="7139" y="5334438"/>
                </a:cubicBezTo>
                <a:lnTo>
                  <a:pt x="2684" y="5335333"/>
                </a:lnTo>
                <a:lnTo>
                  <a:pt x="0" y="5335496"/>
                </a:lnTo>
                <a:lnTo>
                  <a:pt x="0" y="10592"/>
                </a:lnTo>
                <a:lnTo>
                  <a:pt x="11243827"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C123A7FC-B944-0D16-9072-5EE294CB4A6B}"/>
              </a:ext>
            </a:extLst>
          </p:cNvPr>
          <p:cNvSpPr>
            <a:spLocks noGrp="1"/>
          </p:cNvSpPr>
          <p:nvPr>
            <p:ph type="title"/>
          </p:nvPr>
        </p:nvSpPr>
        <p:spPr>
          <a:xfrm>
            <a:off x="1222313" y="876300"/>
            <a:ext cx="6693294" cy="933486"/>
          </a:xfrm>
        </p:spPr>
        <p:txBody>
          <a:bodyPr>
            <a:normAutofit fontScale="90000"/>
          </a:bodyPr>
          <a:lstStyle/>
          <a:p>
            <a:r>
              <a:rPr lang="en-US"/>
              <a:t>Caesar Cipher: </a:t>
            </a:r>
            <a:br>
              <a:rPr lang="en-US"/>
            </a:br>
            <a:r>
              <a:rPr lang="en-US"/>
              <a:t>A (slight) improvement…</a:t>
            </a:r>
            <a:endParaRPr lang="en-US" dirty="0"/>
          </a:p>
        </p:txBody>
      </p:sp>
      <p:sp>
        <p:nvSpPr>
          <p:cNvPr id="36" name="Rectangle 6">
            <a:extLst>
              <a:ext uri="{FF2B5EF4-FFF2-40B4-BE49-F238E27FC236}">
                <a16:creationId xmlns:a16="http://schemas.microsoft.com/office/drawing/2014/main" id="{7490101D-14A0-02C9-1074-D56A1B5D6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0000">
            <a:off x="4063620" y="351736"/>
            <a:ext cx="1014085" cy="407805"/>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cubicBezTo>
                  <a:pt x="781874" y="4129"/>
                  <a:pt x="1607589" y="24681"/>
                  <a:pt x="2170127" y="33245"/>
                </a:cubicBezTo>
                <a:cubicBezTo>
                  <a:pt x="2169852" y="63908"/>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35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Content Placeholder 2">
            <a:extLst>
              <a:ext uri="{FF2B5EF4-FFF2-40B4-BE49-F238E27FC236}">
                <a16:creationId xmlns:a16="http://schemas.microsoft.com/office/drawing/2014/main" id="{D4361F14-2936-6902-2862-4704FB509B3F}"/>
              </a:ext>
            </a:extLst>
          </p:cNvPr>
          <p:cNvSpPr>
            <a:spLocks noGrp="1"/>
          </p:cNvSpPr>
          <p:nvPr>
            <p:ph idx="1"/>
          </p:nvPr>
        </p:nvSpPr>
        <p:spPr>
          <a:xfrm>
            <a:off x="786809" y="2292176"/>
            <a:ext cx="7464056" cy="3689524"/>
          </a:xfrm>
        </p:spPr>
        <p:txBody>
          <a:bodyPr>
            <a:normAutofit fontScale="92500" lnSpcReduction="10000"/>
          </a:bodyPr>
          <a:lstStyle/>
          <a:p>
            <a:r>
              <a:rPr lang="en-US" sz="1700" dirty="0"/>
              <a:t>Obviously very easy to break.</a:t>
            </a:r>
          </a:p>
          <a:p>
            <a:r>
              <a:rPr lang="en-US" sz="1700" dirty="0"/>
              <a:t>Can be made at least a little stronger if we shift by a different number of “K” characters each time. </a:t>
            </a:r>
          </a:p>
          <a:p>
            <a:pPr lvl="1"/>
            <a:r>
              <a:rPr lang="en-US" sz="1700" dirty="0"/>
              <a:t>E.g. The letter </a:t>
            </a:r>
            <a:r>
              <a:rPr lang="en-US" sz="1700"/>
              <a:t>A (to which </a:t>
            </a:r>
            <a:r>
              <a:rPr lang="en-US" sz="1700" dirty="0"/>
              <a:t>we </a:t>
            </a:r>
            <a:r>
              <a:rPr lang="en-US" sz="1700"/>
              <a:t>will assign the number 0 – not 1)</a:t>
            </a:r>
            <a:r>
              <a:rPr lang="en-US" sz="1900" b="1"/>
              <a:t>*</a:t>
            </a:r>
            <a:r>
              <a:rPr lang="en-US" sz="1700"/>
              <a:t>, </a:t>
            </a:r>
            <a:r>
              <a:rPr lang="en-US" sz="1700" dirty="0"/>
              <a:t>would be shifted K characters forward. So if K was 3 (as </a:t>
            </a:r>
            <a:r>
              <a:rPr lang="en-US" sz="1700"/>
              <a:t>in the original Caesar </a:t>
            </a:r>
            <a:r>
              <a:rPr lang="en-US" sz="1700" dirty="0"/>
              <a:t>cipher), the ciphertext letter would be D. If K=15</a:t>
            </a:r>
            <a:r>
              <a:rPr lang="en-US" sz="1700"/>
              <a:t>, we would shift or “offset” by 15 characters to get the </a:t>
            </a:r>
            <a:r>
              <a:rPr lang="en-US" sz="1700" dirty="0"/>
              <a:t>ciphertext letter would be P</a:t>
            </a:r>
            <a:r>
              <a:rPr lang="en-US" sz="1700"/>
              <a:t>. </a:t>
            </a:r>
          </a:p>
          <a:p>
            <a:pPr marL="457200" lvl="1" indent="0">
              <a:buNone/>
            </a:pPr>
            <a:endParaRPr lang="en-US" sz="1700"/>
          </a:p>
          <a:p>
            <a:pPr lvl="1"/>
            <a:r>
              <a:rPr lang="en-US" sz="1800" b="1"/>
              <a:t>*</a:t>
            </a:r>
            <a:r>
              <a:rPr lang="en-US" sz="1700" b="1"/>
              <a:t>Important Note</a:t>
            </a:r>
            <a:r>
              <a:rPr lang="en-US" sz="1700"/>
              <a:t>: We will begin our numbering at 0. This is because in many mathematics-based areas such as computing and cryptology, we are not simply counting, but rather calculating </a:t>
            </a:r>
            <a:r>
              <a:rPr lang="en-US" sz="1700" b="1" u="sng"/>
              <a:t>offsets</a:t>
            </a:r>
            <a:r>
              <a:rPr lang="en-US" sz="1700"/>
              <a:t>.  E.g. How many characters is A from A? The answer is 0. How many characters is A from J? The answer is 9.  So even though J is the 10</a:t>
            </a:r>
            <a:r>
              <a:rPr lang="en-US" sz="1700" baseline="30000"/>
              <a:t>th</a:t>
            </a:r>
            <a:r>
              <a:rPr lang="en-US" sz="1700"/>
              <a:t> letter of the alphabet, it’s offset from A is 9.  It takes a little getting used to, but you will with practice!</a:t>
            </a:r>
            <a:endParaRPr lang="en-US" sz="1700" dirty="0"/>
          </a:p>
          <a:p>
            <a:endParaRPr lang="en-US" sz="1700" dirty="0"/>
          </a:p>
        </p:txBody>
      </p:sp>
    </p:spTree>
    <p:extLst>
      <p:ext uri="{BB962C8B-B14F-4D97-AF65-F5344CB8AC3E}">
        <p14:creationId xmlns:p14="http://schemas.microsoft.com/office/powerpoint/2010/main" val="34467728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45454-660C-4996-CA9C-2D1CD3D472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48A4A1-53AB-449B-6FA6-1B942AC3FC7B}"/>
              </a:ext>
            </a:extLst>
          </p:cNvPr>
          <p:cNvSpPr>
            <a:spLocks noGrp="1"/>
          </p:cNvSpPr>
          <p:nvPr>
            <p:ph type="title"/>
          </p:nvPr>
        </p:nvSpPr>
        <p:spPr/>
        <p:txBody>
          <a:bodyPr>
            <a:normAutofit/>
          </a:bodyPr>
          <a:lstStyle/>
          <a:p>
            <a:r>
              <a:rPr lang="en-US" sz="3600"/>
              <a:t>Shift by K (mod 26)</a:t>
            </a:r>
            <a:endParaRPr lang="en-US" sz="3600" dirty="0"/>
          </a:p>
        </p:txBody>
      </p:sp>
      <p:sp>
        <p:nvSpPr>
          <p:cNvPr id="3" name="Content Placeholder 2">
            <a:extLst>
              <a:ext uri="{FF2B5EF4-FFF2-40B4-BE49-F238E27FC236}">
                <a16:creationId xmlns:a16="http://schemas.microsoft.com/office/drawing/2014/main" id="{E0FFD0BA-927A-2992-AA50-97CD164EBE94}"/>
              </a:ext>
            </a:extLst>
          </p:cNvPr>
          <p:cNvSpPr>
            <a:spLocks noGrp="1"/>
          </p:cNvSpPr>
          <p:nvPr>
            <p:ph idx="1"/>
          </p:nvPr>
        </p:nvSpPr>
        <p:spPr>
          <a:xfrm>
            <a:off x="457200" y="1417638"/>
            <a:ext cx="8229600" cy="4525963"/>
          </a:xfrm>
        </p:spPr>
        <p:txBody>
          <a:bodyPr>
            <a:normAutofit/>
          </a:bodyPr>
          <a:lstStyle/>
          <a:p>
            <a:pPr marL="0" indent="0" algn="l">
              <a:buNone/>
              <a:defRPr sz="1800">
                <a:solidFill>
                  <a:srgbClr val="000000"/>
                </a:solidFill>
              </a:defRPr>
            </a:pPr>
            <a:r>
              <a:rPr lang="en-US" sz="1400"/>
              <a:t>As discussed, shifting </a:t>
            </a:r>
            <a:r>
              <a:rPr lang="en-US" sz="1400" dirty="0"/>
              <a:t>by 3 </a:t>
            </a:r>
            <a:r>
              <a:rPr lang="en-US" sz="1400"/>
              <a:t>is a </a:t>
            </a:r>
            <a:r>
              <a:rPr lang="en-US" sz="1400" dirty="0"/>
              <a:t>pretty weak cipher. Not only is it easy </a:t>
            </a:r>
            <a:r>
              <a:rPr lang="en-US" sz="1400"/>
              <a:t>to simply figure out by simply studying it for a little while, but it also </a:t>
            </a:r>
            <a:r>
              <a:rPr lang="en-US" sz="1400" dirty="0"/>
              <a:t>never </a:t>
            </a:r>
            <a:r>
              <a:rPr lang="en-US" sz="1400" u="sng" dirty="0"/>
              <a:t>changes</a:t>
            </a:r>
            <a:r>
              <a:rPr lang="en-US" sz="1400" dirty="0"/>
              <a:t>!</a:t>
            </a:r>
          </a:p>
          <a:p>
            <a:pPr marL="0" indent="0" algn="l">
              <a:buNone/>
              <a:defRPr sz="1800">
                <a:solidFill>
                  <a:srgbClr val="000000"/>
                </a:solidFill>
              </a:defRPr>
            </a:pPr>
            <a:endParaRPr lang="en-US" sz="1400"/>
          </a:p>
          <a:p>
            <a:pPr marL="0" indent="0" algn="l">
              <a:buNone/>
              <a:defRPr sz="1800">
                <a:solidFill>
                  <a:srgbClr val="000000"/>
                </a:solidFill>
              </a:defRPr>
            </a:pPr>
            <a:r>
              <a:rPr lang="en-US" sz="1400"/>
              <a:t>Let’s make our cipher a little more complex by shifting by some secret key </a:t>
            </a:r>
            <a:r>
              <a:rPr lang="en-US" sz="1400" dirty="0"/>
              <a:t>value, K</a:t>
            </a:r>
          </a:p>
          <a:p>
            <a:pPr marL="0" indent="0" algn="l">
              <a:buNone/>
              <a:defRPr sz="1800">
                <a:solidFill>
                  <a:srgbClr val="000000"/>
                </a:solidFill>
              </a:defRPr>
            </a:pPr>
            <a:r>
              <a:rPr lang="en-US" sz="1400" dirty="0"/>
              <a:t>We </a:t>
            </a:r>
            <a:r>
              <a:rPr lang="en-US" sz="1400"/>
              <a:t>can represent* </a:t>
            </a:r>
            <a:r>
              <a:rPr lang="en-US" sz="1400" dirty="0"/>
              <a:t>this cipher as:  </a:t>
            </a:r>
            <a:r>
              <a:rPr lang="en-US" sz="2000" b="1" dirty="0"/>
              <a:t>C = P + K (mod </a:t>
            </a:r>
            <a:r>
              <a:rPr lang="en-US" sz="2000" b="1"/>
              <a:t>26)</a:t>
            </a:r>
          </a:p>
          <a:p>
            <a:pPr marL="0" indent="0" algn="l">
              <a:buNone/>
              <a:defRPr sz="1800">
                <a:solidFill>
                  <a:srgbClr val="000000"/>
                </a:solidFill>
              </a:defRPr>
            </a:pPr>
            <a:endParaRPr lang="en-US" sz="1400" b="1" dirty="0"/>
          </a:p>
          <a:p>
            <a:pPr lvl="1">
              <a:defRPr sz="1800">
                <a:solidFill>
                  <a:srgbClr val="000000"/>
                </a:solidFill>
              </a:defRPr>
            </a:pPr>
            <a:r>
              <a:rPr lang="en-US" sz="1400" dirty="0"/>
              <a:t>Assign a number to each letter: A=0, B=1, C=2…. Z=25</a:t>
            </a:r>
          </a:p>
          <a:p>
            <a:pPr lvl="2">
              <a:defRPr sz="1800">
                <a:solidFill>
                  <a:srgbClr val="000000"/>
                </a:solidFill>
              </a:defRPr>
            </a:pPr>
            <a:r>
              <a:rPr lang="en-US" sz="1400"/>
              <a:t>Don’t forget that we begin by assigning A</a:t>
            </a:r>
            <a:r>
              <a:rPr lang="en-US" sz="1400" dirty="0"/>
              <a:t>=0 (not 1). </a:t>
            </a:r>
          </a:p>
          <a:p>
            <a:pPr lvl="1">
              <a:defRPr sz="1800">
                <a:solidFill>
                  <a:srgbClr val="000000"/>
                </a:solidFill>
              </a:defRPr>
            </a:pPr>
            <a:r>
              <a:rPr lang="en-US" sz="1400" dirty="0"/>
              <a:t>C = ciphertext character </a:t>
            </a:r>
          </a:p>
          <a:p>
            <a:pPr lvl="1">
              <a:defRPr sz="1800">
                <a:solidFill>
                  <a:srgbClr val="000000"/>
                </a:solidFill>
              </a:defRPr>
            </a:pPr>
            <a:r>
              <a:rPr lang="en-US" sz="1400" dirty="0"/>
              <a:t>P = plaintext character</a:t>
            </a:r>
          </a:p>
          <a:p>
            <a:pPr lvl="1">
              <a:defRPr sz="1800">
                <a:solidFill>
                  <a:srgbClr val="000000"/>
                </a:solidFill>
              </a:defRPr>
            </a:pPr>
            <a:r>
              <a:rPr lang="en-US" sz="1400" dirty="0"/>
              <a:t>K = key value to shift by</a:t>
            </a:r>
          </a:p>
          <a:p>
            <a:pPr lvl="1">
              <a:defRPr sz="1800">
                <a:solidFill>
                  <a:srgbClr val="000000"/>
                </a:solidFill>
              </a:defRPr>
            </a:pPr>
            <a:r>
              <a:rPr lang="en-US" sz="1400" dirty="0">
                <a:highlight>
                  <a:srgbClr val="FFFF00"/>
                </a:highlight>
              </a:rPr>
              <a:t>(mod 26) </a:t>
            </a:r>
          </a:p>
          <a:p>
            <a:pPr lvl="2">
              <a:defRPr sz="1800">
                <a:solidFill>
                  <a:srgbClr val="000000"/>
                </a:solidFill>
              </a:defRPr>
            </a:pPr>
            <a:r>
              <a:rPr lang="en-US" sz="1400" dirty="0"/>
              <a:t>Short for ”modulo 26”</a:t>
            </a:r>
          </a:p>
          <a:p>
            <a:pPr lvl="2">
              <a:defRPr sz="1800">
                <a:solidFill>
                  <a:srgbClr val="000000"/>
                </a:solidFill>
              </a:defRPr>
            </a:pPr>
            <a:r>
              <a:rPr lang="en-US" sz="1400" dirty="0"/>
              <a:t>If the sum of P+K is </a:t>
            </a:r>
            <a:r>
              <a:rPr lang="en-US" sz="1400" b="1" dirty="0"/>
              <a:t>&gt;=26</a:t>
            </a:r>
            <a:r>
              <a:rPr lang="en-US" sz="1400" dirty="0"/>
              <a:t>, take the modulus of 26</a:t>
            </a:r>
          </a:p>
        </p:txBody>
      </p:sp>
      <p:sp>
        <p:nvSpPr>
          <p:cNvPr id="4" name="TextBox 3">
            <a:extLst>
              <a:ext uri="{FF2B5EF4-FFF2-40B4-BE49-F238E27FC236}">
                <a16:creationId xmlns:a16="http://schemas.microsoft.com/office/drawing/2014/main" id="{DBA9BB48-FC7A-3DF3-48D3-27516E2034DA}"/>
              </a:ext>
            </a:extLst>
          </p:cNvPr>
          <p:cNvSpPr txBox="1"/>
          <p:nvPr/>
        </p:nvSpPr>
        <p:spPr>
          <a:xfrm>
            <a:off x="670560" y="5943601"/>
            <a:ext cx="7914640"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a:t>* In </a:t>
            </a:r>
            <a:r>
              <a:rPr lang="en-US" dirty="0"/>
              <a:t>cryptology we frequently represent the encipherment process mathematically.</a:t>
            </a:r>
          </a:p>
        </p:txBody>
      </p:sp>
    </p:spTree>
    <p:extLst>
      <p:ext uri="{BB962C8B-B14F-4D97-AF65-F5344CB8AC3E}">
        <p14:creationId xmlns:p14="http://schemas.microsoft.com/office/powerpoint/2010/main" val="30743147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314C5-76A3-A638-9E4F-CC72CCD92D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B003EB-3D4A-B636-108F-EB75D704374E}"/>
              </a:ext>
            </a:extLst>
          </p:cNvPr>
          <p:cNvSpPr>
            <a:spLocks noGrp="1"/>
          </p:cNvSpPr>
          <p:nvPr>
            <p:ph type="title"/>
          </p:nvPr>
        </p:nvSpPr>
        <p:spPr/>
        <p:txBody>
          <a:bodyPr/>
          <a:lstStyle/>
          <a:p>
            <a:r>
              <a:rPr lang="en-US" dirty="0"/>
              <a:t>Caesar Cipher with Variable Shift</a:t>
            </a:r>
          </a:p>
        </p:txBody>
      </p:sp>
      <p:sp>
        <p:nvSpPr>
          <p:cNvPr id="3" name="Content Placeholder 2">
            <a:extLst>
              <a:ext uri="{FF2B5EF4-FFF2-40B4-BE49-F238E27FC236}">
                <a16:creationId xmlns:a16="http://schemas.microsoft.com/office/drawing/2014/main" id="{A1163ABD-A708-1300-3537-DC14D607B97F}"/>
              </a:ext>
            </a:extLst>
          </p:cNvPr>
          <p:cNvSpPr>
            <a:spLocks noGrp="1"/>
          </p:cNvSpPr>
          <p:nvPr>
            <p:ph idx="1"/>
          </p:nvPr>
        </p:nvSpPr>
        <p:spPr>
          <a:xfrm>
            <a:off x="1531256" y="1417638"/>
            <a:ext cx="7452200" cy="4795202"/>
          </a:xfrm>
        </p:spPr>
        <p:txBody>
          <a:bodyPr>
            <a:normAutofit fontScale="92500" lnSpcReduction="20000"/>
          </a:bodyPr>
          <a:lstStyle/>
          <a:p>
            <a:pPr marL="0" indent="0" algn="ctr">
              <a:buNone/>
              <a:defRPr sz="1800">
                <a:solidFill>
                  <a:srgbClr val="000000"/>
                </a:solidFill>
              </a:defRPr>
            </a:pPr>
            <a:r>
              <a:rPr lang="en-US" sz="2800" b="1" dirty="0"/>
              <a:t>C = P + K (mod 26)</a:t>
            </a:r>
          </a:p>
          <a:p>
            <a:pPr marL="0" indent="0" algn="ctr">
              <a:buNone/>
              <a:defRPr sz="1800">
                <a:solidFill>
                  <a:srgbClr val="000000"/>
                </a:solidFill>
              </a:defRPr>
            </a:pPr>
            <a:endParaRPr lang="en-US" b="1" dirty="0"/>
          </a:p>
          <a:p>
            <a:pPr marL="0" indent="0">
              <a:buNone/>
              <a:defRPr sz="1800">
                <a:solidFill>
                  <a:srgbClr val="000000"/>
                </a:solidFill>
              </a:defRPr>
            </a:pPr>
            <a:r>
              <a:rPr lang="en-US" b="1" dirty="0"/>
              <a:t>Example: Encipher BRUTUS using K=9</a:t>
            </a:r>
          </a:p>
          <a:p>
            <a:pPr lvl="1">
              <a:defRPr sz="1800">
                <a:solidFill>
                  <a:srgbClr val="000000"/>
                </a:solidFill>
              </a:defRPr>
            </a:pPr>
            <a:r>
              <a:rPr lang="en-US" dirty="0"/>
              <a:t>Plaintext</a:t>
            </a:r>
            <a:r>
              <a:rPr lang="en-US"/>
              <a:t>: P=“B” </a:t>
            </a:r>
            <a:r>
              <a:rPr lang="en-US">
                <a:sym typeface="Wingdings" panose="05000000000000000000" pitchFamily="2" charset="2"/>
              </a:rPr>
              <a:t> Assign </a:t>
            </a:r>
            <a:r>
              <a:rPr lang="en-US" b="1">
                <a:sym typeface="Wingdings" panose="05000000000000000000" pitchFamily="2" charset="2"/>
              </a:rPr>
              <a:t>B</a:t>
            </a:r>
            <a:r>
              <a:rPr lang="en-US">
                <a:sym typeface="Wingdings" panose="05000000000000000000" pitchFamily="2" charset="2"/>
              </a:rPr>
              <a:t> a </a:t>
            </a:r>
            <a:r>
              <a:rPr lang="en-US" dirty="0">
                <a:sym typeface="Wingdings" panose="05000000000000000000" pitchFamily="2" charset="2"/>
              </a:rPr>
              <a:t>value </a:t>
            </a:r>
            <a:r>
              <a:rPr lang="en-US">
                <a:sym typeface="Wingdings" panose="05000000000000000000" pitchFamily="2" charset="2"/>
              </a:rPr>
              <a:t>of </a:t>
            </a:r>
            <a:r>
              <a:rPr lang="en-US" u="sng">
                <a:sym typeface="Wingdings" panose="05000000000000000000" pitchFamily="2" charset="2"/>
              </a:rPr>
              <a:t>1</a:t>
            </a:r>
            <a:r>
              <a:rPr lang="en-US">
                <a:sym typeface="Wingdings" panose="05000000000000000000" pitchFamily="2" charset="2"/>
              </a:rPr>
              <a:t> (since we </a:t>
            </a:r>
            <a:r>
              <a:rPr lang="en-US" dirty="0">
                <a:sym typeface="Wingdings" panose="05000000000000000000" pitchFamily="2" charset="2"/>
              </a:rPr>
              <a:t>start with A=0)  Add K </a:t>
            </a:r>
            <a:r>
              <a:rPr lang="en-US">
                <a:sym typeface="Wingdings" panose="05000000000000000000" pitchFamily="2" charset="2"/>
              </a:rPr>
              <a:t>to the 1 to get </a:t>
            </a:r>
            <a:r>
              <a:rPr lang="en-US" u="sng">
                <a:sym typeface="Wingdings" panose="05000000000000000000" pitchFamily="2" charset="2"/>
              </a:rPr>
              <a:t>10</a:t>
            </a:r>
            <a:r>
              <a:rPr lang="en-US">
                <a:sym typeface="Wingdings" panose="05000000000000000000" pitchFamily="2" charset="2"/>
              </a:rPr>
              <a:t>.  10 corresponds to the letter “</a:t>
            </a:r>
            <a:r>
              <a:rPr lang="en-US" b="1">
                <a:sym typeface="Wingdings" panose="05000000000000000000" pitchFamily="2" charset="2"/>
              </a:rPr>
              <a:t>K</a:t>
            </a:r>
            <a:r>
              <a:rPr lang="en-US">
                <a:sym typeface="Wingdings" panose="05000000000000000000" pitchFamily="2" charset="2"/>
              </a:rPr>
              <a:t>”.</a:t>
            </a:r>
            <a:endParaRPr lang="en-US" dirty="0">
              <a:sym typeface="Wingdings" panose="05000000000000000000" pitchFamily="2" charset="2"/>
            </a:endParaRPr>
          </a:p>
          <a:p>
            <a:pPr lvl="1">
              <a:defRPr sz="1800">
                <a:solidFill>
                  <a:srgbClr val="000000"/>
                </a:solidFill>
              </a:defRPr>
            </a:pPr>
            <a:r>
              <a:rPr lang="en-US" dirty="0">
                <a:sym typeface="Wingdings" panose="05000000000000000000" pitchFamily="2" charset="2"/>
              </a:rPr>
              <a:t>R=17  Add K to get 26 </a:t>
            </a:r>
            <a:r>
              <a:rPr lang="en-US">
                <a:sym typeface="Wingdings" panose="05000000000000000000" pitchFamily="2" charset="2"/>
              </a:rPr>
              <a:t> Wait! There is no letter corresponding to 26! Remember that we are “mod 26” – so once we hit 26, we start again.  26 mod 26 = 0.  So the R encodes to “A”.</a:t>
            </a:r>
            <a:endParaRPr lang="en-US" dirty="0">
              <a:sym typeface="Wingdings" panose="05000000000000000000" pitchFamily="2" charset="2"/>
            </a:endParaRPr>
          </a:p>
          <a:p>
            <a:pPr lvl="1">
              <a:defRPr sz="1800">
                <a:solidFill>
                  <a:srgbClr val="000000"/>
                </a:solidFill>
              </a:defRPr>
            </a:pPr>
            <a:r>
              <a:rPr lang="en-US" dirty="0">
                <a:sym typeface="Wingdings" panose="05000000000000000000" pitchFamily="2" charset="2"/>
              </a:rPr>
              <a:t>U=20  Add K to get 29  </a:t>
            </a:r>
            <a:r>
              <a:rPr lang="en-US">
                <a:sym typeface="Wingdings" panose="05000000000000000000" pitchFamily="2" charset="2"/>
              </a:rPr>
              <a:t>Because the formula uses “mod 26” we take </a:t>
            </a:r>
            <a:r>
              <a:rPr lang="en-US" dirty="0">
                <a:sym typeface="Wingdings" panose="05000000000000000000" pitchFamily="2" charset="2"/>
              </a:rPr>
              <a:t>the modulus of 26  29 mod </a:t>
            </a:r>
            <a:r>
              <a:rPr lang="en-US">
                <a:sym typeface="Wingdings" panose="05000000000000000000" pitchFamily="2" charset="2"/>
              </a:rPr>
              <a:t>26 = </a:t>
            </a:r>
            <a:r>
              <a:rPr lang="en-US" dirty="0">
                <a:sym typeface="Wingdings" panose="05000000000000000000" pitchFamily="2" charset="2"/>
              </a:rPr>
              <a:t>3  3 is the letter D</a:t>
            </a:r>
          </a:p>
          <a:p>
            <a:pPr lvl="1">
              <a:defRPr sz="1800">
                <a:solidFill>
                  <a:srgbClr val="000000"/>
                </a:solidFill>
              </a:defRPr>
            </a:pPr>
            <a:r>
              <a:rPr lang="en-US" dirty="0">
                <a:sym typeface="Wingdings" panose="05000000000000000000" pitchFamily="2" charset="2"/>
              </a:rPr>
              <a:t>T=19  Add K to get 28 </a:t>
            </a:r>
            <a:r>
              <a:rPr lang="en-US">
                <a:sym typeface="Wingdings" panose="05000000000000000000" pitchFamily="2" charset="2"/>
              </a:rPr>
              <a:t> 28 mod 26 </a:t>
            </a:r>
            <a:r>
              <a:rPr lang="en-US" dirty="0">
                <a:sym typeface="Wingdings" panose="05000000000000000000" pitchFamily="2" charset="2"/>
              </a:rPr>
              <a:t>= 2  C</a:t>
            </a:r>
          </a:p>
          <a:p>
            <a:pPr lvl="1">
              <a:defRPr sz="1800">
                <a:solidFill>
                  <a:srgbClr val="000000"/>
                </a:solidFill>
              </a:defRPr>
            </a:pPr>
            <a:r>
              <a:rPr lang="en-US" b="1" dirty="0">
                <a:sym typeface="Wingdings" panose="05000000000000000000" pitchFamily="2" charset="2"/>
              </a:rPr>
              <a:t>Exercise:</a:t>
            </a:r>
          </a:p>
          <a:p>
            <a:pPr lvl="2">
              <a:defRPr sz="1800">
                <a:solidFill>
                  <a:srgbClr val="000000"/>
                </a:solidFill>
              </a:defRPr>
            </a:pPr>
            <a:r>
              <a:rPr lang="en-US" dirty="0">
                <a:sym typeface="Wingdings" panose="05000000000000000000" pitchFamily="2" charset="2"/>
              </a:rPr>
              <a:t>U = ?</a:t>
            </a:r>
          </a:p>
          <a:p>
            <a:pPr lvl="3">
              <a:defRPr sz="1800">
                <a:solidFill>
                  <a:srgbClr val="000000"/>
                </a:solidFill>
              </a:defRPr>
            </a:pPr>
            <a:r>
              <a:rPr lang="en-US" dirty="0">
                <a:sym typeface="Wingdings" panose="05000000000000000000" pitchFamily="2" charset="2"/>
              </a:rPr>
              <a:t>U = 20  20+K = 29 </a:t>
            </a:r>
            <a:r>
              <a:rPr lang="en-US">
                <a:sym typeface="Wingdings" panose="05000000000000000000" pitchFamily="2" charset="2"/>
              </a:rPr>
              <a:t> 29 mod 26 </a:t>
            </a:r>
            <a:r>
              <a:rPr lang="en-US" dirty="0">
                <a:sym typeface="Wingdings" panose="05000000000000000000" pitchFamily="2" charset="2"/>
              </a:rPr>
              <a:t>= 3 = D</a:t>
            </a:r>
          </a:p>
          <a:p>
            <a:pPr lvl="2">
              <a:defRPr sz="1800">
                <a:solidFill>
                  <a:srgbClr val="000000"/>
                </a:solidFill>
              </a:defRPr>
            </a:pPr>
            <a:r>
              <a:rPr lang="en-US" dirty="0">
                <a:sym typeface="Wingdings" panose="05000000000000000000" pitchFamily="2" charset="2"/>
              </a:rPr>
              <a:t>S = ?</a:t>
            </a:r>
          </a:p>
          <a:p>
            <a:pPr lvl="3">
              <a:defRPr sz="1800">
                <a:solidFill>
                  <a:srgbClr val="000000"/>
                </a:solidFill>
              </a:defRPr>
            </a:pPr>
            <a:r>
              <a:rPr lang="en-US" dirty="0">
                <a:sym typeface="Wingdings" panose="05000000000000000000" pitchFamily="2" charset="2"/>
              </a:rPr>
              <a:t>S = 18  18+K = 27 </a:t>
            </a:r>
            <a:r>
              <a:rPr lang="en-US">
                <a:sym typeface="Wingdings" panose="05000000000000000000" pitchFamily="2" charset="2"/>
              </a:rPr>
              <a:t> 27 mod 26 </a:t>
            </a:r>
            <a:r>
              <a:rPr lang="en-US" dirty="0">
                <a:sym typeface="Wingdings" panose="05000000000000000000" pitchFamily="2" charset="2"/>
              </a:rPr>
              <a:t>= 1 = B</a:t>
            </a:r>
          </a:p>
          <a:p>
            <a:pPr lvl="2">
              <a:defRPr sz="1800">
                <a:solidFill>
                  <a:srgbClr val="000000"/>
                </a:solidFill>
              </a:defRPr>
            </a:pPr>
            <a:r>
              <a:rPr lang="en-US" dirty="0">
                <a:sym typeface="Wingdings" panose="05000000000000000000" pitchFamily="2" charset="2"/>
              </a:rPr>
              <a:t>ANSWER</a:t>
            </a:r>
            <a:r>
              <a:rPr lang="en-US">
                <a:sym typeface="Wingdings" panose="05000000000000000000" pitchFamily="2" charset="2"/>
              </a:rPr>
              <a:t>:  </a:t>
            </a:r>
            <a:r>
              <a:rPr lang="en-US" b="1">
                <a:sym typeface="Wingdings" panose="05000000000000000000" pitchFamily="2" charset="2"/>
              </a:rPr>
              <a:t>KADCDB</a:t>
            </a:r>
            <a:endParaRPr lang="en-US" b="1" dirty="0">
              <a:sym typeface="Wingdings" panose="05000000000000000000" pitchFamily="2" charset="2"/>
            </a:endParaRPr>
          </a:p>
          <a:p>
            <a:pPr lvl="2">
              <a:defRPr sz="1800">
                <a:solidFill>
                  <a:srgbClr val="000000"/>
                </a:solidFill>
              </a:defRPr>
            </a:pPr>
            <a:endParaRPr lang="en-US" dirty="0"/>
          </a:p>
        </p:txBody>
      </p:sp>
      <p:pic>
        <p:nvPicPr>
          <p:cNvPr id="5" name="Picture 4">
            <a:extLst>
              <a:ext uri="{FF2B5EF4-FFF2-40B4-BE49-F238E27FC236}">
                <a16:creationId xmlns:a16="http://schemas.microsoft.com/office/drawing/2014/main" id="{C008EAF3-8DC4-7D11-AEF6-05089498A608}"/>
              </a:ext>
            </a:extLst>
          </p:cNvPr>
          <p:cNvPicPr>
            <a:picLocks noChangeAspect="1"/>
          </p:cNvPicPr>
          <p:nvPr/>
        </p:nvPicPr>
        <p:blipFill>
          <a:blip r:embed="rId2"/>
          <a:stretch>
            <a:fillRect/>
          </a:stretch>
        </p:blipFill>
        <p:spPr>
          <a:xfrm>
            <a:off x="304741" y="1299576"/>
            <a:ext cx="838317" cy="5144218"/>
          </a:xfrm>
          <a:prstGeom prst="rect">
            <a:avLst/>
          </a:prstGeom>
        </p:spPr>
      </p:pic>
      <p:sp>
        <p:nvSpPr>
          <p:cNvPr id="4" name="TextBox 3">
            <a:extLst>
              <a:ext uri="{FF2B5EF4-FFF2-40B4-BE49-F238E27FC236}">
                <a16:creationId xmlns:a16="http://schemas.microsoft.com/office/drawing/2014/main" id="{355EC9D8-0879-8069-7AF8-8FBE0EBCF515}"/>
              </a:ext>
            </a:extLst>
          </p:cNvPr>
          <p:cNvSpPr txBox="1"/>
          <p:nvPr/>
        </p:nvSpPr>
        <p:spPr>
          <a:xfrm>
            <a:off x="1964026" y="6214030"/>
            <a:ext cx="619052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b="1">
                <a:sym typeface="Wingdings" panose="05000000000000000000" pitchFamily="2" charset="2"/>
              </a:rPr>
              <a:t>* </a:t>
            </a:r>
            <a:r>
              <a:rPr lang="en-US"/>
              <a:t>Make use of your Mod-26 PDF Table (see “Resources” page)</a:t>
            </a:r>
            <a:endParaRPr lang="en-US" dirty="0"/>
          </a:p>
        </p:txBody>
      </p:sp>
    </p:spTree>
    <p:extLst>
      <p:ext uri="{BB962C8B-B14F-4D97-AF65-F5344CB8AC3E}">
        <p14:creationId xmlns:p14="http://schemas.microsoft.com/office/powerpoint/2010/main" val="259745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059A5-8F6D-533A-A330-D05F746340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7A9CFB-69C7-2105-4F46-EAE82C68C4BA}"/>
              </a:ext>
            </a:extLst>
          </p:cNvPr>
          <p:cNvSpPr>
            <a:spLocks noGrp="1"/>
          </p:cNvSpPr>
          <p:nvPr>
            <p:ph type="title"/>
          </p:nvPr>
        </p:nvSpPr>
        <p:spPr>
          <a:xfrm>
            <a:off x="1857375" y="-158977"/>
            <a:ext cx="5429250" cy="1143000"/>
          </a:xfrm>
        </p:spPr>
        <p:txBody>
          <a:bodyPr/>
          <a:lstStyle/>
          <a:p>
            <a:r>
              <a:rPr lang="en-US" dirty="0"/>
              <a:t>Exercise: Caesar Shift</a:t>
            </a:r>
            <a:endParaRPr dirty="0"/>
          </a:p>
        </p:txBody>
      </p:sp>
      <p:sp>
        <p:nvSpPr>
          <p:cNvPr id="3" name="Content Placeholder 2">
            <a:extLst>
              <a:ext uri="{FF2B5EF4-FFF2-40B4-BE49-F238E27FC236}">
                <a16:creationId xmlns:a16="http://schemas.microsoft.com/office/drawing/2014/main" id="{D017F5FF-3F5F-509C-4008-01045F3921F8}"/>
              </a:ext>
            </a:extLst>
          </p:cNvPr>
          <p:cNvSpPr>
            <a:spLocks noGrp="1"/>
          </p:cNvSpPr>
          <p:nvPr>
            <p:ph idx="1"/>
          </p:nvPr>
        </p:nvSpPr>
        <p:spPr>
          <a:xfrm>
            <a:off x="1709510" y="1635578"/>
            <a:ext cx="6810375" cy="3586843"/>
          </a:xfrm>
        </p:spPr>
        <p:txBody>
          <a:bodyPr>
            <a:normAutofit/>
          </a:bodyPr>
          <a:lstStyle/>
          <a:p>
            <a:pPr marL="0" indent="0" algn="ctr">
              <a:buNone/>
              <a:defRPr sz="1800">
                <a:solidFill>
                  <a:srgbClr val="000000"/>
                </a:solidFill>
              </a:defRPr>
            </a:pPr>
            <a:r>
              <a:rPr lang="en-US" sz="1800" b="1" dirty="0"/>
              <a:t>C = P + K (mod 26)</a:t>
            </a:r>
          </a:p>
          <a:p>
            <a:pPr marL="0" indent="0" algn="l">
              <a:buNone/>
              <a:defRPr sz="1800">
                <a:solidFill>
                  <a:srgbClr val="000000"/>
                </a:solidFill>
              </a:defRPr>
            </a:pPr>
            <a:endParaRPr lang="en-US" dirty="0"/>
          </a:p>
          <a:p>
            <a:pPr algn="l">
              <a:defRPr sz="1800">
                <a:solidFill>
                  <a:srgbClr val="000000"/>
                </a:solidFill>
              </a:defRPr>
            </a:pPr>
            <a:r>
              <a:rPr lang="en-US" dirty="0"/>
              <a:t>Encipher</a:t>
            </a:r>
            <a:r>
              <a:rPr lang="en-US"/>
              <a:t>: </a:t>
            </a:r>
            <a:r>
              <a:rPr lang="en-US" b="1">
                <a:latin typeface="Courier New" panose="02070309020205020404" pitchFamily="49" charset="0"/>
                <a:cs typeface="Courier New" panose="02070309020205020404" pitchFamily="49" charset="0"/>
              </a:rPr>
              <a:t>ROME</a:t>
            </a:r>
            <a:r>
              <a:rPr lang="en-US"/>
              <a:t> using the key K = 14</a:t>
            </a:r>
          </a:p>
          <a:p>
            <a:pPr lvl="1">
              <a:defRPr sz="1800">
                <a:solidFill>
                  <a:srgbClr val="000000"/>
                </a:solidFill>
              </a:defRPr>
            </a:pPr>
            <a:r>
              <a:rPr lang="en-US"/>
              <a:t>Answer: </a:t>
            </a:r>
          </a:p>
          <a:p>
            <a:pPr lvl="2">
              <a:defRPr sz="1800">
                <a:solidFill>
                  <a:srgbClr val="000000"/>
                </a:solidFill>
              </a:defRPr>
            </a:pPr>
            <a:r>
              <a:rPr lang="en-US"/>
              <a:t>R=17+14=31 	</a:t>
            </a:r>
            <a:r>
              <a:rPr lang="en-US">
                <a:sym typeface="Wingdings" panose="05000000000000000000" pitchFamily="2" charset="2"/>
              </a:rPr>
              <a:t> </a:t>
            </a:r>
            <a:r>
              <a:rPr lang="en-US"/>
              <a:t> 31 mod 26 </a:t>
            </a:r>
            <a:r>
              <a:rPr lang="en-US" dirty="0"/>
              <a:t>= </a:t>
            </a:r>
            <a:r>
              <a:rPr lang="en-US"/>
              <a:t>5 		</a:t>
            </a:r>
            <a:r>
              <a:rPr lang="en-US">
                <a:sym typeface="Wingdings" panose="05000000000000000000" pitchFamily="2" charset="2"/>
              </a:rPr>
              <a:t> </a:t>
            </a:r>
            <a:r>
              <a:rPr lang="en-US" dirty="0">
                <a:sym typeface="Wingdings" panose="05000000000000000000" pitchFamily="2" charset="2"/>
              </a:rPr>
              <a:t>F</a:t>
            </a:r>
          </a:p>
          <a:p>
            <a:pPr lvl="2">
              <a:defRPr sz="1800">
                <a:solidFill>
                  <a:srgbClr val="000000"/>
                </a:solidFill>
              </a:defRPr>
            </a:pPr>
            <a:r>
              <a:rPr lang="en-US" dirty="0">
                <a:sym typeface="Wingdings" panose="05000000000000000000" pitchFamily="2" charset="2"/>
              </a:rPr>
              <a:t>O</a:t>
            </a:r>
            <a:r>
              <a:rPr lang="en-US">
                <a:sym typeface="Wingdings" panose="05000000000000000000" pitchFamily="2" charset="2"/>
              </a:rPr>
              <a:t>=14+14=28</a:t>
            </a:r>
            <a:r>
              <a:rPr lang="en-US"/>
              <a:t> 	</a:t>
            </a:r>
            <a:r>
              <a:rPr lang="en-US">
                <a:sym typeface="Wingdings" panose="05000000000000000000" pitchFamily="2" charset="2"/>
              </a:rPr>
              <a:t> 28 mod 26 </a:t>
            </a:r>
            <a:r>
              <a:rPr lang="en-US" dirty="0">
                <a:sym typeface="Wingdings" panose="05000000000000000000" pitchFamily="2" charset="2"/>
              </a:rPr>
              <a:t>= </a:t>
            </a:r>
            <a:r>
              <a:rPr lang="en-US">
                <a:sym typeface="Wingdings" panose="05000000000000000000" pitchFamily="2" charset="2"/>
              </a:rPr>
              <a:t>2 		 C</a:t>
            </a:r>
            <a:endParaRPr lang="en-US" dirty="0">
              <a:sym typeface="Wingdings" panose="05000000000000000000" pitchFamily="2" charset="2"/>
            </a:endParaRPr>
          </a:p>
          <a:p>
            <a:pPr lvl="2">
              <a:defRPr sz="1800">
                <a:solidFill>
                  <a:srgbClr val="000000"/>
                </a:solidFill>
              </a:defRPr>
            </a:pPr>
            <a:r>
              <a:rPr lang="en-US" dirty="0">
                <a:sym typeface="Wingdings" panose="05000000000000000000" pitchFamily="2" charset="2"/>
              </a:rPr>
              <a:t>M </a:t>
            </a:r>
            <a:r>
              <a:rPr lang="en-US">
                <a:sym typeface="Wingdings" panose="05000000000000000000" pitchFamily="2" charset="2"/>
              </a:rPr>
              <a:t>=12+14=26</a:t>
            </a:r>
            <a:r>
              <a:rPr lang="en-US"/>
              <a:t> 	</a:t>
            </a:r>
            <a:r>
              <a:rPr lang="en-US">
                <a:sym typeface="Wingdings" panose="05000000000000000000" pitchFamily="2" charset="2"/>
              </a:rPr>
              <a:t>  26 mod 26 </a:t>
            </a:r>
            <a:r>
              <a:rPr lang="en-US" dirty="0">
                <a:sym typeface="Wingdings" panose="05000000000000000000" pitchFamily="2" charset="2"/>
              </a:rPr>
              <a:t>= </a:t>
            </a:r>
            <a:r>
              <a:rPr lang="en-US">
                <a:sym typeface="Wingdings" panose="05000000000000000000" pitchFamily="2" charset="2"/>
              </a:rPr>
              <a:t>0 		 </a:t>
            </a:r>
            <a:r>
              <a:rPr lang="en-US" dirty="0">
                <a:sym typeface="Wingdings" panose="05000000000000000000" pitchFamily="2" charset="2"/>
              </a:rPr>
              <a:t>A</a:t>
            </a:r>
          </a:p>
          <a:p>
            <a:pPr lvl="2">
              <a:defRPr sz="1800">
                <a:solidFill>
                  <a:srgbClr val="000000"/>
                </a:solidFill>
              </a:defRPr>
            </a:pPr>
            <a:r>
              <a:rPr lang="en-US" dirty="0">
                <a:sym typeface="Wingdings" panose="05000000000000000000" pitchFamily="2" charset="2"/>
              </a:rPr>
              <a:t>E = 4+14 </a:t>
            </a:r>
            <a:r>
              <a:rPr lang="en-US">
                <a:sym typeface="Wingdings" panose="05000000000000000000" pitchFamily="2" charset="2"/>
              </a:rPr>
              <a:t>= 18</a:t>
            </a:r>
            <a:r>
              <a:rPr lang="en-US"/>
              <a:t> 	</a:t>
            </a:r>
            <a:r>
              <a:rPr lang="en-US">
                <a:sym typeface="Wingdings" panose="05000000000000000000" pitchFamily="2" charset="2"/>
              </a:rPr>
              <a:t> </a:t>
            </a:r>
            <a:r>
              <a:rPr lang="en-US" dirty="0">
                <a:sym typeface="Wingdings" panose="05000000000000000000" pitchFamily="2" charset="2"/>
              </a:rPr>
              <a:t>No mod needed: </a:t>
            </a:r>
            <a:r>
              <a:rPr lang="en-US">
                <a:sym typeface="Wingdings" panose="05000000000000000000" pitchFamily="2" charset="2"/>
              </a:rPr>
              <a:t>18 	 S</a:t>
            </a:r>
          </a:p>
          <a:p>
            <a:pPr lvl="2">
              <a:defRPr sz="1800">
                <a:solidFill>
                  <a:srgbClr val="000000"/>
                </a:solidFill>
              </a:defRPr>
            </a:pPr>
            <a:r>
              <a:rPr lang="en-US" sz="2000" b="1">
                <a:sym typeface="Wingdings" panose="05000000000000000000" pitchFamily="2" charset="2"/>
              </a:rPr>
              <a:t>FCAS</a:t>
            </a:r>
            <a:endParaRPr lang="en-US" b="1" dirty="0">
              <a:sym typeface="Wingdings" panose="05000000000000000000" pitchFamily="2" charset="2"/>
            </a:endParaRPr>
          </a:p>
          <a:p>
            <a:pPr marL="457200" lvl="1" indent="0">
              <a:buNone/>
              <a:defRPr sz="1800">
                <a:solidFill>
                  <a:srgbClr val="000000"/>
                </a:solidFill>
              </a:defRPr>
            </a:pPr>
            <a:endParaRPr lang="en-US" dirty="0">
              <a:sym typeface="Wingdings" panose="05000000000000000000" pitchFamily="2" charset="2"/>
            </a:endParaRPr>
          </a:p>
        </p:txBody>
      </p:sp>
      <p:pic>
        <p:nvPicPr>
          <p:cNvPr id="5" name="Picture 4">
            <a:extLst>
              <a:ext uri="{FF2B5EF4-FFF2-40B4-BE49-F238E27FC236}">
                <a16:creationId xmlns:a16="http://schemas.microsoft.com/office/drawing/2014/main" id="{03FDDF8C-D28E-155A-95F8-D50916496BFC}"/>
              </a:ext>
            </a:extLst>
          </p:cNvPr>
          <p:cNvPicPr>
            <a:picLocks noChangeAspect="1"/>
          </p:cNvPicPr>
          <p:nvPr/>
        </p:nvPicPr>
        <p:blipFill>
          <a:blip r:embed="rId2"/>
          <a:stretch>
            <a:fillRect/>
          </a:stretch>
        </p:blipFill>
        <p:spPr>
          <a:xfrm>
            <a:off x="304741" y="1161691"/>
            <a:ext cx="838317" cy="5144218"/>
          </a:xfrm>
          <a:prstGeom prst="rect">
            <a:avLst/>
          </a:prstGeom>
        </p:spPr>
      </p:pic>
    </p:spTree>
    <p:extLst>
      <p:ext uri="{BB962C8B-B14F-4D97-AF65-F5344CB8AC3E}">
        <p14:creationId xmlns:p14="http://schemas.microsoft.com/office/powerpoint/2010/main" val="290650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9AA12-E83B-2B27-9CF7-31B47BB1B4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6D8669-26F5-470E-F903-90C507B417B2}"/>
              </a:ext>
            </a:extLst>
          </p:cNvPr>
          <p:cNvSpPr>
            <a:spLocks noGrp="1"/>
          </p:cNvSpPr>
          <p:nvPr>
            <p:ph type="title"/>
          </p:nvPr>
        </p:nvSpPr>
        <p:spPr>
          <a:xfrm>
            <a:off x="1211943" y="-158977"/>
            <a:ext cx="6720114" cy="1143000"/>
          </a:xfrm>
        </p:spPr>
        <p:txBody>
          <a:bodyPr>
            <a:noAutofit/>
          </a:bodyPr>
          <a:lstStyle/>
          <a:p>
            <a:r>
              <a:rPr lang="en-US" sz="3200" dirty="0"/>
              <a:t>Example: </a:t>
            </a:r>
            <a:r>
              <a:rPr lang="en-US" sz="3200"/>
              <a:t>Caesar Shift -- </a:t>
            </a:r>
            <a:r>
              <a:rPr lang="en-US" sz="3200" dirty="0"/>
              <a:t>Decipherment</a:t>
            </a:r>
            <a:endParaRPr sz="3200" dirty="0"/>
          </a:p>
        </p:txBody>
      </p:sp>
      <p:sp>
        <p:nvSpPr>
          <p:cNvPr id="3" name="Content Placeholder 2">
            <a:extLst>
              <a:ext uri="{FF2B5EF4-FFF2-40B4-BE49-F238E27FC236}">
                <a16:creationId xmlns:a16="http://schemas.microsoft.com/office/drawing/2014/main" id="{1896772C-14B7-2D23-8121-22357E7E84E9}"/>
              </a:ext>
            </a:extLst>
          </p:cNvPr>
          <p:cNvSpPr>
            <a:spLocks noGrp="1"/>
          </p:cNvSpPr>
          <p:nvPr>
            <p:ph idx="1"/>
          </p:nvPr>
        </p:nvSpPr>
        <p:spPr>
          <a:xfrm>
            <a:off x="1709510" y="1161690"/>
            <a:ext cx="6810375" cy="4769209"/>
          </a:xfrm>
        </p:spPr>
        <p:txBody>
          <a:bodyPr>
            <a:normAutofit/>
          </a:bodyPr>
          <a:lstStyle/>
          <a:p>
            <a:pPr marL="0" indent="0" algn="ctr">
              <a:buNone/>
              <a:defRPr sz="1800">
                <a:solidFill>
                  <a:srgbClr val="000000"/>
                </a:solidFill>
              </a:defRPr>
            </a:pPr>
            <a:r>
              <a:rPr lang="en-US" sz="1800" b="1"/>
              <a:t>EN-Cipherment Formula:  </a:t>
            </a:r>
            <a:r>
              <a:rPr lang="en-US" sz="1800" b="1">
                <a:latin typeface="Courier New" panose="02070309020205020404" pitchFamily="49" charset="0"/>
                <a:cs typeface="Courier New" panose="02070309020205020404" pitchFamily="49" charset="0"/>
              </a:rPr>
              <a:t>C </a:t>
            </a:r>
            <a:r>
              <a:rPr lang="en-US" sz="1800" b="1" dirty="0">
                <a:latin typeface="Courier New" panose="02070309020205020404" pitchFamily="49" charset="0"/>
                <a:cs typeface="Courier New" panose="02070309020205020404" pitchFamily="49" charset="0"/>
              </a:rPr>
              <a:t>= P + K (mod 26)</a:t>
            </a:r>
          </a:p>
          <a:p>
            <a:pPr marL="457200" lvl="1" indent="0">
              <a:buNone/>
              <a:defRPr sz="1800">
                <a:solidFill>
                  <a:srgbClr val="000000"/>
                </a:solidFill>
              </a:defRPr>
            </a:pPr>
            <a:endParaRPr lang="en-US" dirty="0">
              <a:sym typeface="Wingdings" panose="05000000000000000000" pitchFamily="2" charset="2"/>
            </a:endParaRPr>
          </a:p>
          <a:p>
            <a:pPr marL="0" indent="0">
              <a:buNone/>
              <a:defRPr sz="1800">
                <a:solidFill>
                  <a:srgbClr val="000000"/>
                </a:solidFill>
              </a:defRPr>
            </a:pPr>
            <a:r>
              <a:rPr lang="en-US" dirty="0">
                <a:sym typeface="Wingdings" panose="05000000000000000000" pitchFamily="2" charset="2"/>
              </a:rPr>
              <a:t>Decipher: </a:t>
            </a:r>
            <a:r>
              <a:rPr lang="en-US" b="1" dirty="0">
                <a:latin typeface="Courier New" panose="02070309020205020404" pitchFamily="49" charset="0"/>
                <a:cs typeface="Courier New" panose="02070309020205020404" pitchFamily="49" charset="0"/>
                <a:sym typeface="Wingdings" panose="05000000000000000000" pitchFamily="2" charset="2"/>
              </a:rPr>
              <a:t>TCFIY</a:t>
            </a:r>
            <a:r>
              <a:rPr lang="en-US" dirty="0">
                <a:sym typeface="Wingdings" panose="05000000000000000000" pitchFamily="2" charset="2"/>
              </a:rPr>
              <a:t>, with K=14</a:t>
            </a:r>
          </a:p>
          <a:p>
            <a:pPr lvl="2">
              <a:defRPr sz="1800">
                <a:solidFill>
                  <a:srgbClr val="000000"/>
                </a:solidFill>
              </a:defRPr>
            </a:pPr>
            <a:r>
              <a:rPr lang="en-US" dirty="0">
                <a:sym typeface="Wingdings" panose="05000000000000000000" pitchFamily="2" charset="2"/>
              </a:rPr>
              <a:t>Solve for P:  </a:t>
            </a:r>
            <a:r>
              <a:rPr lang="en-US" b="1" u="sng" dirty="0">
                <a:latin typeface="Courier New" panose="02070309020205020404" pitchFamily="49" charset="0"/>
                <a:cs typeface="Courier New" panose="02070309020205020404" pitchFamily="49" charset="0"/>
                <a:sym typeface="Wingdings" panose="05000000000000000000" pitchFamily="2" charset="2"/>
              </a:rPr>
              <a:t>P = C – K (mod 26)</a:t>
            </a:r>
          </a:p>
          <a:p>
            <a:pPr lvl="2">
              <a:defRPr sz="1800">
                <a:solidFill>
                  <a:srgbClr val="000000"/>
                </a:solidFill>
              </a:defRPr>
            </a:pPr>
            <a:r>
              <a:rPr lang="en-US" dirty="0">
                <a:sym typeface="Wingdings" panose="05000000000000000000" pitchFamily="2" charset="2"/>
              </a:rPr>
              <a:t>T=19-14, 5  5 = F</a:t>
            </a:r>
          </a:p>
          <a:p>
            <a:pPr lvl="2">
              <a:defRPr sz="1800">
                <a:solidFill>
                  <a:srgbClr val="000000"/>
                </a:solidFill>
              </a:defRPr>
            </a:pPr>
            <a:r>
              <a:rPr lang="en-US" dirty="0">
                <a:sym typeface="Wingdings" panose="05000000000000000000" pitchFamily="2" charset="2"/>
              </a:rPr>
              <a:t>C=2-14 -12  </a:t>
            </a:r>
            <a:r>
              <a:rPr lang="en-US">
                <a:sym typeface="Wingdings" panose="05000000000000000000" pitchFamily="2" charset="2"/>
              </a:rPr>
              <a:t>-12 mod 26 </a:t>
            </a:r>
            <a:r>
              <a:rPr lang="en-US" dirty="0">
                <a:sym typeface="Wingdings" panose="05000000000000000000" pitchFamily="2" charset="2"/>
              </a:rPr>
              <a:t>= 14 = O</a:t>
            </a:r>
          </a:p>
          <a:p>
            <a:pPr lvl="3">
              <a:defRPr sz="1800">
                <a:solidFill>
                  <a:srgbClr val="000000"/>
                </a:solidFill>
              </a:defRPr>
            </a:pPr>
            <a:r>
              <a:rPr lang="en-US">
                <a:sym typeface="Wingdings" panose="05000000000000000000" pitchFamily="2" charset="2"/>
              </a:rPr>
              <a:t>Remember: </a:t>
            </a:r>
            <a:r>
              <a:rPr lang="en-US" dirty="0">
                <a:sym typeface="Wingdings" panose="05000000000000000000" pitchFamily="2" charset="2"/>
              </a:rPr>
              <a:t>If your remainder is a negative number</a:t>
            </a:r>
            <a:r>
              <a:rPr lang="en-US">
                <a:sym typeface="Wingdings" panose="05000000000000000000" pitchFamily="2" charset="2"/>
              </a:rPr>
              <a:t>, keep adding the modulus until you get a positive value:  </a:t>
            </a:r>
            <a:r>
              <a:rPr lang="en-US" dirty="0">
                <a:sym typeface="Wingdings" panose="05000000000000000000" pitchFamily="2" charset="2"/>
              </a:rPr>
              <a:t>-12+26 = 14. </a:t>
            </a:r>
          </a:p>
          <a:p>
            <a:pPr lvl="2">
              <a:defRPr sz="1800">
                <a:solidFill>
                  <a:srgbClr val="000000"/>
                </a:solidFill>
              </a:defRPr>
            </a:pPr>
            <a:r>
              <a:rPr lang="en-US" dirty="0">
                <a:sym typeface="Wingdings" panose="05000000000000000000" pitchFamily="2" charset="2"/>
              </a:rPr>
              <a:t>F=5-14  -9 mod 26 </a:t>
            </a:r>
            <a:r>
              <a:rPr lang="en-US">
                <a:sym typeface="Wingdings" panose="05000000000000000000" pitchFamily="2" charset="2"/>
              </a:rPr>
              <a:t> 17 </a:t>
            </a:r>
            <a:r>
              <a:rPr lang="en-US" dirty="0">
                <a:sym typeface="Wingdings" panose="05000000000000000000" pitchFamily="2" charset="2"/>
              </a:rPr>
              <a:t>= R</a:t>
            </a:r>
          </a:p>
          <a:p>
            <a:pPr lvl="2">
              <a:defRPr sz="1800">
                <a:solidFill>
                  <a:srgbClr val="000000"/>
                </a:solidFill>
              </a:defRPr>
            </a:pPr>
            <a:r>
              <a:rPr lang="en-US" dirty="0">
                <a:sym typeface="Wingdings" panose="05000000000000000000" pitchFamily="2" charset="2"/>
              </a:rPr>
              <a:t>I=8-14  -6 mod 26  20 = U</a:t>
            </a:r>
          </a:p>
          <a:p>
            <a:pPr lvl="2">
              <a:defRPr sz="1800">
                <a:solidFill>
                  <a:srgbClr val="000000"/>
                </a:solidFill>
              </a:defRPr>
            </a:pPr>
            <a:r>
              <a:rPr lang="en-US" dirty="0">
                <a:sym typeface="Wingdings" panose="05000000000000000000" pitchFamily="2" charset="2"/>
              </a:rPr>
              <a:t>Y=26-14  12 = M</a:t>
            </a:r>
          </a:p>
          <a:p>
            <a:pPr lvl="2">
              <a:defRPr sz="1800">
                <a:solidFill>
                  <a:srgbClr val="000000"/>
                </a:solidFill>
              </a:defRPr>
            </a:pPr>
            <a:r>
              <a:rPr lang="en-US" dirty="0">
                <a:sym typeface="Wingdings" panose="05000000000000000000" pitchFamily="2" charset="2"/>
              </a:rPr>
              <a:t>FORUM</a:t>
            </a:r>
            <a:endParaRPr lang="en-US" dirty="0"/>
          </a:p>
          <a:p>
            <a:pPr lvl="1">
              <a:defRPr sz="1800">
                <a:solidFill>
                  <a:srgbClr val="000000"/>
                </a:solidFill>
              </a:defRPr>
            </a:pPr>
            <a:endParaRPr dirty="0"/>
          </a:p>
        </p:txBody>
      </p:sp>
      <p:pic>
        <p:nvPicPr>
          <p:cNvPr id="5" name="Picture 4">
            <a:extLst>
              <a:ext uri="{FF2B5EF4-FFF2-40B4-BE49-F238E27FC236}">
                <a16:creationId xmlns:a16="http://schemas.microsoft.com/office/drawing/2014/main" id="{199BE007-B4F7-2B30-CF8D-76204D653529}"/>
              </a:ext>
            </a:extLst>
          </p:cNvPr>
          <p:cNvPicPr>
            <a:picLocks noChangeAspect="1"/>
          </p:cNvPicPr>
          <p:nvPr/>
        </p:nvPicPr>
        <p:blipFill>
          <a:blip r:embed="rId2"/>
          <a:stretch>
            <a:fillRect/>
          </a:stretch>
        </p:blipFill>
        <p:spPr>
          <a:xfrm>
            <a:off x="304741" y="1161691"/>
            <a:ext cx="838317" cy="5144218"/>
          </a:xfrm>
          <a:prstGeom prst="rect">
            <a:avLst/>
          </a:prstGeom>
        </p:spPr>
      </p:pic>
      <p:pic>
        <p:nvPicPr>
          <p:cNvPr id="6" name="Picture 5">
            <a:extLst>
              <a:ext uri="{FF2B5EF4-FFF2-40B4-BE49-F238E27FC236}">
                <a16:creationId xmlns:a16="http://schemas.microsoft.com/office/drawing/2014/main" id="{A16F495B-DAF4-648E-95AD-6E06B11E2D79}"/>
              </a:ext>
            </a:extLst>
          </p:cNvPr>
          <p:cNvPicPr>
            <a:picLocks noChangeAspect="1"/>
          </p:cNvPicPr>
          <p:nvPr/>
        </p:nvPicPr>
        <p:blipFill>
          <a:blip r:embed="rId3"/>
          <a:stretch>
            <a:fillRect/>
          </a:stretch>
        </p:blipFill>
        <p:spPr>
          <a:xfrm>
            <a:off x="1487714" y="5715000"/>
            <a:ext cx="6720114" cy="1143000"/>
          </a:xfrm>
          <a:prstGeom prst="rect">
            <a:avLst/>
          </a:prstGeom>
        </p:spPr>
      </p:pic>
    </p:spTree>
    <p:extLst>
      <p:ext uri="{BB962C8B-B14F-4D97-AF65-F5344CB8AC3E}">
        <p14:creationId xmlns:p14="http://schemas.microsoft.com/office/powerpoint/2010/main" val="233308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suz="http://schemas.microsoft.com/office/powerpoint/2016/summaryzoom" Requires="psuz">
          <p:graphicFrame>
            <p:nvGraphicFramePr>
              <p:cNvPr id="5" name="Summary Zoom 4">
                <a:extLst>
                  <a:ext uri="{FF2B5EF4-FFF2-40B4-BE49-F238E27FC236}">
                    <a16:creationId xmlns:a16="http://schemas.microsoft.com/office/drawing/2014/main" id="{95A64371-3AEA-55D8-CE91-AFC8B69D5AEA}"/>
                  </a:ext>
                </a:extLst>
              </p:cNvPr>
              <p:cNvGraphicFramePr>
                <a:graphicFrameLocks noChangeAspect="1"/>
              </p:cNvGraphicFramePr>
              <p:nvPr>
                <p:extLst>
                  <p:ext uri="{D42A27DB-BD31-4B8C-83A1-F6EECF244321}">
                    <p14:modId xmlns:p14="http://schemas.microsoft.com/office/powerpoint/2010/main" val="1570883226"/>
                  </p:ext>
                </p:extLst>
              </p:nvPr>
            </p:nvGraphicFramePr>
            <p:xfrm>
              <a:off x="457200" y="1600200"/>
              <a:ext cx="8229600" cy="4525963"/>
            </p:xfrm>
            <a:graphic>
              <a:graphicData uri="http://schemas.microsoft.com/office/powerpoint/2016/summaryzoom">
                <psuz:summaryZm>
                  <psuz:summaryZmObj sectionId="{035E0378-5C2F-4E0A-928B-4999ACB38B5E}">
                    <psuz:zmPr id="{581C80D0-8838-4EBA-9D03-6F925D4D090C}" transitionDur="1000">
                      <p166:blipFill xmlns:p166="http://schemas.microsoft.com/office/powerpoint/2016/6/main">
                        <a:blip r:embed="rId2"/>
                        <a:stretch>
                          <a:fillRect/>
                        </a:stretch>
                      </p166:blipFill>
                      <p166:spPr xmlns:p166="http://schemas.microsoft.com/office/powerpoint/2016/6/main">
                        <a:xfrm>
                          <a:off x="272605" y="827945"/>
                          <a:ext cx="1851660" cy="1388745"/>
                        </a:xfrm>
                        <a:prstGeom prst="rect">
                          <a:avLst/>
                        </a:prstGeom>
                        <a:ln w="3175">
                          <a:solidFill>
                            <a:prstClr val="ltGray"/>
                          </a:solidFill>
                        </a:ln>
                      </p166:spPr>
                    </psuz:zmPr>
                  </psuz:summaryZmObj>
                  <psuz:summaryZmObj sectionId="{62E3E626-A1BE-4D6F-BF1D-A6D1D2D41F8C}">
                    <psuz:zmPr id="{AB4F133A-5338-4C6C-95E4-81E27EA8007B}" transitionDur="1000">
                      <p166:blipFill xmlns:p166="http://schemas.microsoft.com/office/powerpoint/2016/6/main">
                        <a:blip r:embed="rId3"/>
                        <a:stretch>
                          <a:fillRect/>
                        </a:stretch>
                      </p166:blipFill>
                      <p166:spPr xmlns:p166="http://schemas.microsoft.com/office/powerpoint/2016/6/main">
                        <a:xfrm>
                          <a:off x="2216848" y="827945"/>
                          <a:ext cx="1851660" cy="1388745"/>
                        </a:xfrm>
                        <a:prstGeom prst="rect">
                          <a:avLst/>
                        </a:prstGeom>
                        <a:ln w="3175">
                          <a:solidFill>
                            <a:prstClr val="ltGray"/>
                          </a:solidFill>
                        </a:ln>
                      </p166:spPr>
                    </psuz:zmPr>
                  </psuz:summaryZmObj>
                  <psuz:summaryZmObj sectionId="{2E8C1895-B522-41B6-9A8F-97129467C6AA}">
                    <psuz:zmPr id="{2C77207C-A0B9-493C-B09A-7416A5764AFF}" transitionDur="1000">
                      <p166:blipFill xmlns:p166="http://schemas.microsoft.com/office/powerpoint/2016/6/main">
                        <a:blip r:embed="rId4"/>
                        <a:stretch>
                          <a:fillRect/>
                        </a:stretch>
                      </p166:blipFill>
                      <p166:spPr xmlns:p166="http://schemas.microsoft.com/office/powerpoint/2016/6/main">
                        <a:xfrm>
                          <a:off x="4161091" y="827945"/>
                          <a:ext cx="1851660" cy="1388745"/>
                        </a:xfrm>
                        <a:prstGeom prst="rect">
                          <a:avLst/>
                        </a:prstGeom>
                        <a:ln w="3175">
                          <a:solidFill>
                            <a:prstClr val="ltGray"/>
                          </a:solidFill>
                        </a:ln>
                      </p166:spPr>
                    </psuz:zmPr>
                  </psuz:summaryZmObj>
                  <psuz:summaryZmObj sectionId="{A1D08565-702B-4AD9-87AB-4897786EE79D}">
                    <psuz:zmPr id="{03D7E59F-15CE-459E-9DCA-7A98B7DBB3CF}" transitionDur="1000">
                      <p166:blipFill xmlns:p166="http://schemas.microsoft.com/office/powerpoint/2016/6/main">
                        <a:blip r:embed="rId5"/>
                        <a:stretch>
                          <a:fillRect/>
                        </a:stretch>
                      </p166:blipFill>
                      <p166:spPr xmlns:p166="http://schemas.microsoft.com/office/powerpoint/2016/6/main">
                        <a:xfrm>
                          <a:off x="6105334" y="827945"/>
                          <a:ext cx="1851660" cy="1388745"/>
                        </a:xfrm>
                        <a:prstGeom prst="rect">
                          <a:avLst/>
                        </a:prstGeom>
                        <a:ln w="3175">
                          <a:solidFill>
                            <a:prstClr val="ltGray"/>
                          </a:solidFill>
                        </a:ln>
                      </p166:spPr>
                    </psuz:zmPr>
                  </psuz:summaryZmObj>
                  <psuz:summaryZmObj sectionId="{6F0BF91F-7C55-478A-AAE1-E4710EDFE3BF}">
                    <psuz:zmPr id="{032AD57C-C007-475A-BFBD-C8D9957F3929}" transitionDur="1000">
                      <p166:blipFill xmlns:p166="http://schemas.microsoft.com/office/powerpoint/2016/6/main">
                        <a:blip r:embed="rId6"/>
                        <a:stretch>
                          <a:fillRect/>
                        </a:stretch>
                      </p166:blipFill>
                      <p166:spPr xmlns:p166="http://schemas.microsoft.com/office/powerpoint/2016/6/main">
                        <a:xfrm>
                          <a:off x="272605" y="2309273"/>
                          <a:ext cx="1851660" cy="1388745"/>
                        </a:xfrm>
                        <a:prstGeom prst="rect">
                          <a:avLst/>
                        </a:prstGeom>
                        <a:ln w="3175">
                          <a:solidFill>
                            <a:prstClr val="ltGray"/>
                          </a:solidFill>
                        </a:ln>
                      </p166:spPr>
                    </psuz:zmPr>
                  </psuz:summaryZmObj>
                  <psuz:summaryZmObj sectionId="{D6C4F243-16B9-48AF-94D1-26105900BBAE}">
                    <psuz:zmPr id="{F1504DAC-5DA5-4C35-9C09-B2CDBEE0B885}" transitionDur="1000">
                      <p166:blipFill xmlns:p166="http://schemas.microsoft.com/office/powerpoint/2016/6/main">
                        <a:blip r:embed="rId7"/>
                        <a:stretch>
                          <a:fillRect/>
                        </a:stretch>
                      </p166:blipFill>
                      <p166:spPr xmlns:p166="http://schemas.microsoft.com/office/powerpoint/2016/6/main">
                        <a:xfrm>
                          <a:off x="2216848" y="2309273"/>
                          <a:ext cx="1851660" cy="1388745"/>
                        </a:xfrm>
                        <a:prstGeom prst="rect">
                          <a:avLst/>
                        </a:prstGeom>
                        <a:ln w="3175">
                          <a:solidFill>
                            <a:prstClr val="ltGray"/>
                          </a:solidFill>
                        </a:ln>
                      </p166:spPr>
                    </psuz:zmPr>
                  </psuz:summaryZmObj>
                  <psuz:summaryZmObj sectionId="{3E3A7345-4A07-4B20-8148-B732A2629C82}">
                    <psuz:zmPr id="{0F3227BA-0FD7-427D-B302-C61268E1B21C}" transitionDur="1000">
                      <p166:blipFill xmlns:p166="http://schemas.microsoft.com/office/powerpoint/2016/6/main">
                        <a:blip r:embed="rId8"/>
                        <a:stretch>
                          <a:fillRect/>
                        </a:stretch>
                      </p166:blipFill>
                      <p166:spPr xmlns:p166="http://schemas.microsoft.com/office/powerpoint/2016/6/main">
                        <a:xfrm>
                          <a:off x="4161091" y="2309273"/>
                          <a:ext cx="1851660" cy="1388745"/>
                        </a:xfrm>
                        <a:prstGeom prst="rect">
                          <a:avLst/>
                        </a:prstGeom>
                        <a:ln w="3175">
                          <a:solidFill>
                            <a:prstClr val="ltGray"/>
                          </a:solidFill>
                        </a:ln>
                      </p166:spPr>
                    </psuz:zmPr>
                  </psuz:summaryZmObj>
                  <psuz:summaryZmObj sectionId="{AB8E2C51-5145-4B2A-B304-48D4106590C4}">
                    <psuz:zmPr id="{B01807F1-16E6-4B1A-9FC7-1807F778CD12}" transitionDur="1000">
                      <p166:blipFill xmlns:p166="http://schemas.microsoft.com/office/powerpoint/2016/6/main">
                        <a:blip r:embed="rId9"/>
                        <a:stretch>
                          <a:fillRect/>
                        </a:stretch>
                      </p166:blipFill>
                      <p166:spPr xmlns:p166="http://schemas.microsoft.com/office/powerpoint/2016/6/main">
                        <a:xfrm>
                          <a:off x="6105334" y="2309273"/>
                          <a:ext cx="1851660" cy="1388745"/>
                        </a:xfrm>
                        <a:prstGeom prst="rect">
                          <a:avLst/>
                        </a:prstGeom>
                        <a:ln w="3175">
                          <a:solidFill>
                            <a:prstClr val="ltGray"/>
                          </a:solidFill>
                        </a:ln>
                      </p166:spPr>
                    </psuz:zmPr>
                  </psuz:summaryZmObj>
                  <psuz:gridLayout/>
                </psuz:summaryZm>
              </a:graphicData>
            </a:graphic>
          </p:graphicFrame>
        </mc:Choice>
        <mc:Fallback>
          <p:grpSp>
            <p:nvGrpSpPr>
              <p:cNvPr id="5" name="Summary Zoom 4">
                <a:extLst>
                  <a:ext uri="{FF2B5EF4-FFF2-40B4-BE49-F238E27FC236}">
                    <a16:creationId xmlns:a16="http://schemas.microsoft.com/office/drawing/2014/main" id="{95A64371-3AEA-55D8-CE91-AFC8B69D5AEA}"/>
                  </a:ext>
                </a:extLst>
              </p:cNvPr>
              <p:cNvGrpSpPr>
                <a:grpSpLocks noGrp="1" noUngrp="1" noRot="1" noChangeAspect="1" noMove="1" noResize="1"/>
              </p:cNvGrpSpPr>
              <p:nvPr/>
            </p:nvGrpSpPr>
            <p:grpSpPr>
              <a:xfrm>
                <a:off x="457200" y="1600200"/>
                <a:ext cx="8229600" cy="4525963"/>
                <a:chOff x="457200" y="1600200"/>
                <a:chExt cx="8229600" cy="4525963"/>
              </a:xfrm>
            </p:grpSpPr>
            <p:pic>
              <p:nvPicPr>
                <p:cNvPr id="2" name="Picture 2">
                  <a:hlinkClick r:id="rId10"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729805" y="2428145"/>
                  <a:ext cx="1851660" cy="1388745"/>
                </a:xfrm>
                <a:prstGeom prst="rect">
                  <a:avLst/>
                </a:prstGeom>
                <a:ln w="3175">
                  <a:solidFill>
                    <a:prstClr val="ltGray"/>
                  </a:solidFill>
                </a:ln>
              </p:spPr>
            </p:pic>
            <p:pic>
              <p:nvPicPr>
                <p:cNvPr id="3" name="Picture 3">
                  <a:hlinkClick r:id="rId11"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2674048" y="2428145"/>
                  <a:ext cx="1851660" cy="1388745"/>
                </a:xfrm>
                <a:prstGeom prst="rect">
                  <a:avLst/>
                </a:prstGeom>
                <a:ln w="3175">
                  <a:solidFill>
                    <a:prstClr val="ltGray"/>
                  </a:solidFill>
                </a:ln>
              </p:spPr>
            </p:pic>
            <p:pic>
              <p:nvPicPr>
                <p:cNvPr id="4" name="Picture 4">
                  <a:hlinkClick r:id="rId12"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4618291" y="2428145"/>
                  <a:ext cx="1851660" cy="1388745"/>
                </a:xfrm>
                <a:prstGeom prst="rect">
                  <a:avLst/>
                </a:prstGeom>
                <a:ln w="3175">
                  <a:solidFill>
                    <a:prstClr val="ltGray"/>
                  </a:solidFill>
                </a:ln>
              </p:spPr>
            </p:pic>
            <p:pic>
              <p:nvPicPr>
                <p:cNvPr id="7" name="Picture 7">
                  <a:hlinkClick r:id="rId13"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6562534" y="2428145"/>
                  <a:ext cx="1851660" cy="1388745"/>
                </a:xfrm>
                <a:prstGeom prst="rect">
                  <a:avLst/>
                </a:prstGeom>
                <a:ln w="3175">
                  <a:solidFill>
                    <a:prstClr val="ltGray"/>
                  </a:solidFill>
                </a:ln>
              </p:spPr>
            </p:pic>
            <p:pic>
              <p:nvPicPr>
                <p:cNvPr id="8" name="Picture 8">
                  <a:hlinkClick r:id="rId14"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729805" y="3909473"/>
                  <a:ext cx="1851660" cy="1388745"/>
                </a:xfrm>
                <a:prstGeom prst="rect">
                  <a:avLst/>
                </a:prstGeom>
                <a:ln w="3175">
                  <a:solidFill>
                    <a:prstClr val="ltGray"/>
                  </a:solidFill>
                </a:ln>
              </p:spPr>
            </p:pic>
            <p:pic>
              <p:nvPicPr>
                <p:cNvPr id="9" name="Picture 9">
                  <a:hlinkClick r:id="rId15" action="ppaction://hlinksldjump"/>
                </p:cNvPr>
                <p:cNvPicPr>
                  <a:picLocks noSelect="1" noRot="1" noChangeAspect="1" noMove="1" noResize="1" noEditPoints="1" noAdjustHandles="1" noChangeArrowheads="1" noChangeShapeType="1"/>
                </p:cNvPicPr>
                <p:nvPr/>
              </p:nvPicPr>
              <p:blipFill>
                <a:blip r:embed="rId7"/>
                <a:stretch>
                  <a:fillRect/>
                </a:stretch>
              </p:blipFill>
              <p:spPr>
                <a:xfrm>
                  <a:off x="2674048" y="3909473"/>
                  <a:ext cx="1851660" cy="1388745"/>
                </a:xfrm>
                <a:prstGeom prst="rect">
                  <a:avLst/>
                </a:prstGeom>
                <a:ln w="3175">
                  <a:solidFill>
                    <a:prstClr val="ltGray"/>
                  </a:solidFill>
                </a:ln>
              </p:spPr>
            </p:pic>
            <p:pic>
              <p:nvPicPr>
                <p:cNvPr id="10" name="Picture 10">
                  <a:hlinkClick r:id="rId16" action="ppaction://hlinksldjump"/>
                </p:cNvPr>
                <p:cNvPicPr>
                  <a:picLocks noSelect="1" noRot="1" noChangeAspect="1" noMove="1" noResize="1" noEditPoints="1" noAdjustHandles="1" noChangeArrowheads="1" noChangeShapeType="1"/>
                </p:cNvPicPr>
                <p:nvPr/>
              </p:nvPicPr>
              <p:blipFill>
                <a:blip r:embed="rId8"/>
                <a:stretch>
                  <a:fillRect/>
                </a:stretch>
              </p:blipFill>
              <p:spPr>
                <a:xfrm>
                  <a:off x="4618291" y="3909473"/>
                  <a:ext cx="1851660" cy="1388745"/>
                </a:xfrm>
                <a:prstGeom prst="rect">
                  <a:avLst/>
                </a:prstGeom>
                <a:ln w="3175">
                  <a:solidFill>
                    <a:prstClr val="ltGray"/>
                  </a:solidFill>
                </a:ln>
              </p:spPr>
            </p:pic>
            <p:pic>
              <p:nvPicPr>
                <p:cNvPr id="11" name="Picture 11">
                  <a:hlinkClick r:id="rId17" action="ppaction://hlinksldjump"/>
                </p:cNvPr>
                <p:cNvPicPr>
                  <a:picLocks noSelect="1" noRot="1" noChangeAspect="1" noMove="1" noResize="1" noEditPoints="1" noAdjustHandles="1" noChangeArrowheads="1" noChangeShapeType="1"/>
                </p:cNvPicPr>
                <p:nvPr/>
              </p:nvPicPr>
              <p:blipFill>
                <a:blip r:embed="rId9"/>
                <a:stretch>
                  <a:fillRect/>
                </a:stretch>
              </p:blipFill>
              <p:spPr>
                <a:xfrm>
                  <a:off x="6562534" y="3909473"/>
                  <a:ext cx="1851660" cy="1388745"/>
                </a:xfrm>
                <a:prstGeom prst="rect">
                  <a:avLst/>
                </a:prstGeom>
                <a:ln w="3175">
                  <a:solidFill>
                    <a:prstClr val="ltGray"/>
                  </a:solidFill>
                </a:ln>
              </p:spPr>
            </p:pic>
          </p:grpSp>
        </mc:Fallback>
      </mc:AlternateContent>
      <p:sp>
        <p:nvSpPr>
          <p:cNvPr id="6" name="Title 1">
            <a:extLst>
              <a:ext uri="{FF2B5EF4-FFF2-40B4-BE49-F238E27FC236}">
                <a16:creationId xmlns:a16="http://schemas.microsoft.com/office/drawing/2014/main" id="{50777151-4AED-46DC-58EF-FD2CF6AC9D56}"/>
              </a:ext>
            </a:extLst>
          </p:cNvPr>
          <p:cNvSpPr>
            <a:spLocks noGrp="1"/>
          </p:cNvSpPr>
          <p:nvPr>
            <p:ph type="title"/>
          </p:nvPr>
        </p:nvSpPr>
        <p:spPr>
          <a:xfrm>
            <a:off x="457200" y="274638"/>
            <a:ext cx="8229600" cy="1143000"/>
          </a:xfrm>
        </p:spPr>
        <p:txBody>
          <a:bodyPr/>
          <a:lstStyle/>
          <a:p>
            <a:r>
              <a:rPr lang="en-US"/>
              <a:t>Overview of Lecture</a:t>
            </a:r>
          </a:p>
        </p:txBody>
      </p:sp>
    </p:spTree>
    <p:extLst>
      <p:ext uri="{BB962C8B-B14F-4D97-AF65-F5344CB8AC3E}">
        <p14:creationId xmlns:p14="http://schemas.microsoft.com/office/powerpoint/2010/main" val="35533764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FE502-986D-E5B3-9FFB-469E4633EE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70BB97-1993-E9A6-D9EE-5D55174811C9}"/>
              </a:ext>
            </a:extLst>
          </p:cNvPr>
          <p:cNvSpPr>
            <a:spLocks noGrp="1"/>
          </p:cNvSpPr>
          <p:nvPr>
            <p:ph type="title"/>
          </p:nvPr>
        </p:nvSpPr>
        <p:spPr>
          <a:xfrm>
            <a:off x="457200" y="18691"/>
            <a:ext cx="8229600" cy="1143000"/>
          </a:xfrm>
        </p:spPr>
        <p:txBody>
          <a:bodyPr/>
          <a:lstStyle/>
          <a:p>
            <a:r>
              <a:rPr lang="en-US" dirty="0"/>
              <a:t>Exercise: Decipher Caesar Shift</a:t>
            </a:r>
            <a:endParaRPr dirty="0"/>
          </a:p>
        </p:txBody>
      </p:sp>
      <p:sp>
        <p:nvSpPr>
          <p:cNvPr id="3" name="Content Placeholder 2">
            <a:extLst>
              <a:ext uri="{FF2B5EF4-FFF2-40B4-BE49-F238E27FC236}">
                <a16:creationId xmlns:a16="http://schemas.microsoft.com/office/drawing/2014/main" id="{744B2E24-B095-F499-F96F-80CD5B652C09}"/>
              </a:ext>
            </a:extLst>
          </p:cNvPr>
          <p:cNvSpPr>
            <a:spLocks noGrp="1"/>
          </p:cNvSpPr>
          <p:nvPr>
            <p:ph idx="1"/>
          </p:nvPr>
        </p:nvSpPr>
        <p:spPr>
          <a:xfrm>
            <a:off x="1396031" y="1600200"/>
            <a:ext cx="7699108" cy="3995057"/>
          </a:xfrm>
        </p:spPr>
        <p:txBody>
          <a:bodyPr>
            <a:normAutofit fontScale="92500" lnSpcReduction="10000"/>
          </a:bodyPr>
          <a:lstStyle/>
          <a:p>
            <a:pPr marL="0" indent="0">
              <a:buNone/>
            </a:pPr>
            <a:r>
              <a:rPr lang="en-US" sz="1800"/>
              <a:t>Caear Shift Encipherment Formula:  </a:t>
            </a:r>
            <a:r>
              <a:rPr lang="en-US" sz="1800" b="1">
                <a:latin typeface="Courier New" panose="02070309020205020404" pitchFamily="49" charset="0"/>
                <a:cs typeface="Courier New" panose="02070309020205020404" pitchFamily="49" charset="0"/>
              </a:rPr>
              <a:t>C = P + K (mod 26)</a:t>
            </a:r>
          </a:p>
          <a:p>
            <a:pPr marL="0" indent="0">
              <a:buNone/>
            </a:pPr>
            <a:endParaRPr sz="1800" dirty="0"/>
          </a:p>
          <a:p>
            <a:pPr marL="0" indent="0" algn="l">
              <a:buNone/>
              <a:defRPr sz="1800">
                <a:solidFill>
                  <a:srgbClr val="000000"/>
                </a:solidFill>
              </a:defRPr>
            </a:pPr>
            <a:r>
              <a:rPr lang="en-US" b="1"/>
              <a:t>Exercise: </a:t>
            </a:r>
            <a:r>
              <a:rPr lang="en-US"/>
              <a:t>Given the c</a:t>
            </a:r>
            <a:r>
              <a:t>iphertext: </a:t>
            </a:r>
            <a:r>
              <a:rPr lang="en-US" b="1">
                <a:latin typeface="Courier New" panose="02070309020205020404" pitchFamily="49" charset="0"/>
                <a:cs typeface="Courier New" panose="02070309020205020404" pitchFamily="49" charset="0"/>
              </a:rPr>
              <a:t>HPAPS</a:t>
            </a:r>
            <a:r>
              <a:rPr lang="en-US"/>
              <a:t> </a:t>
            </a:r>
            <a:r>
              <a:rPr lang="en-US" u="sng"/>
              <a:t>decipher</a:t>
            </a:r>
            <a:r>
              <a:rPr lang="en-US"/>
              <a:t> </a:t>
            </a:r>
            <a:r>
              <a:rPr lang="en-US" dirty="0"/>
              <a:t>using Caesar shift with K</a:t>
            </a:r>
            <a:r>
              <a:rPr lang="en-US"/>
              <a:t>=15</a:t>
            </a:r>
          </a:p>
          <a:p>
            <a:pPr lvl="1">
              <a:defRPr sz="1800">
                <a:solidFill>
                  <a:srgbClr val="000000"/>
                </a:solidFill>
              </a:defRPr>
            </a:pPr>
            <a:r>
              <a:rPr lang="en-US"/>
              <a:t>Remember to start by rearranging the encipherment formula to solve for “P”</a:t>
            </a:r>
            <a:endParaRPr lang="en-US" dirty="0"/>
          </a:p>
          <a:p>
            <a:pPr marL="0" indent="0" algn="l">
              <a:buNone/>
              <a:defRPr sz="1800">
                <a:solidFill>
                  <a:srgbClr val="000000"/>
                </a:solidFill>
              </a:defRPr>
            </a:pPr>
            <a:r>
              <a:rPr lang="en-US" dirty="0"/>
              <a:t>Answer:</a:t>
            </a:r>
          </a:p>
          <a:p>
            <a:pPr marL="457200" lvl="1" indent="0" algn="ctr">
              <a:buNone/>
              <a:defRPr sz="1800">
                <a:solidFill>
                  <a:srgbClr val="000000"/>
                </a:solidFill>
              </a:defRPr>
            </a:pPr>
            <a:r>
              <a:rPr lang="en-US" dirty="0"/>
              <a:t>P = C-K (mod 26)</a:t>
            </a:r>
          </a:p>
          <a:p>
            <a:pPr marL="457200" lvl="1" indent="0" algn="ctr">
              <a:buNone/>
              <a:defRPr sz="1800">
                <a:solidFill>
                  <a:srgbClr val="000000"/>
                </a:solidFill>
              </a:defRPr>
            </a:pPr>
            <a:endParaRPr lang="en-US" dirty="0"/>
          </a:p>
          <a:p>
            <a:pPr lvl="1">
              <a:defRPr sz="1800">
                <a:solidFill>
                  <a:srgbClr val="000000"/>
                </a:solidFill>
              </a:defRPr>
            </a:pPr>
            <a:r>
              <a:rPr lang="en-US" dirty="0"/>
              <a:t>H: 7-15 (mod 26) = -8 mod 26 = </a:t>
            </a:r>
            <a:r>
              <a:rPr lang="en-US"/>
              <a:t>18 </a:t>
            </a:r>
            <a:r>
              <a:rPr lang="en-US">
                <a:sym typeface="Wingdings" panose="05000000000000000000" pitchFamily="2" charset="2"/>
              </a:rPr>
              <a:t> </a:t>
            </a:r>
            <a:r>
              <a:rPr lang="en-US"/>
              <a:t>S</a:t>
            </a:r>
            <a:endParaRPr lang="en-US" dirty="0"/>
          </a:p>
          <a:p>
            <a:pPr lvl="1">
              <a:defRPr sz="1800">
                <a:solidFill>
                  <a:srgbClr val="000000"/>
                </a:solidFill>
              </a:defRPr>
            </a:pPr>
            <a:r>
              <a:rPr lang="en-US" dirty="0"/>
              <a:t>P: 15-15 </a:t>
            </a:r>
            <a:r>
              <a:rPr lang="en-US"/>
              <a:t>= 0 </a:t>
            </a:r>
            <a:r>
              <a:rPr lang="en-US">
                <a:sym typeface="Wingdings" panose="05000000000000000000" pitchFamily="2" charset="2"/>
              </a:rPr>
              <a:t></a:t>
            </a:r>
            <a:r>
              <a:rPr lang="en-US"/>
              <a:t> </a:t>
            </a:r>
            <a:r>
              <a:rPr lang="en-US" dirty="0"/>
              <a:t>A</a:t>
            </a:r>
          </a:p>
          <a:p>
            <a:pPr lvl="1">
              <a:defRPr sz="1800">
                <a:solidFill>
                  <a:srgbClr val="000000"/>
                </a:solidFill>
              </a:defRPr>
            </a:pPr>
            <a:r>
              <a:rPr lang="en-US" dirty="0"/>
              <a:t>A: 0-15 = -15 mod 26 </a:t>
            </a:r>
            <a:r>
              <a:rPr lang="en-US"/>
              <a:t>= 11 </a:t>
            </a:r>
            <a:r>
              <a:rPr lang="en-US">
                <a:sym typeface="Wingdings" panose="05000000000000000000" pitchFamily="2" charset="2"/>
              </a:rPr>
              <a:t></a:t>
            </a:r>
            <a:r>
              <a:rPr lang="en-US"/>
              <a:t> </a:t>
            </a:r>
            <a:r>
              <a:rPr lang="en-US" dirty="0"/>
              <a:t>L</a:t>
            </a:r>
          </a:p>
          <a:p>
            <a:pPr lvl="1">
              <a:defRPr sz="1800">
                <a:solidFill>
                  <a:srgbClr val="000000"/>
                </a:solidFill>
              </a:defRPr>
            </a:pPr>
            <a:r>
              <a:rPr lang="en-US"/>
              <a:t>P:  </a:t>
            </a:r>
            <a:r>
              <a:rPr lang="en-US">
                <a:sym typeface="Wingdings" panose="05000000000000000000" pitchFamily="2" charset="2"/>
              </a:rPr>
              <a:t> </a:t>
            </a:r>
            <a:r>
              <a:rPr lang="en-US"/>
              <a:t>A </a:t>
            </a:r>
            <a:r>
              <a:rPr lang="en-US" dirty="0"/>
              <a:t>(as per above)</a:t>
            </a:r>
          </a:p>
          <a:p>
            <a:pPr lvl="1">
              <a:defRPr sz="1800">
                <a:solidFill>
                  <a:srgbClr val="000000"/>
                </a:solidFill>
              </a:defRPr>
            </a:pPr>
            <a:r>
              <a:rPr lang="en-US" dirty="0"/>
              <a:t>S: 18-15</a:t>
            </a:r>
            <a:r>
              <a:rPr lang="en-US"/>
              <a:t>= 3 </a:t>
            </a:r>
            <a:r>
              <a:rPr lang="en-US">
                <a:sym typeface="Wingdings" panose="05000000000000000000" pitchFamily="2" charset="2"/>
              </a:rPr>
              <a:t></a:t>
            </a:r>
            <a:r>
              <a:rPr lang="en-US"/>
              <a:t> </a:t>
            </a:r>
            <a:r>
              <a:rPr lang="en-US" dirty="0"/>
              <a:t>D</a:t>
            </a:r>
          </a:p>
          <a:p>
            <a:pPr lvl="1">
              <a:defRPr sz="1800">
                <a:solidFill>
                  <a:srgbClr val="000000"/>
                </a:solidFill>
              </a:defRPr>
            </a:pPr>
            <a:r>
              <a:rPr lang="en-US" dirty="0"/>
              <a:t>Answer: </a:t>
            </a:r>
            <a:r>
              <a:rPr lang="en-US" b="1" dirty="0">
                <a:latin typeface="Courier New" panose="02070309020205020404" pitchFamily="49" charset="0"/>
                <a:cs typeface="Courier New" panose="02070309020205020404" pitchFamily="49" charset="0"/>
              </a:rPr>
              <a:t>SALAD</a:t>
            </a:r>
            <a:endParaRPr b="1" dirty="0">
              <a:latin typeface="Courier New" panose="02070309020205020404" pitchFamily="49" charset="0"/>
              <a:cs typeface="Courier New" panose="02070309020205020404" pitchFamily="49" charset="0"/>
            </a:endParaRPr>
          </a:p>
        </p:txBody>
      </p:sp>
      <p:pic>
        <p:nvPicPr>
          <p:cNvPr id="4" name="Picture 3">
            <a:extLst>
              <a:ext uri="{FF2B5EF4-FFF2-40B4-BE49-F238E27FC236}">
                <a16:creationId xmlns:a16="http://schemas.microsoft.com/office/drawing/2014/main" id="{83281819-42E2-198C-EE25-94E0A5100F81}"/>
              </a:ext>
            </a:extLst>
          </p:cNvPr>
          <p:cNvPicPr>
            <a:picLocks noChangeAspect="1"/>
          </p:cNvPicPr>
          <p:nvPr/>
        </p:nvPicPr>
        <p:blipFill>
          <a:blip r:embed="rId2"/>
          <a:stretch>
            <a:fillRect/>
          </a:stretch>
        </p:blipFill>
        <p:spPr>
          <a:xfrm>
            <a:off x="304741" y="1161691"/>
            <a:ext cx="838317" cy="5144218"/>
          </a:xfrm>
          <a:prstGeom prst="rect">
            <a:avLst/>
          </a:prstGeom>
        </p:spPr>
      </p:pic>
      <p:pic>
        <p:nvPicPr>
          <p:cNvPr id="4098" name="Picture 2">
            <a:extLst>
              <a:ext uri="{FF2B5EF4-FFF2-40B4-BE49-F238E27FC236}">
                <a16:creationId xmlns:a16="http://schemas.microsoft.com/office/drawing/2014/main" id="{94400A6D-FD85-FF94-54F2-C2BC8EF142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3372" y="4869327"/>
            <a:ext cx="2760796" cy="1844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11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1ED1C-A965-F6CC-211E-58B9672F6D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A8C3A6-3367-C714-DF59-4059A5F56E60}"/>
              </a:ext>
            </a:extLst>
          </p:cNvPr>
          <p:cNvSpPr>
            <a:spLocks noGrp="1"/>
          </p:cNvSpPr>
          <p:nvPr>
            <p:ph type="ctrTitle"/>
          </p:nvPr>
        </p:nvSpPr>
        <p:spPr>
          <a:xfrm>
            <a:off x="211067" y="1727588"/>
            <a:ext cx="8721866" cy="1851397"/>
          </a:xfrm>
        </p:spPr>
        <p:txBody>
          <a:bodyPr anchor="b">
            <a:noAutofit/>
          </a:bodyPr>
          <a:lstStyle/>
          <a:p>
            <a:r>
              <a:rPr lang="en-US" sz="4800"/>
              <a:t>Variations on the Caesar Cipher</a:t>
            </a:r>
            <a:endParaRPr lang="en-US" sz="4800" dirty="0"/>
          </a:p>
        </p:txBody>
      </p:sp>
    </p:spTree>
    <p:extLst>
      <p:ext uri="{BB962C8B-B14F-4D97-AF65-F5344CB8AC3E}">
        <p14:creationId xmlns:p14="http://schemas.microsoft.com/office/powerpoint/2010/main" val="756760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04F39-C25A-8711-F1C9-79AEF16B4E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50DA7B-50B2-35F1-B89D-ACD81CDC44F0}"/>
              </a:ext>
            </a:extLst>
          </p:cNvPr>
          <p:cNvSpPr>
            <a:spLocks noGrp="1"/>
          </p:cNvSpPr>
          <p:nvPr>
            <p:ph type="title"/>
          </p:nvPr>
        </p:nvSpPr>
        <p:spPr/>
        <p:txBody>
          <a:bodyPr/>
          <a:lstStyle/>
          <a:p>
            <a:r>
              <a:rPr lang="en-US" dirty="0"/>
              <a:t>Course Concept: KEYSPACE</a:t>
            </a:r>
          </a:p>
        </p:txBody>
      </p:sp>
      <p:sp>
        <p:nvSpPr>
          <p:cNvPr id="3" name="Content Placeholder 2">
            <a:extLst>
              <a:ext uri="{FF2B5EF4-FFF2-40B4-BE49-F238E27FC236}">
                <a16:creationId xmlns:a16="http://schemas.microsoft.com/office/drawing/2014/main" id="{F36BE04E-92DF-1D7B-903A-056758B3866B}"/>
              </a:ext>
            </a:extLst>
          </p:cNvPr>
          <p:cNvSpPr>
            <a:spLocks noGrp="1"/>
          </p:cNvSpPr>
          <p:nvPr>
            <p:ph idx="1"/>
          </p:nvPr>
        </p:nvSpPr>
        <p:spPr/>
        <p:txBody>
          <a:bodyPr/>
          <a:lstStyle/>
          <a:p>
            <a:endParaRPr lang="en-US" dirty="0"/>
          </a:p>
          <a:p>
            <a:pPr algn="l">
              <a:defRPr sz="1800">
                <a:solidFill>
                  <a:srgbClr val="000000"/>
                </a:solidFill>
              </a:defRPr>
            </a:pPr>
            <a:r>
              <a:rPr lang="en-US" dirty="0"/>
              <a:t>One key (pun intended) strategy for </a:t>
            </a:r>
            <a:r>
              <a:rPr lang="en-US"/>
              <a:t>cryptanalysis is </a:t>
            </a:r>
            <a:r>
              <a:rPr lang="en-US" dirty="0"/>
              <a:t>identifying the keyspace.</a:t>
            </a:r>
          </a:p>
          <a:p>
            <a:pPr algn="l">
              <a:defRPr sz="1800">
                <a:solidFill>
                  <a:srgbClr val="000000"/>
                </a:solidFill>
              </a:defRPr>
            </a:pPr>
            <a:r>
              <a:rPr lang="en-US" dirty="0"/>
              <a:t>Recall that the keyspace is the set of all possible keys.</a:t>
            </a:r>
          </a:p>
          <a:p>
            <a:pPr algn="l">
              <a:defRPr sz="1800">
                <a:solidFill>
                  <a:srgbClr val="000000"/>
                </a:solidFill>
              </a:defRPr>
            </a:pPr>
            <a:r>
              <a:rPr lang="en-US"/>
              <a:t>For a shift cipher, </a:t>
            </a:r>
            <a:r>
              <a:rPr lang="en-US" dirty="0"/>
              <a:t>because we want to shift within the 26 letter alphabet, </a:t>
            </a:r>
            <a:r>
              <a:rPr lang="en-US"/>
              <a:t>the keyspace “K” is made up of all possible values between 1 and 25</a:t>
            </a:r>
            <a:r>
              <a:rPr lang="en-US" dirty="0"/>
              <a:t>. </a:t>
            </a:r>
          </a:p>
          <a:p>
            <a:pPr>
              <a:defRPr sz="1800">
                <a:solidFill>
                  <a:srgbClr val="000000"/>
                </a:solidFill>
              </a:defRPr>
            </a:pPr>
            <a:r>
              <a:rPr lang="en-US" dirty="0"/>
              <a:t>In fancy </a:t>
            </a:r>
            <a:r>
              <a:rPr lang="en-US"/>
              <a:t>math symbology, </a:t>
            </a:r>
            <a:r>
              <a:rPr lang="en-US" dirty="0"/>
              <a:t>we would represent this as:  </a:t>
            </a:r>
            <a:r>
              <a:rPr lang="en-US" b="1" dirty="0"/>
              <a:t>K </a:t>
            </a:r>
            <a:r>
              <a:rPr lang="en-US" sz="1800" b="1" dirty="0"/>
              <a:t>∈ {1,2,3….25}</a:t>
            </a:r>
            <a:endParaRPr lang="en-US" b="1" dirty="0"/>
          </a:p>
          <a:p>
            <a:pPr lvl="1">
              <a:defRPr sz="1800">
                <a:solidFill>
                  <a:srgbClr val="000000"/>
                </a:solidFill>
              </a:defRPr>
            </a:pPr>
            <a:r>
              <a:rPr lang="en-US" b="1"/>
              <a:t>What about 0? </a:t>
            </a:r>
            <a:r>
              <a:rPr lang="en-US"/>
              <a:t>With a Shift Cipher, we </a:t>
            </a:r>
            <a:r>
              <a:rPr lang="en-US" dirty="0"/>
              <a:t>would not ever use a key of 0 (K=0) since this would mean that there is no shift at </a:t>
            </a:r>
            <a:r>
              <a:rPr lang="en-US"/>
              <a:t>all!</a:t>
            </a:r>
          </a:p>
          <a:p>
            <a:pPr lvl="1">
              <a:defRPr sz="1800">
                <a:solidFill>
                  <a:srgbClr val="000000"/>
                </a:solidFill>
              </a:defRPr>
            </a:pPr>
            <a:r>
              <a:rPr lang="en-US" b="1"/>
              <a:t>If K=3, </a:t>
            </a:r>
            <a:r>
              <a:rPr lang="en-US"/>
              <a:t>that would be an example of the classic Caesar Cipher.</a:t>
            </a:r>
            <a:endParaRPr lang="en-US" dirty="0"/>
          </a:p>
          <a:p>
            <a:pPr lvl="1">
              <a:defRPr sz="1800">
                <a:solidFill>
                  <a:srgbClr val="000000"/>
                </a:solidFill>
              </a:defRPr>
            </a:pPr>
            <a:endParaRPr lang="en-US" dirty="0"/>
          </a:p>
        </p:txBody>
      </p:sp>
    </p:spTree>
    <p:extLst>
      <p:ext uri="{BB962C8B-B14F-4D97-AF65-F5344CB8AC3E}">
        <p14:creationId xmlns:p14="http://schemas.microsoft.com/office/powerpoint/2010/main" val="26899844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698A4-6FBF-7B91-F850-ABB392AA7F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1DB359-EED3-B466-5CD6-7017FF306280}"/>
              </a:ext>
            </a:extLst>
          </p:cNvPr>
          <p:cNvSpPr>
            <a:spLocks noGrp="1"/>
          </p:cNvSpPr>
          <p:nvPr>
            <p:ph type="title"/>
          </p:nvPr>
        </p:nvSpPr>
        <p:spPr/>
        <p:txBody>
          <a:bodyPr/>
          <a:lstStyle/>
          <a:p>
            <a:r>
              <a:rPr lang="en-US" dirty="0"/>
              <a:t>A Small Keyspace is VERY Weak!</a:t>
            </a:r>
          </a:p>
        </p:txBody>
      </p:sp>
      <p:sp>
        <p:nvSpPr>
          <p:cNvPr id="3" name="Content Placeholder 2">
            <a:extLst>
              <a:ext uri="{FF2B5EF4-FFF2-40B4-BE49-F238E27FC236}">
                <a16:creationId xmlns:a16="http://schemas.microsoft.com/office/drawing/2014/main" id="{FD701683-F57A-0F42-999A-A7F61BC90E3E}"/>
              </a:ext>
            </a:extLst>
          </p:cNvPr>
          <p:cNvSpPr>
            <a:spLocks noGrp="1"/>
          </p:cNvSpPr>
          <p:nvPr>
            <p:ph idx="1"/>
          </p:nvPr>
        </p:nvSpPr>
        <p:spPr>
          <a:xfrm>
            <a:off x="457200" y="1357086"/>
            <a:ext cx="8229600" cy="3280228"/>
          </a:xfrm>
        </p:spPr>
        <p:txBody>
          <a:bodyPr>
            <a:normAutofit fontScale="92500" lnSpcReduction="20000"/>
          </a:bodyPr>
          <a:lstStyle/>
          <a:p>
            <a:endParaRPr lang="en-US" dirty="0"/>
          </a:p>
          <a:p>
            <a:pPr algn="l">
              <a:defRPr sz="1800">
                <a:solidFill>
                  <a:srgbClr val="000000"/>
                </a:solidFill>
              </a:defRPr>
            </a:pPr>
            <a:r>
              <a:rPr lang="en-US"/>
              <a:t>Even when we add a variable amount of shift “K” to our Caesar cipher, it </a:t>
            </a:r>
            <a:r>
              <a:rPr lang="en-US" dirty="0"/>
              <a:t>is extremely weak due to the very small keyspace. </a:t>
            </a:r>
          </a:p>
          <a:p>
            <a:pPr algn="l">
              <a:defRPr sz="1800">
                <a:solidFill>
                  <a:srgbClr val="000000"/>
                </a:solidFill>
              </a:defRPr>
            </a:pPr>
            <a:r>
              <a:rPr lang="en-US" dirty="0"/>
              <a:t>For </a:t>
            </a:r>
            <a:r>
              <a:rPr lang="en-US"/>
              <a:t>the shift cipher, </a:t>
            </a:r>
            <a:r>
              <a:rPr lang="en-US" dirty="0"/>
              <a:t>the keyspace is: K </a:t>
            </a:r>
            <a:r>
              <a:rPr lang="en-US" sz="1800" dirty="0"/>
              <a:t>∈ {1,2,3….25}</a:t>
            </a:r>
            <a:endParaRPr lang="en-US" dirty="0"/>
          </a:p>
          <a:p>
            <a:pPr>
              <a:defRPr sz="1800">
                <a:solidFill>
                  <a:srgbClr val="000000"/>
                </a:solidFill>
              </a:defRPr>
            </a:pPr>
            <a:r>
              <a:rPr lang="en-US" dirty="0"/>
              <a:t>In other words, we could do a “brute-force attack” on the cipher, and we </a:t>
            </a:r>
            <a:r>
              <a:rPr lang="en-US"/>
              <a:t>would need to check </a:t>
            </a:r>
            <a:r>
              <a:rPr lang="en-US" dirty="0"/>
              <a:t>only 26 </a:t>
            </a:r>
            <a:r>
              <a:rPr lang="en-US"/>
              <a:t>keyspaces and could guarantee </a:t>
            </a:r>
            <a:r>
              <a:rPr lang="en-US" dirty="0"/>
              <a:t>that we would find the plaintext. </a:t>
            </a:r>
          </a:p>
          <a:p>
            <a:pPr lvl="1">
              <a:defRPr sz="1800">
                <a:solidFill>
                  <a:srgbClr val="000000"/>
                </a:solidFill>
              </a:defRPr>
            </a:pPr>
            <a:r>
              <a:rPr lang="en-US" dirty="0"/>
              <a:t>Decipher with K</a:t>
            </a:r>
            <a:r>
              <a:rPr lang="en-US"/>
              <a:t>=1 </a:t>
            </a:r>
            <a:r>
              <a:rPr lang="en-US">
                <a:sym typeface="Wingdings" panose="05000000000000000000" pitchFamily="2" charset="2"/>
              </a:rPr>
              <a:t> If this plaintext is English, we have solved it. If not…</a:t>
            </a:r>
            <a:endParaRPr lang="en-US" dirty="0"/>
          </a:p>
          <a:p>
            <a:pPr lvl="1">
              <a:defRPr sz="1800">
                <a:solidFill>
                  <a:srgbClr val="000000"/>
                </a:solidFill>
              </a:defRPr>
            </a:pPr>
            <a:r>
              <a:rPr lang="en-US" dirty="0"/>
              <a:t>Decipher with K</a:t>
            </a:r>
            <a:r>
              <a:rPr lang="en-US"/>
              <a:t>=2 </a:t>
            </a:r>
            <a:r>
              <a:rPr lang="en-US">
                <a:sym typeface="Wingdings" panose="05000000000000000000" pitchFamily="2" charset="2"/>
              </a:rPr>
              <a:t> If this plaintext is English, we have solved it. If not…</a:t>
            </a:r>
            <a:endParaRPr lang="en-US" dirty="0"/>
          </a:p>
          <a:p>
            <a:pPr lvl="1">
              <a:defRPr sz="1800">
                <a:solidFill>
                  <a:srgbClr val="000000"/>
                </a:solidFill>
              </a:defRPr>
            </a:pPr>
            <a:r>
              <a:rPr lang="en-US"/>
              <a:t>…</a:t>
            </a:r>
            <a:endParaRPr lang="en-US" dirty="0"/>
          </a:p>
          <a:p>
            <a:pPr lvl="1">
              <a:defRPr sz="1800">
                <a:solidFill>
                  <a:srgbClr val="000000"/>
                </a:solidFill>
              </a:defRPr>
            </a:pPr>
            <a:r>
              <a:rPr lang="en-US" dirty="0"/>
              <a:t>Decipher with K=25</a:t>
            </a:r>
          </a:p>
          <a:p>
            <a:pPr lvl="1">
              <a:defRPr sz="1800">
                <a:solidFill>
                  <a:srgbClr val="000000"/>
                </a:solidFill>
              </a:defRPr>
            </a:pPr>
            <a:r>
              <a:rPr lang="en-US" dirty="0"/>
              <a:t>ONE of these would be the plaintext. </a:t>
            </a:r>
          </a:p>
          <a:p>
            <a:pPr>
              <a:defRPr sz="1800">
                <a:solidFill>
                  <a:srgbClr val="000000"/>
                </a:solidFill>
              </a:defRPr>
            </a:pPr>
            <a:r>
              <a:rPr lang="en-US" dirty="0"/>
              <a:t>So easy, a child could do it!</a:t>
            </a:r>
          </a:p>
          <a:p>
            <a:pPr lvl="1">
              <a:defRPr sz="1800">
                <a:solidFill>
                  <a:srgbClr val="000000"/>
                </a:solidFill>
              </a:defRPr>
            </a:pPr>
            <a:endParaRPr lang="en-US" dirty="0"/>
          </a:p>
        </p:txBody>
      </p:sp>
      <p:pic>
        <p:nvPicPr>
          <p:cNvPr id="5122" name="Picture 2" descr="Enginursday: Even a child could do it! - News - SparkFun Electronics">
            <a:extLst>
              <a:ext uri="{FF2B5EF4-FFF2-40B4-BE49-F238E27FC236}">
                <a16:creationId xmlns:a16="http://schemas.microsoft.com/office/drawing/2014/main" id="{87EEF5A7-22D2-313F-396B-1B1CF19167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9406" y="4637314"/>
            <a:ext cx="1900168" cy="12659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7C1C97-B281-5AB5-4FF7-24E4CD8FECA3}"/>
              </a:ext>
            </a:extLst>
          </p:cNvPr>
          <p:cNvSpPr txBox="1"/>
          <p:nvPr/>
        </p:nvSpPr>
        <p:spPr>
          <a:xfrm>
            <a:off x="614680" y="6140298"/>
            <a:ext cx="7914640"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a:t>One requirement </a:t>
            </a:r>
            <a:r>
              <a:rPr lang="en-US" dirty="0"/>
              <a:t>for a strong cryptosystem is a very large keyspace.</a:t>
            </a:r>
          </a:p>
        </p:txBody>
      </p:sp>
    </p:spTree>
    <p:extLst>
      <p:ext uri="{BB962C8B-B14F-4D97-AF65-F5344CB8AC3E}">
        <p14:creationId xmlns:p14="http://schemas.microsoft.com/office/powerpoint/2010/main" val="399013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22" presetClass="entr" presetSubtype="4" fill="hold" nodeType="withEffect">
                                  <p:stCondLst>
                                    <p:cond delay="0"/>
                                  </p:stCondLst>
                                  <p:childTnLst>
                                    <p:set>
                                      <p:cBhvr>
                                        <p:cTn id="36" dur="1" fill="hold">
                                          <p:stCondLst>
                                            <p:cond delay="0"/>
                                          </p:stCondLst>
                                        </p:cTn>
                                        <p:tgtEl>
                                          <p:spTgt spid="5122"/>
                                        </p:tgtEl>
                                        <p:attrNameLst>
                                          <p:attrName>style.visibility</p:attrName>
                                        </p:attrNameLst>
                                      </p:cBhvr>
                                      <p:to>
                                        <p:strVal val="visible"/>
                                      </p:to>
                                    </p:set>
                                    <p:animEffect transition="in" filter="wipe(down)">
                                      <p:cBhvr>
                                        <p:cTn id="37" dur="500"/>
                                        <p:tgtEl>
                                          <p:spTgt spid="51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Other MASC Systems: Overview</a:t>
            </a:r>
          </a:p>
        </p:txBody>
      </p:sp>
      <p:sp>
        <p:nvSpPr>
          <p:cNvPr id="3" name="Content Placeholder 2"/>
          <p:cNvSpPr>
            <a:spLocks noGrp="1"/>
          </p:cNvSpPr>
          <p:nvPr>
            <p:ph idx="1"/>
          </p:nvPr>
        </p:nvSpPr>
        <p:spPr>
          <a:xfrm>
            <a:off x="457200" y="1417638"/>
            <a:ext cx="8229600" cy="4525963"/>
          </a:xfrm>
        </p:spPr>
        <p:txBody>
          <a:bodyPr/>
          <a:lstStyle/>
          <a:p>
            <a:endParaRPr dirty="0"/>
          </a:p>
          <a:p>
            <a:pPr marL="0" indent="0" algn="l">
              <a:buNone/>
              <a:defRPr sz="1800">
                <a:solidFill>
                  <a:srgbClr val="000000"/>
                </a:solidFill>
              </a:defRPr>
            </a:pPr>
            <a:r>
              <a:rPr lang="en-US" dirty="0"/>
              <a:t>Tremendous number of variation over the centuries. Examples include: </a:t>
            </a:r>
          </a:p>
          <a:p>
            <a:pPr algn="l">
              <a:defRPr sz="1800">
                <a:solidFill>
                  <a:srgbClr val="000000"/>
                </a:solidFill>
              </a:defRPr>
            </a:pPr>
            <a:r>
              <a:rPr dirty="0"/>
              <a:t>Random substitution: Newspaper cryptograms</a:t>
            </a:r>
            <a:endParaRPr lang="en-US" dirty="0"/>
          </a:p>
          <a:p>
            <a:pPr lvl="1">
              <a:defRPr sz="1800">
                <a:solidFill>
                  <a:srgbClr val="000000"/>
                </a:solidFill>
              </a:defRPr>
            </a:pPr>
            <a:r>
              <a:rPr lang="en-US" dirty="0"/>
              <a:t>Would often appear in a puzzles section.</a:t>
            </a:r>
          </a:p>
          <a:p>
            <a:pPr lvl="1">
              <a:defRPr sz="1800">
                <a:solidFill>
                  <a:srgbClr val="000000"/>
                </a:solidFill>
              </a:defRPr>
            </a:pPr>
            <a:r>
              <a:rPr lang="en-US" dirty="0"/>
              <a:t>Substitutions were random, e.g. A=L, B=W, C=B, etc.</a:t>
            </a:r>
          </a:p>
          <a:p>
            <a:pPr lvl="1">
              <a:defRPr sz="1800">
                <a:solidFill>
                  <a:srgbClr val="000000"/>
                </a:solidFill>
              </a:defRPr>
            </a:pPr>
            <a:r>
              <a:rPr lang="en-US" dirty="0"/>
              <a:t>Answers could be deduced through hints about the subject, letter frequencies and so on. </a:t>
            </a:r>
            <a:endParaRPr dirty="0"/>
          </a:p>
          <a:p>
            <a:pPr>
              <a:defRPr sz="1800">
                <a:solidFill>
                  <a:srgbClr val="000000"/>
                </a:solidFill>
              </a:defRPr>
            </a:pPr>
            <a:r>
              <a:rPr lang="en-US"/>
              <a:t>Two-part keys and pangram keys</a:t>
            </a:r>
          </a:p>
          <a:p>
            <a:pPr lvl="1">
              <a:defRPr sz="1800">
                <a:solidFill>
                  <a:srgbClr val="000000"/>
                </a:solidFill>
              </a:defRPr>
            </a:pPr>
            <a:r>
              <a:rPr lang="en-US"/>
              <a:t>E.g. Use a keyword, and place it in the middle </a:t>
            </a:r>
          </a:p>
          <a:p>
            <a:pPr algn="l">
              <a:defRPr sz="1800">
                <a:solidFill>
                  <a:srgbClr val="000000"/>
                </a:solidFill>
              </a:defRPr>
            </a:pPr>
            <a:r>
              <a:rPr b="1"/>
              <a:t>Keyword </a:t>
            </a:r>
            <a:r>
              <a:rPr b="1" dirty="0"/>
              <a:t>ciphers</a:t>
            </a:r>
            <a:r>
              <a:rPr dirty="0"/>
              <a:t>: Example </a:t>
            </a:r>
            <a:r>
              <a:t>with PRIVACY</a:t>
            </a:r>
            <a:r>
              <a:rPr lang="en-US"/>
              <a:t> (demonstrated shortly)</a:t>
            </a:r>
            <a:endParaRPr lang="en-US" dirty="0"/>
          </a:p>
          <a:p>
            <a:pPr lvl="1">
              <a:defRPr sz="1800">
                <a:solidFill>
                  <a:srgbClr val="000000"/>
                </a:solidFill>
              </a:defRPr>
            </a:pPr>
            <a:r>
              <a:rPr lang="en-US" dirty="0"/>
              <a:t>Use a key that can be memorized, and continue substitutions from the end of the </a:t>
            </a:r>
            <a:r>
              <a:rPr lang="en-US"/>
              <a:t>key onward</a:t>
            </a: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Substitution </a:t>
            </a:r>
            <a:r>
              <a:t>Cipher </a:t>
            </a:r>
            <a:r>
              <a:rPr lang="en-US"/>
              <a:t>Using a Keyword</a:t>
            </a:r>
            <a:endParaRPr/>
          </a:p>
        </p:txBody>
      </p:sp>
      <p:sp>
        <p:nvSpPr>
          <p:cNvPr id="3" name="Content Placeholder 2"/>
          <p:cNvSpPr>
            <a:spLocks noGrp="1"/>
          </p:cNvSpPr>
          <p:nvPr>
            <p:ph idx="1"/>
          </p:nvPr>
        </p:nvSpPr>
        <p:spPr>
          <a:xfrm>
            <a:off x="457200" y="1600200"/>
            <a:ext cx="8229600" cy="4912281"/>
          </a:xfrm>
        </p:spPr>
        <p:txBody>
          <a:bodyPr/>
          <a:lstStyle/>
          <a:p>
            <a:endParaRPr dirty="0"/>
          </a:p>
          <a:p>
            <a:pPr algn="l">
              <a:defRPr sz="1800">
                <a:solidFill>
                  <a:srgbClr val="000000"/>
                </a:solidFill>
              </a:defRPr>
            </a:pPr>
            <a:r>
              <a:rPr lang="en-US"/>
              <a:t>In this case, the key of our substitution cipher begins with a key </a:t>
            </a:r>
            <a:r>
              <a:rPr lang="en-US" u="sng"/>
              <a:t>word or phrase</a:t>
            </a:r>
            <a:r>
              <a:rPr lang="en-US"/>
              <a:t>. </a:t>
            </a:r>
          </a:p>
          <a:p>
            <a:pPr algn="l">
              <a:defRPr sz="1800">
                <a:solidFill>
                  <a:srgbClr val="000000"/>
                </a:solidFill>
              </a:defRPr>
            </a:pPr>
            <a:r>
              <a:rPr lang="en-US"/>
              <a:t>Alphabet </a:t>
            </a:r>
            <a:r>
              <a:rPr lang="en-US" dirty="0"/>
              <a:t>continues in order once the keyword is completed. Repeated letters are ignored. </a:t>
            </a:r>
          </a:p>
          <a:p>
            <a:pPr algn="l">
              <a:defRPr sz="1800">
                <a:solidFill>
                  <a:srgbClr val="000000"/>
                </a:solidFill>
              </a:defRPr>
            </a:pPr>
            <a:r>
              <a:rPr lang="en-US" dirty="0"/>
              <a:t>Example:  </a:t>
            </a:r>
            <a:r>
              <a:rPr dirty="0"/>
              <a:t>Keyword</a:t>
            </a:r>
            <a:r>
              <a:rPr lang="en-US" dirty="0"/>
              <a:t> </a:t>
            </a:r>
            <a:r>
              <a:rPr lang="en-US"/>
              <a:t>= </a:t>
            </a:r>
            <a:r>
              <a:t> </a:t>
            </a:r>
            <a:r>
              <a:rPr b="1">
                <a:latin typeface="Courier New" panose="02070309020205020404" pitchFamily="49" charset="0"/>
                <a:cs typeface="Courier New" panose="02070309020205020404" pitchFamily="49" charset="0"/>
              </a:rPr>
              <a:t>PRIVACY</a:t>
            </a:r>
            <a:endParaRPr lang="en-US" b="1">
              <a:latin typeface="Courier New" panose="02070309020205020404" pitchFamily="49" charset="0"/>
              <a:cs typeface="Courier New" panose="02070309020205020404" pitchFamily="49" charset="0"/>
            </a:endParaRPr>
          </a:p>
          <a:p>
            <a:pPr marL="0" indent="0" algn="l">
              <a:buNone/>
              <a:defRPr sz="1800">
                <a:solidFill>
                  <a:srgbClr val="000000"/>
                </a:solidFill>
              </a:defRPr>
            </a:pPr>
            <a:endParaRPr lang="en-US"/>
          </a:p>
          <a:p>
            <a:pPr marL="0" indent="0" algn="l">
              <a:buNone/>
              <a:defRPr sz="1800">
                <a:solidFill>
                  <a:srgbClr val="000000"/>
                </a:solidFill>
              </a:defRPr>
            </a:pPr>
            <a:endParaRPr lang="en-US"/>
          </a:p>
          <a:p>
            <a:pPr marL="0" indent="0" algn="l">
              <a:buNone/>
              <a:defRPr sz="1800">
                <a:solidFill>
                  <a:srgbClr val="000000"/>
                </a:solidFill>
              </a:defRPr>
            </a:pPr>
            <a:endParaRPr lang="en-US"/>
          </a:p>
          <a:p>
            <a:pPr algn="l">
              <a:defRPr sz="1800">
                <a:solidFill>
                  <a:srgbClr val="000000"/>
                </a:solidFill>
              </a:defRPr>
            </a:pPr>
            <a:endParaRPr lang="en-US"/>
          </a:p>
          <a:p>
            <a:pPr algn="l">
              <a:defRPr sz="1800">
                <a:solidFill>
                  <a:srgbClr val="000000"/>
                </a:solidFill>
              </a:defRPr>
            </a:pPr>
            <a:endParaRPr dirty="0"/>
          </a:p>
        </p:txBody>
      </p:sp>
      <p:pic>
        <p:nvPicPr>
          <p:cNvPr id="5" name="Picture 4">
            <a:extLst>
              <a:ext uri="{FF2B5EF4-FFF2-40B4-BE49-F238E27FC236}">
                <a16:creationId xmlns:a16="http://schemas.microsoft.com/office/drawing/2014/main" id="{961A0B4A-F78F-5CD4-07F6-C1079A67B172}"/>
              </a:ext>
            </a:extLst>
          </p:cNvPr>
          <p:cNvPicPr>
            <a:picLocks noChangeAspect="1"/>
          </p:cNvPicPr>
          <p:nvPr/>
        </p:nvPicPr>
        <p:blipFill>
          <a:blip r:embed="rId2"/>
          <a:stretch>
            <a:fillRect/>
          </a:stretch>
        </p:blipFill>
        <p:spPr>
          <a:xfrm>
            <a:off x="1393894" y="3589550"/>
            <a:ext cx="6649378" cy="466790"/>
          </a:xfrm>
          <a:prstGeom prst="rect">
            <a:avLst/>
          </a:prstGeom>
        </p:spPr>
      </p:pic>
      <p:sp>
        <p:nvSpPr>
          <p:cNvPr id="6" name="Content Placeholder 2">
            <a:extLst>
              <a:ext uri="{FF2B5EF4-FFF2-40B4-BE49-F238E27FC236}">
                <a16:creationId xmlns:a16="http://schemas.microsoft.com/office/drawing/2014/main" id="{3C5565BB-E883-A8EB-6E4E-B82D366B9838}"/>
              </a:ext>
            </a:extLst>
          </p:cNvPr>
          <p:cNvSpPr txBox="1">
            <a:spLocks/>
          </p:cNvSpPr>
          <p:nvPr/>
        </p:nvSpPr>
        <p:spPr>
          <a:xfrm>
            <a:off x="345440" y="4056340"/>
            <a:ext cx="8229600" cy="2291080"/>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a:p>
            <a:pPr>
              <a:defRPr sz="1800">
                <a:solidFill>
                  <a:srgbClr val="000000"/>
                </a:solidFill>
              </a:defRPr>
            </a:pPr>
            <a:r>
              <a:rPr lang="en-US" sz="1800" dirty="0">
                <a:solidFill>
                  <a:srgbClr val="000000"/>
                </a:solidFill>
              </a:rPr>
              <a:t>Example: Decipher  </a:t>
            </a:r>
            <a:r>
              <a:rPr lang="en-US" sz="1800" dirty="0">
                <a:solidFill>
                  <a:srgbClr val="000000"/>
                </a:solidFill>
                <a:sym typeface="Wingdings" panose="05000000000000000000" pitchFamily="2" charset="2"/>
              </a:rPr>
              <a:t>WNPX  XRAY</a:t>
            </a:r>
          </a:p>
          <a:p>
            <a:pPr marL="0" indent="0">
              <a:buNone/>
              <a:defRPr sz="1800">
                <a:solidFill>
                  <a:srgbClr val="000000"/>
                </a:solidFill>
              </a:defRPr>
            </a:pPr>
            <a:endParaRPr lang="en-US" sz="1800" b="1">
              <a:solidFill>
                <a:srgbClr val="000000"/>
              </a:solidFill>
              <a:sym typeface="Wingdings" panose="05000000000000000000" pitchFamily="2" charset="2"/>
            </a:endParaRPr>
          </a:p>
          <a:p>
            <a:pPr marL="0" indent="0">
              <a:buNone/>
              <a:defRPr sz="1800">
                <a:solidFill>
                  <a:srgbClr val="000000"/>
                </a:solidFill>
              </a:defRPr>
            </a:pPr>
            <a:r>
              <a:rPr lang="en-US" sz="1800" b="1">
                <a:solidFill>
                  <a:srgbClr val="000000"/>
                </a:solidFill>
                <a:sym typeface="Wingdings" panose="05000000000000000000" pitchFamily="2" charset="2"/>
              </a:rPr>
              <a:t>Problem</a:t>
            </a:r>
            <a:r>
              <a:rPr lang="en-US" sz="1800" dirty="0">
                <a:solidFill>
                  <a:srgbClr val="000000"/>
                </a:solidFill>
                <a:sym typeface="Wingdings" panose="05000000000000000000" pitchFamily="2" charset="2"/>
              </a:rPr>
              <a:t>: The problem here is that once we are done with the keyword, the alphabet picks up again </a:t>
            </a:r>
            <a:r>
              <a:rPr lang="en-US" sz="1800" u="sng" dirty="0">
                <a:solidFill>
                  <a:srgbClr val="000000"/>
                </a:solidFill>
                <a:sym typeface="Wingdings" panose="05000000000000000000" pitchFamily="2" charset="2"/>
              </a:rPr>
              <a:t>in its normal order</a:t>
            </a:r>
            <a:r>
              <a:rPr lang="en-US" sz="1800">
                <a:solidFill>
                  <a:srgbClr val="000000"/>
                </a:solidFill>
                <a:sym typeface="Wingdings" panose="05000000000000000000" pitchFamily="2" charset="2"/>
              </a:rPr>
              <a:t>. In other words, there is a known pattern involved (i.e. the English alphabet). This </a:t>
            </a:r>
            <a:r>
              <a:rPr lang="en-US" sz="1800" dirty="0">
                <a:solidFill>
                  <a:srgbClr val="000000"/>
                </a:solidFill>
                <a:sym typeface="Wingdings" panose="05000000000000000000" pitchFamily="2" charset="2"/>
              </a:rPr>
              <a:t>would make our cipher easier to crack</a:t>
            </a:r>
            <a:r>
              <a:rPr lang="en-US" sz="1800">
                <a:solidFill>
                  <a:srgbClr val="000000"/>
                </a:solidFill>
                <a:sym typeface="Wingdings" panose="05000000000000000000" pitchFamily="2" charset="2"/>
              </a:rPr>
              <a:t>. Remember that patterns often present an opportunity for an attacker to crack our cipher. </a:t>
            </a:r>
            <a:endParaRPr lang="en-US" sz="1800" dirty="0">
              <a:solidFill>
                <a:srgbClr val="000000"/>
              </a:solidFill>
            </a:endParaRPr>
          </a:p>
        </p:txBody>
      </p:sp>
      <p:sp>
        <p:nvSpPr>
          <p:cNvPr id="4" name="Rectangle 3">
            <a:extLst>
              <a:ext uri="{FF2B5EF4-FFF2-40B4-BE49-F238E27FC236}">
                <a16:creationId xmlns:a16="http://schemas.microsoft.com/office/drawing/2014/main" id="{547FCB05-2AEA-D1A5-921A-DCE1B036339B}"/>
              </a:ext>
            </a:extLst>
          </p:cNvPr>
          <p:cNvSpPr/>
          <p:nvPr/>
        </p:nvSpPr>
        <p:spPr>
          <a:xfrm>
            <a:off x="1386913" y="3825123"/>
            <a:ext cx="1481929" cy="245177"/>
          </a:xfrm>
          <a:prstGeom prst="rect">
            <a:avLst/>
          </a:prstGeom>
          <a:noFill/>
          <a:ln w="412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92A9A-99C3-8378-529C-A679F2B2C4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042928-4269-0FF8-CB2C-4CF80F34DEC3}"/>
              </a:ext>
            </a:extLst>
          </p:cNvPr>
          <p:cNvSpPr>
            <a:spLocks noGrp="1"/>
          </p:cNvSpPr>
          <p:nvPr>
            <p:ph type="title"/>
          </p:nvPr>
        </p:nvSpPr>
        <p:spPr/>
        <p:txBody>
          <a:bodyPr>
            <a:noAutofit/>
          </a:bodyPr>
          <a:lstStyle/>
          <a:p>
            <a:r>
              <a:rPr lang="en-US" sz="2800"/>
              <a:t>Substitution Cipher using Non-Alphabetic Ordered Key</a:t>
            </a:r>
            <a:endParaRPr sz="2800" dirty="0"/>
          </a:p>
        </p:txBody>
      </p:sp>
      <p:sp>
        <p:nvSpPr>
          <p:cNvPr id="3" name="Content Placeholder 2">
            <a:extLst>
              <a:ext uri="{FF2B5EF4-FFF2-40B4-BE49-F238E27FC236}">
                <a16:creationId xmlns:a16="http://schemas.microsoft.com/office/drawing/2014/main" id="{4F1AB19F-D432-6FF3-F6C3-D37D87C890E6}"/>
              </a:ext>
            </a:extLst>
          </p:cNvPr>
          <p:cNvSpPr>
            <a:spLocks noGrp="1"/>
          </p:cNvSpPr>
          <p:nvPr>
            <p:ph idx="1"/>
          </p:nvPr>
        </p:nvSpPr>
        <p:spPr>
          <a:xfrm>
            <a:off x="326572" y="1400061"/>
            <a:ext cx="8229600" cy="4057877"/>
          </a:xfrm>
        </p:spPr>
        <p:txBody>
          <a:bodyPr>
            <a:normAutofit fontScale="92500" lnSpcReduction="10000"/>
          </a:bodyPr>
          <a:lstStyle/>
          <a:p>
            <a:pPr algn="l">
              <a:defRPr sz="1800">
                <a:solidFill>
                  <a:srgbClr val="000000"/>
                </a:solidFill>
              </a:defRPr>
            </a:pPr>
            <a:r>
              <a:rPr lang="en-US" dirty="0"/>
              <a:t>Rather </a:t>
            </a:r>
            <a:r>
              <a:rPr lang="en-US"/>
              <a:t>than using any shifts, we explicitly </a:t>
            </a:r>
            <a:r>
              <a:rPr lang="en-US" u="sng"/>
              <a:t>choose</a:t>
            </a:r>
            <a:r>
              <a:rPr lang="en-US"/>
              <a:t> which ciphertext letter should represent </a:t>
            </a:r>
            <a:r>
              <a:rPr lang="en-US" u="sng"/>
              <a:t>every</a:t>
            </a:r>
            <a:r>
              <a:rPr lang="en-US"/>
              <a:t> plaintext </a:t>
            </a:r>
            <a:r>
              <a:rPr lang="en-US" dirty="0"/>
              <a:t>letter.</a:t>
            </a:r>
          </a:p>
          <a:p>
            <a:pPr algn="l">
              <a:defRPr sz="1800">
                <a:solidFill>
                  <a:srgbClr val="000000"/>
                </a:solidFill>
              </a:defRPr>
            </a:pPr>
            <a:r>
              <a:rPr lang="en-US" dirty="0"/>
              <a:t>Because we’d like to avoid writing down keys, </a:t>
            </a:r>
            <a:r>
              <a:rPr lang="en-US"/>
              <a:t>we might use a </a:t>
            </a:r>
            <a:r>
              <a:rPr lang="en-US" dirty="0"/>
              <a:t>phrase </a:t>
            </a:r>
            <a:r>
              <a:rPr lang="en-US"/>
              <a:t>that can be memorized relatively easily. </a:t>
            </a:r>
            <a:endParaRPr lang="en-US" dirty="0"/>
          </a:p>
          <a:p>
            <a:pPr algn="l">
              <a:defRPr sz="1800">
                <a:solidFill>
                  <a:srgbClr val="000000"/>
                </a:solidFill>
              </a:defRPr>
            </a:pPr>
            <a:r>
              <a:rPr lang="en-US"/>
              <a:t>An ideal phrase would be one that incorporates every letter of the alphabet. This means that the alphabet would never proceed in alphabetical order in the key (other than by the occasional coincidence). </a:t>
            </a:r>
            <a:endParaRPr lang="en-US" dirty="0"/>
          </a:p>
          <a:p>
            <a:pPr marL="0" indent="0" algn="l">
              <a:buNone/>
              <a:defRPr sz="1800">
                <a:solidFill>
                  <a:srgbClr val="000000"/>
                </a:solidFill>
              </a:defRPr>
            </a:pPr>
            <a:endParaRPr lang="en-US" b="1"/>
          </a:p>
          <a:p>
            <a:pPr marL="0" indent="0" algn="l">
              <a:buNone/>
              <a:defRPr sz="1800">
                <a:solidFill>
                  <a:srgbClr val="000000"/>
                </a:solidFill>
              </a:defRPr>
            </a:pPr>
            <a:r>
              <a:rPr lang="en-US" b="1"/>
              <a:t>Example</a:t>
            </a:r>
            <a:r>
              <a:rPr lang="en-US"/>
              <a:t>: </a:t>
            </a:r>
            <a:r>
              <a:rPr lang="en-US" dirty="0"/>
              <a:t>Generate a keyword </a:t>
            </a:r>
            <a:r>
              <a:rPr lang="en-US"/>
              <a:t>cipher using the key: </a:t>
            </a:r>
            <a:r>
              <a:rPr lang="en-US" dirty="0"/>
              <a:t>“</a:t>
            </a:r>
            <a:r>
              <a:rPr lang="en-US" dirty="0">
                <a:latin typeface="Courier New" panose="02070309020205020404" pitchFamily="49" charset="0"/>
                <a:cs typeface="Courier New" panose="02070309020205020404" pitchFamily="49" charset="0"/>
              </a:rPr>
              <a:t>The Quick Brown Fox Jumps Over a Lazy Dog</a:t>
            </a:r>
            <a:r>
              <a:rPr lang="en-US" dirty="0"/>
              <a:t>”</a:t>
            </a:r>
          </a:p>
          <a:p>
            <a:pPr lvl="1">
              <a:defRPr sz="1800">
                <a:solidFill>
                  <a:srgbClr val="000000"/>
                </a:solidFill>
              </a:defRPr>
            </a:pPr>
            <a:r>
              <a:rPr lang="en-US" dirty="0"/>
              <a:t>All 26 letters in the alphabet are used in this phrase, so the alphabet never returns to its original order. </a:t>
            </a:r>
          </a:p>
          <a:p>
            <a:pPr lvl="1">
              <a:defRPr sz="1800">
                <a:solidFill>
                  <a:srgbClr val="000000"/>
                </a:solidFill>
              </a:defRPr>
            </a:pPr>
            <a:r>
              <a:rPr lang="en-US" dirty="0"/>
              <a:t>If a letter repeats, simply ignore it and move to the next one. </a:t>
            </a:r>
          </a:p>
          <a:p>
            <a:pPr marL="0" indent="0" algn="l">
              <a:buNone/>
              <a:defRPr sz="1800">
                <a:solidFill>
                  <a:srgbClr val="000000"/>
                </a:solidFill>
              </a:defRPr>
            </a:pPr>
            <a:endParaRPr lang="en-US"/>
          </a:p>
          <a:p>
            <a:pPr marL="0" indent="0" algn="l">
              <a:buNone/>
              <a:defRPr sz="1800">
                <a:solidFill>
                  <a:srgbClr val="000000"/>
                </a:solidFill>
              </a:defRPr>
            </a:pPr>
            <a:r>
              <a:rPr lang="en-US"/>
              <a:t>Here is what the key would look like: </a:t>
            </a:r>
            <a:endParaRPr lang="en-US" dirty="0"/>
          </a:p>
          <a:p>
            <a:pPr marL="457200" lvl="1" indent="0">
              <a:buNone/>
              <a:defRPr sz="1800">
                <a:solidFill>
                  <a:srgbClr val="000000"/>
                </a:solidFill>
              </a:defRPr>
            </a:pPr>
            <a:endParaRPr dirty="0"/>
          </a:p>
        </p:txBody>
      </p:sp>
      <p:pic>
        <p:nvPicPr>
          <p:cNvPr id="5" name="Picture 4">
            <a:extLst>
              <a:ext uri="{FF2B5EF4-FFF2-40B4-BE49-F238E27FC236}">
                <a16:creationId xmlns:a16="http://schemas.microsoft.com/office/drawing/2014/main" id="{13FA26E9-F28C-162E-2FE5-7EBB298F699C}"/>
              </a:ext>
            </a:extLst>
          </p:cNvPr>
          <p:cNvPicPr>
            <a:picLocks noChangeAspect="1"/>
          </p:cNvPicPr>
          <p:nvPr/>
        </p:nvPicPr>
        <p:blipFill>
          <a:blip r:embed="rId2"/>
          <a:stretch>
            <a:fillRect/>
          </a:stretch>
        </p:blipFill>
        <p:spPr>
          <a:xfrm>
            <a:off x="1141728" y="5457938"/>
            <a:ext cx="6697010" cy="409632"/>
          </a:xfrm>
          <a:prstGeom prst="rect">
            <a:avLst/>
          </a:prstGeom>
        </p:spPr>
      </p:pic>
    </p:spTree>
    <p:extLst>
      <p:ext uri="{BB962C8B-B14F-4D97-AF65-F5344CB8AC3E}">
        <p14:creationId xmlns:p14="http://schemas.microsoft.com/office/powerpoint/2010/main" val="31584270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BCBD6-AA9A-41C3-2097-2C40130AC1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A4B74B-8F22-EA8D-4A18-7EC4BA6426AA}"/>
              </a:ext>
            </a:extLst>
          </p:cNvPr>
          <p:cNvSpPr>
            <a:spLocks noGrp="1"/>
          </p:cNvSpPr>
          <p:nvPr>
            <p:ph type="title"/>
          </p:nvPr>
        </p:nvSpPr>
        <p:spPr>
          <a:xfrm>
            <a:off x="457200" y="274638"/>
            <a:ext cx="8229600" cy="915533"/>
          </a:xfrm>
        </p:spPr>
        <p:txBody>
          <a:bodyPr>
            <a:noAutofit/>
          </a:bodyPr>
          <a:lstStyle/>
          <a:p>
            <a:r>
              <a:rPr lang="en-US" sz="3600" dirty="0"/>
              <a:t>Keyspace Size of a Random Cipher</a:t>
            </a:r>
            <a:endParaRPr sz="3600" dirty="0"/>
          </a:p>
        </p:txBody>
      </p:sp>
      <p:sp>
        <p:nvSpPr>
          <p:cNvPr id="3" name="Content Placeholder 2">
            <a:extLst>
              <a:ext uri="{FF2B5EF4-FFF2-40B4-BE49-F238E27FC236}">
                <a16:creationId xmlns:a16="http://schemas.microsoft.com/office/drawing/2014/main" id="{A1F45264-BBEE-8F74-A29A-150C9615C1A8}"/>
              </a:ext>
            </a:extLst>
          </p:cNvPr>
          <p:cNvSpPr>
            <a:spLocks noGrp="1"/>
          </p:cNvSpPr>
          <p:nvPr>
            <p:ph idx="1"/>
          </p:nvPr>
        </p:nvSpPr>
        <p:spPr>
          <a:xfrm>
            <a:off x="399143" y="997858"/>
            <a:ext cx="8229600" cy="4525963"/>
          </a:xfrm>
        </p:spPr>
        <p:txBody>
          <a:bodyPr>
            <a:normAutofit/>
          </a:bodyPr>
          <a:lstStyle/>
          <a:p>
            <a:endParaRPr dirty="0"/>
          </a:p>
          <a:p>
            <a:pPr>
              <a:defRPr sz="1800">
                <a:solidFill>
                  <a:srgbClr val="000000"/>
                </a:solidFill>
              </a:defRPr>
            </a:pPr>
            <a:r>
              <a:rPr lang="en-US" dirty="0"/>
              <a:t>Consider the </a:t>
            </a:r>
            <a:r>
              <a:rPr lang="en-US" dirty="0" err="1"/>
              <a:t>keyphrase</a:t>
            </a:r>
            <a:r>
              <a:rPr lang="en-US" dirty="0"/>
              <a:t> we used previously: “The Quick Brown Fox Jumps Over a Lazy Dog”</a:t>
            </a:r>
          </a:p>
          <a:p>
            <a:pPr algn="l">
              <a:defRPr sz="1800">
                <a:solidFill>
                  <a:srgbClr val="000000"/>
                </a:solidFill>
              </a:defRPr>
            </a:pPr>
            <a:r>
              <a:rPr lang="en-US" dirty="0"/>
              <a:t>What is the size of this keyspace? </a:t>
            </a:r>
          </a:p>
          <a:p>
            <a:pPr algn="l">
              <a:defRPr sz="1800">
                <a:solidFill>
                  <a:srgbClr val="000000"/>
                </a:solidFill>
              </a:defRPr>
            </a:pPr>
            <a:r>
              <a:rPr lang="en-US" dirty="0"/>
              <a:t>Answer: </a:t>
            </a:r>
          </a:p>
          <a:p>
            <a:pPr lvl="1">
              <a:defRPr sz="1800">
                <a:solidFill>
                  <a:srgbClr val="000000"/>
                </a:solidFill>
              </a:defRPr>
            </a:pPr>
            <a:r>
              <a:rPr lang="en-US" dirty="0"/>
              <a:t>Because every letter is replaced at random with another letter:</a:t>
            </a:r>
          </a:p>
          <a:p>
            <a:pPr lvl="2">
              <a:defRPr sz="1800">
                <a:solidFill>
                  <a:srgbClr val="000000"/>
                </a:solidFill>
              </a:defRPr>
            </a:pPr>
            <a:r>
              <a:rPr lang="en-US" dirty="0"/>
              <a:t>A can be replaced with 26 possible letters</a:t>
            </a:r>
          </a:p>
          <a:p>
            <a:pPr lvl="2">
              <a:defRPr sz="1800">
                <a:solidFill>
                  <a:srgbClr val="000000"/>
                </a:solidFill>
              </a:defRPr>
            </a:pPr>
            <a:r>
              <a:rPr lang="en-US" dirty="0"/>
              <a:t>B can be replaced with 25 possible letters (since we can’t use the letter that we used for A)</a:t>
            </a:r>
          </a:p>
          <a:p>
            <a:pPr lvl="2">
              <a:defRPr sz="1800">
                <a:solidFill>
                  <a:srgbClr val="000000"/>
                </a:solidFill>
              </a:defRPr>
            </a:pPr>
            <a:r>
              <a:rPr lang="en-US" dirty="0"/>
              <a:t>C can be replaced with 24 possible letters</a:t>
            </a:r>
          </a:p>
          <a:p>
            <a:pPr lvl="2">
              <a:defRPr sz="1800">
                <a:solidFill>
                  <a:srgbClr val="000000"/>
                </a:solidFill>
              </a:defRPr>
            </a:pPr>
            <a:r>
              <a:rPr lang="en-US" dirty="0"/>
              <a:t>Etc.</a:t>
            </a:r>
          </a:p>
          <a:p>
            <a:pPr lvl="1">
              <a:defRPr sz="1800">
                <a:solidFill>
                  <a:srgbClr val="000000"/>
                </a:solidFill>
              </a:defRPr>
            </a:pPr>
            <a:r>
              <a:rPr lang="en-US" dirty="0"/>
              <a:t>Therefore, the keyspace is 26! (26 factorial).  This is a very, very, very </a:t>
            </a:r>
            <a:r>
              <a:rPr lang="en-US"/>
              <a:t>large number. We’ve seen it before: 403291461126605635584000000</a:t>
            </a:r>
            <a:endParaRPr lang="en-US" dirty="0"/>
          </a:p>
          <a:p>
            <a:pPr marL="457200" lvl="1" indent="0">
              <a:buNone/>
              <a:defRPr sz="1800">
                <a:solidFill>
                  <a:srgbClr val="000000"/>
                </a:solidFill>
              </a:defRPr>
            </a:pPr>
            <a:endParaRPr dirty="0"/>
          </a:p>
        </p:txBody>
      </p:sp>
      <p:pic>
        <p:nvPicPr>
          <p:cNvPr id="5" name="Picture 4">
            <a:extLst>
              <a:ext uri="{FF2B5EF4-FFF2-40B4-BE49-F238E27FC236}">
                <a16:creationId xmlns:a16="http://schemas.microsoft.com/office/drawing/2014/main" id="{1036D042-67F0-6828-EC7D-B87EFBF2EDA4}"/>
              </a:ext>
            </a:extLst>
          </p:cNvPr>
          <p:cNvPicPr>
            <a:picLocks noChangeAspect="1"/>
          </p:cNvPicPr>
          <p:nvPr/>
        </p:nvPicPr>
        <p:blipFill>
          <a:blip r:embed="rId2"/>
          <a:stretch>
            <a:fillRect/>
          </a:stretch>
        </p:blipFill>
        <p:spPr>
          <a:xfrm>
            <a:off x="1281553" y="6173730"/>
            <a:ext cx="6697010" cy="409632"/>
          </a:xfrm>
          <a:prstGeom prst="rect">
            <a:avLst/>
          </a:prstGeom>
        </p:spPr>
      </p:pic>
    </p:spTree>
    <p:extLst>
      <p:ext uri="{BB962C8B-B14F-4D97-AF65-F5344CB8AC3E}">
        <p14:creationId xmlns:p14="http://schemas.microsoft.com/office/powerpoint/2010/main" val="19830780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E827B-9E48-D460-DEBC-CB753C9BEE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0B0266-4790-BF59-C2BE-8ED355DCB7A2}"/>
              </a:ext>
            </a:extLst>
          </p:cNvPr>
          <p:cNvSpPr>
            <a:spLocks noGrp="1"/>
          </p:cNvSpPr>
          <p:nvPr>
            <p:ph type="title"/>
          </p:nvPr>
        </p:nvSpPr>
        <p:spPr>
          <a:xfrm>
            <a:off x="399143" y="255007"/>
            <a:ext cx="8229600" cy="915533"/>
          </a:xfrm>
        </p:spPr>
        <p:txBody>
          <a:bodyPr>
            <a:noAutofit/>
          </a:bodyPr>
          <a:lstStyle/>
          <a:p>
            <a:r>
              <a:rPr lang="en-US" sz="3600" dirty="0"/>
              <a:t>An Unbreakable Cipher? </a:t>
            </a:r>
            <a:endParaRPr sz="3600" dirty="0"/>
          </a:p>
        </p:txBody>
      </p:sp>
      <p:sp>
        <p:nvSpPr>
          <p:cNvPr id="3" name="Content Placeholder 2">
            <a:extLst>
              <a:ext uri="{FF2B5EF4-FFF2-40B4-BE49-F238E27FC236}">
                <a16:creationId xmlns:a16="http://schemas.microsoft.com/office/drawing/2014/main" id="{563A919D-C70C-5D50-6D4E-6DE7B48D5671}"/>
              </a:ext>
            </a:extLst>
          </p:cNvPr>
          <p:cNvSpPr>
            <a:spLocks noGrp="1"/>
          </p:cNvSpPr>
          <p:nvPr>
            <p:ph idx="1"/>
          </p:nvPr>
        </p:nvSpPr>
        <p:spPr>
          <a:xfrm>
            <a:off x="299720" y="2378635"/>
            <a:ext cx="8229600" cy="1650999"/>
          </a:xfrm>
        </p:spPr>
        <p:txBody>
          <a:bodyPr>
            <a:normAutofit/>
          </a:bodyPr>
          <a:lstStyle/>
          <a:p>
            <a:pPr>
              <a:defRPr sz="1800">
                <a:solidFill>
                  <a:srgbClr val="000000"/>
                </a:solidFill>
              </a:defRPr>
            </a:pPr>
            <a:r>
              <a:rPr lang="en-US" dirty="0"/>
              <a:t>Wow,  403291461126605635584000000  is a massive keyspace! Does that make it unbreakable?</a:t>
            </a:r>
          </a:p>
          <a:p>
            <a:pPr lvl="1">
              <a:defRPr sz="1800">
                <a:solidFill>
                  <a:srgbClr val="000000"/>
                </a:solidFill>
              </a:defRPr>
            </a:pPr>
            <a:r>
              <a:rPr lang="en-US" dirty="0"/>
              <a:t>No! As we will see, such this kind of cipher is </a:t>
            </a:r>
            <a:r>
              <a:rPr lang="en-US" u="sng" dirty="0"/>
              <a:t>easily</a:t>
            </a:r>
            <a:r>
              <a:rPr lang="en-US" dirty="0"/>
              <a:t> breakable – in spite of the massive keyspace.  </a:t>
            </a:r>
          </a:p>
          <a:p>
            <a:pPr>
              <a:defRPr sz="1800">
                <a:solidFill>
                  <a:srgbClr val="000000"/>
                </a:solidFill>
              </a:defRPr>
            </a:pPr>
            <a:r>
              <a:rPr lang="en-US" dirty="0"/>
              <a:t>We therefore need to modify our earlier statement:</a:t>
            </a:r>
          </a:p>
          <a:p>
            <a:pPr>
              <a:defRPr sz="1800">
                <a:solidFill>
                  <a:srgbClr val="000000"/>
                </a:solidFill>
              </a:defRPr>
            </a:pPr>
            <a:endParaRPr lang="en-US" dirty="0"/>
          </a:p>
          <a:p>
            <a:pPr marL="457200" lvl="1" indent="0">
              <a:buNone/>
              <a:defRPr sz="1800">
                <a:solidFill>
                  <a:srgbClr val="000000"/>
                </a:solidFill>
              </a:defRPr>
            </a:pPr>
            <a:endParaRPr lang="en-US" dirty="0"/>
          </a:p>
        </p:txBody>
      </p:sp>
      <p:pic>
        <p:nvPicPr>
          <p:cNvPr id="5" name="Picture 4">
            <a:extLst>
              <a:ext uri="{FF2B5EF4-FFF2-40B4-BE49-F238E27FC236}">
                <a16:creationId xmlns:a16="http://schemas.microsoft.com/office/drawing/2014/main" id="{4A641D74-9045-3A74-1E9B-A1B0DBB9CD5F}"/>
              </a:ext>
            </a:extLst>
          </p:cNvPr>
          <p:cNvPicPr>
            <a:picLocks noChangeAspect="1"/>
          </p:cNvPicPr>
          <p:nvPr/>
        </p:nvPicPr>
        <p:blipFill>
          <a:blip r:embed="rId2"/>
          <a:stretch>
            <a:fillRect/>
          </a:stretch>
        </p:blipFill>
        <p:spPr>
          <a:xfrm>
            <a:off x="1223495" y="1363247"/>
            <a:ext cx="6697010" cy="409632"/>
          </a:xfrm>
          <a:prstGeom prst="rect">
            <a:avLst/>
          </a:prstGeom>
        </p:spPr>
      </p:pic>
      <p:sp>
        <p:nvSpPr>
          <p:cNvPr id="4" name="TextBox 3">
            <a:extLst>
              <a:ext uri="{FF2B5EF4-FFF2-40B4-BE49-F238E27FC236}">
                <a16:creationId xmlns:a16="http://schemas.microsoft.com/office/drawing/2014/main" id="{33134373-4D9D-05B3-8E78-C9BAE8D91108}"/>
              </a:ext>
            </a:extLst>
          </p:cNvPr>
          <p:cNvSpPr txBox="1"/>
          <p:nvPr/>
        </p:nvSpPr>
        <p:spPr>
          <a:xfrm>
            <a:off x="515257" y="4222341"/>
            <a:ext cx="7914640"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dirty="0"/>
              <a:t>One absolute requirement for a strong cryptosystem is a very large keyspace.</a:t>
            </a:r>
          </a:p>
        </p:txBody>
      </p:sp>
      <p:sp>
        <p:nvSpPr>
          <p:cNvPr id="6" name="TextBox 5">
            <a:extLst>
              <a:ext uri="{FF2B5EF4-FFF2-40B4-BE49-F238E27FC236}">
                <a16:creationId xmlns:a16="http://schemas.microsoft.com/office/drawing/2014/main" id="{06880FB0-6584-684B-DFF2-F4A87E74DD1B}"/>
              </a:ext>
            </a:extLst>
          </p:cNvPr>
          <p:cNvSpPr txBox="1"/>
          <p:nvPr/>
        </p:nvSpPr>
        <p:spPr>
          <a:xfrm>
            <a:off x="515257" y="4870318"/>
            <a:ext cx="7914640"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dirty="0"/>
              <a:t>A very large keyspace is </a:t>
            </a:r>
            <a:r>
              <a:rPr lang="en-US" u="sng" dirty="0"/>
              <a:t>necessary</a:t>
            </a:r>
            <a:r>
              <a:rPr lang="en-US" dirty="0"/>
              <a:t> BUT NOT SUFFICIENT for a strong cryptosystem.</a:t>
            </a:r>
          </a:p>
        </p:txBody>
      </p:sp>
      <p:sp>
        <p:nvSpPr>
          <p:cNvPr id="7" name="Content Placeholder 2">
            <a:extLst>
              <a:ext uri="{FF2B5EF4-FFF2-40B4-BE49-F238E27FC236}">
                <a16:creationId xmlns:a16="http://schemas.microsoft.com/office/drawing/2014/main" id="{2F83A5D7-C7A5-CC57-806D-0BD200815BBF}"/>
              </a:ext>
            </a:extLst>
          </p:cNvPr>
          <p:cNvSpPr txBox="1">
            <a:spLocks/>
          </p:cNvSpPr>
          <p:nvPr/>
        </p:nvSpPr>
        <p:spPr>
          <a:xfrm>
            <a:off x="173446" y="5494753"/>
            <a:ext cx="8229600" cy="65485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sz="1800">
                <a:solidFill>
                  <a:srgbClr val="000000"/>
                </a:solidFill>
              </a:defRPr>
            </a:pPr>
            <a:r>
              <a:rPr lang="en-US" sz="1800" dirty="0">
                <a:solidFill>
                  <a:srgbClr val="000000"/>
                </a:solidFill>
              </a:rPr>
              <a:t>We will soon learn why. </a:t>
            </a:r>
          </a:p>
        </p:txBody>
      </p:sp>
      <p:cxnSp>
        <p:nvCxnSpPr>
          <p:cNvPr id="9" name="Straight Connector 8">
            <a:extLst>
              <a:ext uri="{FF2B5EF4-FFF2-40B4-BE49-F238E27FC236}">
                <a16:creationId xmlns:a16="http://schemas.microsoft.com/office/drawing/2014/main" id="{D10B89DB-67CF-DF3E-8B37-26643D7D4165}"/>
              </a:ext>
            </a:extLst>
          </p:cNvPr>
          <p:cNvCxnSpPr>
            <a:cxnSpLocks/>
          </p:cNvCxnSpPr>
          <p:nvPr/>
        </p:nvCxnSpPr>
        <p:spPr>
          <a:xfrm>
            <a:off x="202232" y="4407007"/>
            <a:ext cx="8623421" cy="2009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25931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C94D3-6AED-8F81-2FEE-D29DF069EA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1854A2-A231-9E32-6C41-08502D57042B}"/>
              </a:ext>
            </a:extLst>
          </p:cNvPr>
          <p:cNvSpPr>
            <a:spLocks noGrp="1"/>
          </p:cNvSpPr>
          <p:nvPr>
            <p:ph type="ctrTitle"/>
          </p:nvPr>
        </p:nvSpPr>
        <p:spPr>
          <a:xfrm>
            <a:off x="450054" y="1693604"/>
            <a:ext cx="8341614" cy="1851397"/>
          </a:xfrm>
        </p:spPr>
        <p:txBody>
          <a:bodyPr anchor="b">
            <a:noAutofit/>
          </a:bodyPr>
          <a:lstStyle/>
          <a:p>
            <a:r>
              <a:rPr lang="en-US"/>
              <a:t>MASCs in Fiction</a:t>
            </a:r>
            <a:endParaRPr lang="en-US" dirty="0"/>
          </a:p>
        </p:txBody>
      </p:sp>
    </p:spTree>
    <p:extLst>
      <p:ext uri="{BB962C8B-B14F-4D97-AF65-F5344CB8AC3E}">
        <p14:creationId xmlns:p14="http://schemas.microsoft.com/office/powerpoint/2010/main" val="3184732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6B273-3EBA-DF84-081C-E0A800B5A7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8E7314-7C02-8909-79C1-8748D5CA5136}"/>
              </a:ext>
            </a:extLst>
          </p:cNvPr>
          <p:cNvSpPr>
            <a:spLocks noGrp="1"/>
          </p:cNvSpPr>
          <p:nvPr>
            <p:ph type="ctrTitle"/>
          </p:nvPr>
        </p:nvSpPr>
        <p:spPr>
          <a:xfrm>
            <a:off x="459486" y="1920504"/>
            <a:ext cx="8341614" cy="1851397"/>
          </a:xfrm>
        </p:spPr>
        <p:txBody>
          <a:bodyPr anchor="b">
            <a:normAutofit/>
          </a:bodyPr>
          <a:lstStyle/>
          <a:p>
            <a:r>
              <a:rPr lang="en-US"/>
              <a:t>Some historical ciphers</a:t>
            </a:r>
            <a:endParaRPr lang="en-US" dirty="0"/>
          </a:p>
        </p:txBody>
      </p:sp>
    </p:spTree>
    <p:extLst>
      <p:ext uri="{BB962C8B-B14F-4D97-AF65-F5344CB8AC3E}">
        <p14:creationId xmlns:p14="http://schemas.microsoft.com/office/powerpoint/2010/main" val="8688817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EBB1D2B-3C1F-F506-2283-9CEA1D8BE72A}"/>
            </a:ext>
          </a:extLst>
        </p:cNvPr>
        <p:cNvGrpSpPr/>
        <p:nvPr/>
      </p:nvGrpSpPr>
      <p:grpSpPr>
        <a:xfrm>
          <a:off x="0" y="0"/>
          <a:ext cx="0" cy="0"/>
          <a:chOff x="0" y="0"/>
          <a:chExt cx="0" cy="0"/>
        </a:xfrm>
      </p:grpSpPr>
      <p:sp useBgFill="1">
        <p:nvSpPr>
          <p:cNvPr id="6157" name="Rectangle 6156">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A67F2D-9155-5B29-639B-19C1269D1228}"/>
              </a:ext>
            </a:extLst>
          </p:cNvPr>
          <p:cNvSpPr>
            <a:spLocks noGrp="1"/>
          </p:cNvSpPr>
          <p:nvPr>
            <p:ph type="title"/>
          </p:nvPr>
        </p:nvSpPr>
        <p:spPr>
          <a:xfrm>
            <a:off x="628650" y="345810"/>
            <a:ext cx="3720709" cy="1325563"/>
          </a:xfrm>
        </p:spPr>
        <p:txBody>
          <a:bodyPr>
            <a:normAutofit/>
          </a:bodyPr>
          <a:lstStyle/>
          <a:p>
            <a:pPr>
              <a:lnSpc>
                <a:spcPct val="90000"/>
              </a:lnSpc>
            </a:pPr>
            <a:r>
              <a:rPr lang="en-US"/>
              <a:t>MASCs in Fiction</a:t>
            </a:r>
          </a:p>
        </p:txBody>
      </p:sp>
      <p:sp>
        <p:nvSpPr>
          <p:cNvPr id="3" name="Content Placeholder 2">
            <a:extLst>
              <a:ext uri="{FF2B5EF4-FFF2-40B4-BE49-F238E27FC236}">
                <a16:creationId xmlns:a16="http://schemas.microsoft.com/office/drawing/2014/main" id="{372F8526-76C4-EF19-5E1B-05D47A5A45D9}"/>
              </a:ext>
            </a:extLst>
          </p:cNvPr>
          <p:cNvSpPr>
            <a:spLocks noGrp="1"/>
          </p:cNvSpPr>
          <p:nvPr>
            <p:ph idx="1"/>
          </p:nvPr>
        </p:nvSpPr>
        <p:spPr>
          <a:xfrm>
            <a:off x="125551" y="2089017"/>
            <a:ext cx="4603804" cy="4351338"/>
          </a:xfrm>
        </p:spPr>
        <p:txBody>
          <a:bodyPr>
            <a:normAutofit/>
          </a:bodyPr>
          <a:lstStyle/>
          <a:p>
            <a:pPr marL="0" indent="0">
              <a:lnSpc>
                <a:spcPct val="90000"/>
              </a:lnSpc>
              <a:buNone/>
              <a:defRPr sz="1800">
                <a:solidFill>
                  <a:srgbClr val="000000"/>
                </a:solidFill>
              </a:defRPr>
            </a:pPr>
            <a:r>
              <a:rPr lang="en-US" sz="1600" dirty="0"/>
              <a:t>Popular in fiction: </a:t>
            </a:r>
          </a:p>
          <a:p>
            <a:pPr lvl="1">
              <a:lnSpc>
                <a:spcPct val="90000"/>
              </a:lnSpc>
              <a:defRPr sz="1800">
                <a:solidFill>
                  <a:srgbClr val="000000"/>
                </a:solidFill>
              </a:defRPr>
            </a:pPr>
            <a:r>
              <a:rPr lang="en-US" sz="1600" dirty="0"/>
              <a:t>Edgar Allen Poe (“The Gold Bug”), and in real life</a:t>
            </a:r>
          </a:p>
          <a:p>
            <a:pPr lvl="2">
              <a:lnSpc>
                <a:spcPct val="90000"/>
              </a:lnSpc>
              <a:defRPr sz="1800">
                <a:solidFill>
                  <a:srgbClr val="000000"/>
                </a:solidFill>
              </a:defRPr>
            </a:pPr>
            <a:r>
              <a:rPr lang="en-US" sz="1600" dirty="0"/>
              <a:t>Challenged readers to stump him</a:t>
            </a:r>
          </a:p>
          <a:p>
            <a:pPr lvl="2">
              <a:lnSpc>
                <a:spcPct val="90000"/>
              </a:lnSpc>
              <a:defRPr sz="1800">
                <a:solidFill>
                  <a:srgbClr val="000000"/>
                </a:solidFill>
              </a:defRPr>
            </a:pPr>
            <a:r>
              <a:rPr lang="en-US" sz="1600" dirty="0"/>
              <a:t>Claimed that there is no such thing as an unbreakable cipher:</a:t>
            </a:r>
          </a:p>
          <a:p>
            <a:pPr lvl="3">
              <a:lnSpc>
                <a:spcPct val="90000"/>
              </a:lnSpc>
              <a:defRPr sz="1800">
                <a:solidFill>
                  <a:srgbClr val="000000"/>
                </a:solidFill>
              </a:defRPr>
            </a:pPr>
            <a:r>
              <a:rPr lang="en-US" sz="1600" dirty="0"/>
              <a:t>“</a:t>
            </a:r>
            <a:r>
              <a:rPr lang="en-US" sz="1600" i="1" dirty="0"/>
              <a:t>Yet it may be roundly asserted that human ingenuity cannot concoct a cipher which human ingenuity cannot resolve.</a:t>
            </a:r>
            <a:r>
              <a:rPr lang="en-US" sz="1600" dirty="0"/>
              <a:t>”</a:t>
            </a:r>
          </a:p>
          <a:p>
            <a:pPr lvl="3">
              <a:lnSpc>
                <a:spcPct val="90000"/>
              </a:lnSpc>
              <a:defRPr sz="1800">
                <a:solidFill>
                  <a:srgbClr val="000000"/>
                </a:solidFill>
              </a:defRPr>
            </a:pPr>
            <a:r>
              <a:rPr lang="en-US" sz="1600" dirty="0"/>
              <a:t>He was wrong. There </a:t>
            </a:r>
            <a:r>
              <a:rPr lang="en-US" sz="1600" i="1" dirty="0"/>
              <a:t>are </a:t>
            </a:r>
            <a:r>
              <a:rPr lang="en-US" sz="1600" dirty="0"/>
              <a:t>theoretically unbreakable ciphers.</a:t>
            </a:r>
          </a:p>
          <a:p>
            <a:pPr lvl="1">
              <a:lnSpc>
                <a:spcPct val="90000"/>
              </a:lnSpc>
              <a:defRPr sz="1800">
                <a:solidFill>
                  <a:srgbClr val="000000"/>
                </a:solidFill>
              </a:defRPr>
            </a:pPr>
            <a:r>
              <a:rPr lang="en-US" sz="1600" dirty="0"/>
              <a:t>Dan Brown (DaVinci Code)</a:t>
            </a:r>
          </a:p>
          <a:p>
            <a:pPr lvl="1">
              <a:lnSpc>
                <a:spcPct val="90000"/>
              </a:lnSpc>
              <a:defRPr sz="1800">
                <a:solidFill>
                  <a:srgbClr val="000000"/>
                </a:solidFill>
              </a:defRPr>
            </a:pPr>
            <a:r>
              <a:rPr lang="en-US" sz="1600" dirty="0"/>
              <a:t>Arthur Conan Doyle (Sherlock Holmes, “</a:t>
            </a:r>
            <a:r>
              <a:rPr lang="en-US" sz="1600" i="1" dirty="0"/>
              <a:t>The Adventure of the Dancing Men</a:t>
            </a:r>
            <a:r>
              <a:rPr lang="en-US" sz="1600" dirty="0"/>
              <a:t>”)</a:t>
            </a:r>
          </a:p>
          <a:p>
            <a:pPr lvl="2">
              <a:lnSpc>
                <a:spcPct val="90000"/>
              </a:lnSpc>
              <a:defRPr sz="1800">
                <a:solidFill>
                  <a:srgbClr val="000000"/>
                </a:solidFill>
              </a:defRPr>
            </a:pPr>
            <a:endParaRPr lang="en-US" sz="1600" dirty="0"/>
          </a:p>
        </p:txBody>
      </p:sp>
      <p:pic>
        <p:nvPicPr>
          <p:cNvPr id="6146" name="Picture 2" descr="Poe in 1849">
            <a:extLst>
              <a:ext uri="{FF2B5EF4-FFF2-40B4-BE49-F238E27FC236}">
                <a16:creationId xmlns:a16="http://schemas.microsoft.com/office/drawing/2014/main" id="{DAE40FFB-BC38-5C9B-4127-391FAB5C3B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 b="12998"/>
          <a:stretch>
            <a:fillRect/>
          </a:stretch>
        </p:blipFill>
        <p:spPr bwMode="auto">
          <a:xfrm>
            <a:off x="5657917" y="3779520"/>
            <a:ext cx="2513013" cy="3078480"/>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a:noFill/>
          <a:extLst>
            <a:ext uri="{909E8E84-426E-40DD-AFC4-6F175D3DCCD1}">
              <a14:hiddenFill xmlns:a14="http://schemas.microsoft.com/office/drawing/2010/main">
                <a:solidFill>
                  <a:srgbClr val="FFFFFF"/>
                </a:solidFill>
              </a14:hiddenFill>
            </a:ext>
          </a:extLst>
        </p:spPr>
      </p:pic>
      <p:sp>
        <p:nvSpPr>
          <p:cNvPr id="6159" name="Arc 6158">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3997723" y="-218643"/>
            <a:ext cx="4083433" cy="3062575"/>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6148" name="Picture 4" descr="undefined">
            <a:extLst>
              <a:ext uri="{FF2B5EF4-FFF2-40B4-BE49-F238E27FC236}">
                <a16:creationId xmlns:a16="http://schemas.microsoft.com/office/drawing/2014/main" id="{DD5666EB-E43F-E200-9F49-345ECE3C68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527" r="1" b="13682"/>
          <a:stretch>
            <a:fillRect/>
          </a:stretch>
        </p:blipFill>
        <p:spPr bwMode="auto">
          <a:xfrm>
            <a:off x="4845739" y="1"/>
            <a:ext cx="2523099" cy="287527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pic>
        <p:nvPicPr>
          <p:cNvPr id="6152" name="Picture 8" descr="Sherlock Holmes drawing clipart, detective | Free PSD - rawpixel">
            <a:extLst>
              <a:ext uri="{FF2B5EF4-FFF2-40B4-BE49-F238E27FC236}">
                <a16:creationId xmlns:a16="http://schemas.microsoft.com/office/drawing/2014/main" id="{3F3B9DDA-8E2D-2556-BB15-E059F0FE55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046" r="23303" b="4"/>
          <a:stretch>
            <a:fillRect/>
          </a:stretch>
        </p:blipFill>
        <p:spPr bwMode="auto">
          <a:xfrm>
            <a:off x="7450096" y="656697"/>
            <a:ext cx="1693904"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0600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9" name="Rectangle 8208">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1" name="Freeform: Shape 8210">
            <a:extLst>
              <a:ext uri="{FF2B5EF4-FFF2-40B4-BE49-F238E27FC236}">
                <a16:creationId xmlns:a16="http://schemas.microsoft.com/office/drawing/2014/main" id="{3529E97A-97C3-40EA-8A04-5C02398D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877832"/>
          </a:xfrm>
          <a:custGeom>
            <a:avLst/>
            <a:gdLst>
              <a:gd name="connsiteX0" fmla="*/ 6789701 w 12192000"/>
              <a:gd name="connsiteY0" fmla="*/ 2809623 h 2877832"/>
              <a:gd name="connsiteX1" fmla="*/ 6788702 w 12192000"/>
              <a:gd name="connsiteY1" fmla="*/ 2809701 h 2877832"/>
              <a:gd name="connsiteX2" fmla="*/ 6788476 w 12192000"/>
              <a:gd name="connsiteY2" fmla="*/ 2810235 h 2877832"/>
              <a:gd name="connsiteX3" fmla="*/ 0 w 12192000"/>
              <a:gd name="connsiteY3" fmla="*/ 0 h 2877832"/>
              <a:gd name="connsiteX4" fmla="*/ 12192000 w 12192000"/>
              <a:gd name="connsiteY4" fmla="*/ 0 h 2877832"/>
              <a:gd name="connsiteX5" fmla="*/ 12192000 w 12192000"/>
              <a:gd name="connsiteY5" fmla="*/ 1915388 h 2877832"/>
              <a:gd name="connsiteX6" fmla="*/ 12061096 w 12192000"/>
              <a:gd name="connsiteY6" fmla="*/ 1954428 h 2877832"/>
              <a:gd name="connsiteX7" fmla="*/ 11676800 w 12192000"/>
              <a:gd name="connsiteY7" fmla="*/ 2058003 h 2877832"/>
              <a:gd name="connsiteX8" fmla="*/ 10425355 w 12192000"/>
              <a:gd name="connsiteY8" fmla="*/ 2341542 h 2877832"/>
              <a:gd name="connsiteX9" fmla="*/ 9424022 w 12192000"/>
              <a:gd name="connsiteY9" fmla="*/ 2516704 h 2877832"/>
              <a:gd name="connsiteX10" fmla="*/ 8458419 w 12192000"/>
              <a:gd name="connsiteY10" fmla="*/ 2650405 h 2877832"/>
              <a:gd name="connsiteX11" fmla="*/ 7715970 w 12192000"/>
              <a:gd name="connsiteY11" fmla="*/ 2730352 h 2877832"/>
              <a:gd name="connsiteX12" fmla="*/ 6951716 w 12192000"/>
              <a:gd name="connsiteY12" fmla="*/ 2796132 h 2877832"/>
              <a:gd name="connsiteX13" fmla="*/ 6936303 w 12192000"/>
              <a:gd name="connsiteY13" fmla="*/ 2798203 h 2877832"/>
              <a:gd name="connsiteX14" fmla="*/ 6790448 w 12192000"/>
              <a:gd name="connsiteY14" fmla="*/ 2809564 h 2877832"/>
              <a:gd name="connsiteX15" fmla="*/ 6799941 w 12192000"/>
              <a:gd name="connsiteY15" fmla="*/ 2811384 h 2877832"/>
              <a:gd name="connsiteX16" fmla="*/ 6835432 w 12192000"/>
              <a:gd name="connsiteY16" fmla="*/ 2809677 h 2877832"/>
              <a:gd name="connsiteX17" fmla="*/ 6884003 w 12192000"/>
              <a:gd name="connsiteY17" fmla="*/ 2806699 h 2877832"/>
              <a:gd name="connsiteX18" fmla="*/ 7578771 w 12192000"/>
              <a:gd name="connsiteY18" fmla="*/ 2774172 h 2877832"/>
              <a:gd name="connsiteX19" fmla="*/ 8623845 w 12192000"/>
              <a:gd name="connsiteY19" fmla="*/ 2687275 h 2877832"/>
              <a:gd name="connsiteX20" fmla="*/ 9479970 w 12192000"/>
              <a:gd name="connsiteY20" fmla="*/ 2583369 h 2877832"/>
              <a:gd name="connsiteX21" fmla="*/ 10629308 w 12192000"/>
              <a:gd name="connsiteY21" fmla="*/ 2389212 h 2877832"/>
              <a:gd name="connsiteX22" fmla="*/ 11998498 w 12192000"/>
              <a:gd name="connsiteY22" fmla="*/ 2063218 h 2877832"/>
              <a:gd name="connsiteX23" fmla="*/ 12192000 w 12192000"/>
              <a:gd name="connsiteY23" fmla="*/ 2006219 h 2877832"/>
              <a:gd name="connsiteX24" fmla="*/ 12192000 w 12192000"/>
              <a:gd name="connsiteY24" fmla="*/ 2060956 h 2877832"/>
              <a:gd name="connsiteX25" fmla="*/ 11829257 w 12192000"/>
              <a:gd name="connsiteY25" fmla="*/ 2166255 h 2877832"/>
              <a:gd name="connsiteX26" fmla="*/ 10939183 w 12192000"/>
              <a:gd name="connsiteY26" fmla="*/ 2380770 h 2877832"/>
              <a:gd name="connsiteX27" fmla="*/ 9985530 w 12192000"/>
              <a:gd name="connsiteY27" fmla="*/ 2560775 h 2877832"/>
              <a:gd name="connsiteX28" fmla="*/ 9186882 w 12192000"/>
              <a:gd name="connsiteY28" fmla="*/ 2676722 h 2877832"/>
              <a:gd name="connsiteX29" fmla="*/ 8578198 w 12192000"/>
              <a:gd name="connsiteY29" fmla="*/ 2746241 h 2877832"/>
              <a:gd name="connsiteX30" fmla="*/ 7864358 w 12192000"/>
              <a:gd name="connsiteY30" fmla="*/ 2807692 h 2877832"/>
              <a:gd name="connsiteX31" fmla="*/ 6935502 w 12192000"/>
              <a:gd name="connsiteY31" fmla="*/ 2859086 h 2877832"/>
              <a:gd name="connsiteX32" fmla="*/ 6477750 w 12192000"/>
              <a:gd name="connsiteY32" fmla="*/ 2872989 h 2877832"/>
              <a:gd name="connsiteX33" fmla="*/ 6362294 w 12192000"/>
              <a:gd name="connsiteY33" fmla="*/ 2877832 h 2877832"/>
              <a:gd name="connsiteX34" fmla="*/ 6057129 w 12192000"/>
              <a:gd name="connsiteY34" fmla="*/ 2877832 h 2877832"/>
              <a:gd name="connsiteX35" fmla="*/ 5977784 w 12192000"/>
              <a:gd name="connsiteY35" fmla="*/ 2873238 h 2877832"/>
              <a:gd name="connsiteX36" fmla="*/ 5265087 w 12192000"/>
              <a:gd name="connsiteY36" fmla="*/ 2836989 h 2877832"/>
              <a:gd name="connsiteX37" fmla="*/ 4346277 w 12192000"/>
              <a:gd name="connsiteY37" fmla="*/ 2774919 h 2877832"/>
              <a:gd name="connsiteX38" fmla="*/ 3373045 w 12192000"/>
              <a:gd name="connsiteY38" fmla="*/ 2676350 h 2877832"/>
              <a:gd name="connsiteX39" fmla="*/ 2362173 w 12192000"/>
              <a:gd name="connsiteY39" fmla="*/ 2557423 h 2877832"/>
              <a:gd name="connsiteX40" fmla="*/ 1233178 w 12192000"/>
              <a:gd name="connsiteY40" fmla="*/ 2384247 h 2877832"/>
              <a:gd name="connsiteX41" fmla="*/ 68500 w 12192000"/>
              <a:gd name="connsiteY41" fmla="*/ 2144540 h 2877832"/>
              <a:gd name="connsiteX42" fmla="*/ 0 w 12192000"/>
              <a:gd name="connsiteY42" fmla="*/ 2127185 h 2877832"/>
              <a:gd name="connsiteX43" fmla="*/ 0 w 12192000"/>
              <a:gd name="connsiteY43" fmla="*/ 2070696 h 2877832"/>
              <a:gd name="connsiteX44" fmla="*/ 72441 w 12192000"/>
              <a:gd name="connsiteY44" fmla="*/ 2089473 h 2877832"/>
              <a:gd name="connsiteX45" fmla="*/ 600716 w 12192000"/>
              <a:gd name="connsiteY45" fmla="*/ 2207843 h 2877832"/>
              <a:gd name="connsiteX46" fmla="*/ 1769512 w 12192000"/>
              <a:gd name="connsiteY46" fmla="*/ 2418011 h 2877832"/>
              <a:gd name="connsiteX47" fmla="*/ 2613554 w 12192000"/>
              <a:gd name="connsiteY47" fmla="*/ 2534953 h 2877832"/>
              <a:gd name="connsiteX48" fmla="*/ 2581134 w 12192000"/>
              <a:gd name="connsiteY48" fmla="*/ 2525022 h 2877832"/>
              <a:gd name="connsiteX49" fmla="*/ 1112635 w 12192000"/>
              <a:gd name="connsiteY49" fmla="*/ 2192325 h 2877832"/>
              <a:gd name="connsiteX50" fmla="*/ 420412 w 12192000"/>
              <a:gd name="connsiteY50" fmla="*/ 1992892 h 2877832"/>
              <a:gd name="connsiteX51" fmla="*/ 0 w 12192000"/>
              <a:gd name="connsiteY51" fmla="*/ 1853975 h 28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877832">
                <a:moveTo>
                  <a:pt x="6789701" y="2809623"/>
                </a:moveTo>
                <a:lnTo>
                  <a:pt x="6788702" y="2809701"/>
                </a:lnTo>
                <a:lnTo>
                  <a:pt x="6788476" y="2810235"/>
                </a:lnTo>
                <a:close/>
                <a:moveTo>
                  <a:pt x="0" y="0"/>
                </a:moveTo>
                <a:lnTo>
                  <a:pt x="12192000" y="0"/>
                </a:lnTo>
                <a:lnTo>
                  <a:pt x="12192000" y="1915388"/>
                </a:lnTo>
                <a:lnTo>
                  <a:pt x="12061096" y="1954428"/>
                </a:lnTo>
                <a:cubicBezTo>
                  <a:pt x="11933500" y="1990642"/>
                  <a:pt x="11805390" y="2025171"/>
                  <a:pt x="11676800" y="2058003"/>
                </a:cubicBezTo>
                <a:cubicBezTo>
                  <a:pt x="11262789" y="2165510"/>
                  <a:pt x="10845343" y="2259112"/>
                  <a:pt x="10425355" y="2341542"/>
                </a:cubicBezTo>
                <a:cubicBezTo>
                  <a:pt x="10092810" y="2406753"/>
                  <a:pt x="9759033" y="2465150"/>
                  <a:pt x="9424022" y="2516704"/>
                </a:cubicBezTo>
                <a:cubicBezTo>
                  <a:pt x="9102997" y="2566361"/>
                  <a:pt x="8781133" y="2610928"/>
                  <a:pt x="8458419" y="2650405"/>
                </a:cubicBezTo>
                <a:cubicBezTo>
                  <a:pt x="8211360" y="2680571"/>
                  <a:pt x="7963792" y="2706144"/>
                  <a:pt x="7715970" y="2730352"/>
                </a:cubicBezTo>
                <a:lnTo>
                  <a:pt x="6951716" y="2796132"/>
                </a:lnTo>
                <a:lnTo>
                  <a:pt x="6936303" y="2798203"/>
                </a:lnTo>
                <a:lnTo>
                  <a:pt x="6790448" y="2809564"/>
                </a:lnTo>
                <a:lnTo>
                  <a:pt x="6799941" y="2811384"/>
                </a:lnTo>
                <a:cubicBezTo>
                  <a:pt x="6811623" y="2811850"/>
                  <a:pt x="6823734" y="2809677"/>
                  <a:pt x="6835432" y="2809677"/>
                </a:cubicBezTo>
                <a:cubicBezTo>
                  <a:pt x="6851580" y="2809677"/>
                  <a:pt x="6867729" y="2807070"/>
                  <a:pt x="6884003" y="2806699"/>
                </a:cubicBezTo>
                <a:cubicBezTo>
                  <a:pt x="7115805" y="2801237"/>
                  <a:pt x="7347351" y="2789070"/>
                  <a:pt x="7578771" y="2774172"/>
                </a:cubicBezTo>
                <a:cubicBezTo>
                  <a:pt x="7927552" y="2751704"/>
                  <a:pt x="8276080" y="2723525"/>
                  <a:pt x="8623845" y="2687275"/>
                </a:cubicBezTo>
                <a:cubicBezTo>
                  <a:pt x="8909939" y="2657977"/>
                  <a:pt x="9195310" y="2623342"/>
                  <a:pt x="9479970" y="2583369"/>
                </a:cubicBezTo>
                <a:cubicBezTo>
                  <a:pt x="9864901" y="2528995"/>
                  <a:pt x="10248014" y="2464281"/>
                  <a:pt x="10629308" y="2389212"/>
                </a:cubicBezTo>
                <a:cubicBezTo>
                  <a:pt x="11090114" y="2298092"/>
                  <a:pt x="11546975" y="2190586"/>
                  <a:pt x="11998498" y="2063218"/>
                </a:cubicBezTo>
                <a:lnTo>
                  <a:pt x="12192000" y="2006219"/>
                </a:lnTo>
                <a:lnTo>
                  <a:pt x="12192000" y="2060956"/>
                </a:lnTo>
                <a:lnTo>
                  <a:pt x="11829257" y="2166255"/>
                </a:lnTo>
                <a:cubicBezTo>
                  <a:pt x="11534769" y="2245952"/>
                  <a:pt x="11238120" y="2316838"/>
                  <a:pt x="10939183" y="2380770"/>
                </a:cubicBezTo>
                <a:cubicBezTo>
                  <a:pt x="10622824" y="2448552"/>
                  <a:pt x="10304941" y="2508549"/>
                  <a:pt x="9985530" y="2560775"/>
                </a:cubicBezTo>
                <a:cubicBezTo>
                  <a:pt x="9720036" y="2604224"/>
                  <a:pt x="9453814" y="2642869"/>
                  <a:pt x="9186882" y="2676722"/>
                </a:cubicBezTo>
                <a:cubicBezTo>
                  <a:pt x="8984197" y="2702296"/>
                  <a:pt x="8781514" y="2726379"/>
                  <a:pt x="8578198" y="2746241"/>
                </a:cubicBezTo>
                <a:cubicBezTo>
                  <a:pt x="8340547" y="2768961"/>
                  <a:pt x="8102644" y="2790436"/>
                  <a:pt x="7864358" y="2807692"/>
                </a:cubicBezTo>
                <a:cubicBezTo>
                  <a:pt x="7554994" y="2830036"/>
                  <a:pt x="7245502" y="2847914"/>
                  <a:pt x="6935502" y="2859086"/>
                </a:cubicBezTo>
                <a:cubicBezTo>
                  <a:pt x="6782917" y="2864549"/>
                  <a:pt x="6630334" y="2868397"/>
                  <a:pt x="6477750" y="2872989"/>
                </a:cubicBezTo>
                <a:cubicBezTo>
                  <a:pt x="6439195" y="2870905"/>
                  <a:pt x="6400529" y="2872530"/>
                  <a:pt x="6362294" y="2877832"/>
                </a:cubicBezTo>
                <a:lnTo>
                  <a:pt x="6057129" y="2877832"/>
                </a:lnTo>
                <a:lnTo>
                  <a:pt x="5977784" y="2873238"/>
                </a:lnTo>
                <a:cubicBezTo>
                  <a:pt x="5740261" y="2860825"/>
                  <a:pt x="5502739" y="2847046"/>
                  <a:pt x="5265087" y="2836989"/>
                </a:cubicBezTo>
                <a:cubicBezTo>
                  <a:pt x="4958267" y="2824573"/>
                  <a:pt x="4651826" y="2804093"/>
                  <a:pt x="4346277" y="2774919"/>
                </a:cubicBezTo>
                <a:cubicBezTo>
                  <a:pt x="4021654" y="2744007"/>
                  <a:pt x="3697795" y="2709372"/>
                  <a:pt x="3373045" y="2676350"/>
                </a:cubicBezTo>
                <a:cubicBezTo>
                  <a:pt x="3035412" y="2642088"/>
                  <a:pt x="2698456" y="2602449"/>
                  <a:pt x="2362173" y="2557423"/>
                </a:cubicBezTo>
                <a:cubicBezTo>
                  <a:pt x="1984692" y="2507270"/>
                  <a:pt x="1608364" y="2449544"/>
                  <a:pt x="1233178" y="2384247"/>
                </a:cubicBezTo>
                <a:cubicBezTo>
                  <a:pt x="842181" y="2315534"/>
                  <a:pt x="453758" y="2237046"/>
                  <a:pt x="68500" y="2144540"/>
                </a:cubicBezTo>
                <a:lnTo>
                  <a:pt x="0" y="2127185"/>
                </a:lnTo>
                <a:lnTo>
                  <a:pt x="0" y="2070696"/>
                </a:lnTo>
                <a:lnTo>
                  <a:pt x="72441" y="2089473"/>
                </a:lnTo>
                <a:cubicBezTo>
                  <a:pt x="247961" y="2131651"/>
                  <a:pt x="424164" y="2170911"/>
                  <a:pt x="600716" y="2207843"/>
                </a:cubicBezTo>
                <a:cubicBezTo>
                  <a:pt x="988279" y="2288657"/>
                  <a:pt x="1378133" y="2357555"/>
                  <a:pt x="1769512" y="2418011"/>
                </a:cubicBezTo>
                <a:cubicBezTo>
                  <a:pt x="2052426" y="2461587"/>
                  <a:pt x="2335725" y="2501684"/>
                  <a:pt x="2613554" y="2534953"/>
                </a:cubicBezTo>
                <a:cubicBezTo>
                  <a:pt x="2605544" y="2537560"/>
                  <a:pt x="2594611" y="2527504"/>
                  <a:pt x="2581134" y="2525022"/>
                </a:cubicBezTo>
                <a:cubicBezTo>
                  <a:pt x="2087178" y="2433070"/>
                  <a:pt x="1597684" y="2322177"/>
                  <a:pt x="1112635" y="2192325"/>
                </a:cubicBezTo>
                <a:cubicBezTo>
                  <a:pt x="880453" y="2130254"/>
                  <a:pt x="649713" y="2063776"/>
                  <a:pt x="420412" y="1992892"/>
                </a:cubicBezTo>
                <a:lnTo>
                  <a:pt x="0" y="18539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73202" y="630936"/>
            <a:ext cx="2699766" cy="1463040"/>
          </a:xfrm>
        </p:spPr>
        <p:txBody>
          <a:bodyPr anchor="ctr">
            <a:normAutofit/>
          </a:bodyPr>
          <a:lstStyle/>
          <a:p>
            <a:pPr>
              <a:lnSpc>
                <a:spcPct val="90000"/>
              </a:lnSpc>
            </a:pPr>
            <a:r>
              <a:rPr lang="en-US" sz="3300">
                <a:solidFill>
                  <a:srgbClr val="FFFFFF"/>
                </a:solidFill>
              </a:rPr>
              <a:t>Sherlock Holmes: Dancing Men</a:t>
            </a:r>
          </a:p>
        </p:txBody>
      </p:sp>
      <p:sp>
        <p:nvSpPr>
          <p:cNvPr id="8213" name="sketch line">
            <a:extLst>
              <a:ext uri="{FF2B5EF4-FFF2-40B4-BE49-F238E27FC236}">
                <a16:creationId xmlns:a16="http://schemas.microsoft.com/office/drawing/2014/main" id="{59FA8C2E-A5A7-4490-927A-7CD58343ED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80309" y="1355598"/>
            <a:ext cx="1554480" cy="13716"/>
          </a:xfrm>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3820" y="4959"/>
                  <a:pt x="1554594" y="10798"/>
                  <a:pt x="1554480" y="13716"/>
                </a:cubicBezTo>
                <a:cubicBezTo>
                  <a:pt x="1338847" y="1555"/>
                  <a:pt x="1215066" y="33279"/>
                  <a:pt x="1067410" y="13716"/>
                </a:cubicBezTo>
                <a:cubicBezTo>
                  <a:pt x="919754" y="-5847"/>
                  <a:pt x="800465" y="-1492"/>
                  <a:pt x="549250" y="13716"/>
                </a:cubicBezTo>
                <a:cubicBezTo>
                  <a:pt x="298035" y="28924"/>
                  <a:pt x="158868" y="18197"/>
                  <a:pt x="0" y="13716"/>
                </a:cubicBezTo>
                <a:cubicBezTo>
                  <a:pt x="488" y="8630"/>
                  <a:pt x="480" y="6612"/>
                  <a:pt x="0" y="0"/>
                </a:cubicBezTo>
                <a:close/>
              </a:path>
              <a:path w="1554480" h="13716"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232" y="4157"/>
                  <a:pt x="1554673" y="7559"/>
                  <a:pt x="1554480" y="13716"/>
                </a:cubicBezTo>
                <a:cubicBezTo>
                  <a:pt x="1336087" y="7600"/>
                  <a:pt x="1310024" y="15187"/>
                  <a:pt x="1067410" y="13716"/>
                </a:cubicBezTo>
                <a:cubicBezTo>
                  <a:pt x="824796" y="12246"/>
                  <a:pt x="787902" y="30075"/>
                  <a:pt x="518160" y="13716"/>
                </a:cubicBezTo>
                <a:cubicBezTo>
                  <a:pt x="248418" y="-2643"/>
                  <a:pt x="133160" y="4633"/>
                  <a:pt x="0" y="13716"/>
                </a:cubicBezTo>
                <a:cubicBezTo>
                  <a:pt x="43" y="9160"/>
                  <a:pt x="-111" y="4811"/>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355846" y="630936"/>
            <a:ext cx="5305807" cy="1126744"/>
          </a:xfrm>
        </p:spPr>
        <p:txBody>
          <a:bodyPr anchor="ctr">
            <a:normAutofit/>
          </a:bodyPr>
          <a:lstStyle/>
          <a:p>
            <a:endParaRPr lang="en-US" sz="1900" dirty="0">
              <a:solidFill>
                <a:srgbClr val="FFFFFF"/>
              </a:solidFill>
            </a:endParaRPr>
          </a:p>
          <a:p>
            <a:pPr>
              <a:defRPr sz="1800">
                <a:solidFill>
                  <a:srgbClr val="000000"/>
                </a:solidFill>
              </a:defRPr>
            </a:pPr>
            <a:r>
              <a:rPr lang="en-US" sz="1900" dirty="0">
                <a:solidFill>
                  <a:srgbClr val="FFFFFF"/>
                </a:solidFill>
              </a:rPr>
              <a:t>Sherlock Holmes story (1903)</a:t>
            </a:r>
          </a:p>
          <a:p>
            <a:pPr>
              <a:defRPr sz="1800">
                <a:solidFill>
                  <a:srgbClr val="000000"/>
                </a:solidFill>
              </a:defRPr>
            </a:pPr>
            <a:r>
              <a:rPr lang="en-US" sz="1900" dirty="0">
                <a:solidFill>
                  <a:srgbClr val="FFFFFF"/>
                </a:solidFill>
              </a:rPr>
              <a:t>Cipher uses pictorial symbols (dancing men)</a:t>
            </a:r>
          </a:p>
        </p:txBody>
      </p:sp>
      <p:pic>
        <p:nvPicPr>
          <p:cNvPr id="8194" name="Picture 2" descr="undefined">
            <a:extLst>
              <a:ext uri="{FF2B5EF4-FFF2-40B4-BE49-F238E27FC236}">
                <a16:creationId xmlns:a16="http://schemas.microsoft.com/office/drawing/2014/main" id="{F60AB6BB-1E27-8383-5A7D-660FAF70994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3202" y="3352069"/>
            <a:ext cx="8188452" cy="25179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5" name="Freeform: Shape 9224">
            <a:extLst>
              <a:ext uri="{FF2B5EF4-FFF2-40B4-BE49-F238E27FC236}">
                <a16:creationId xmlns:a16="http://schemas.microsoft.com/office/drawing/2014/main" id="{3529E97A-97C3-40EA-8A04-5C02398D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877832"/>
          </a:xfrm>
          <a:custGeom>
            <a:avLst/>
            <a:gdLst>
              <a:gd name="connsiteX0" fmla="*/ 6789701 w 12192000"/>
              <a:gd name="connsiteY0" fmla="*/ 2809623 h 2877832"/>
              <a:gd name="connsiteX1" fmla="*/ 6788702 w 12192000"/>
              <a:gd name="connsiteY1" fmla="*/ 2809701 h 2877832"/>
              <a:gd name="connsiteX2" fmla="*/ 6788476 w 12192000"/>
              <a:gd name="connsiteY2" fmla="*/ 2810235 h 2877832"/>
              <a:gd name="connsiteX3" fmla="*/ 0 w 12192000"/>
              <a:gd name="connsiteY3" fmla="*/ 0 h 2877832"/>
              <a:gd name="connsiteX4" fmla="*/ 12192000 w 12192000"/>
              <a:gd name="connsiteY4" fmla="*/ 0 h 2877832"/>
              <a:gd name="connsiteX5" fmla="*/ 12192000 w 12192000"/>
              <a:gd name="connsiteY5" fmla="*/ 1915388 h 2877832"/>
              <a:gd name="connsiteX6" fmla="*/ 12061096 w 12192000"/>
              <a:gd name="connsiteY6" fmla="*/ 1954428 h 2877832"/>
              <a:gd name="connsiteX7" fmla="*/ 11676800 w 12192000"/>
              <a:gd name="connsiteY7" fmla="*/ 2058003 h 2877832"/>
              <a:gd name="connsiteX8" fmla="*/ 10425355 w 12192000"/>
              <a:gd name="connsiteY8" fmla="*/ 2341542 h 2877832"/>
              <a:gd name="connsiteX9" fmla="*/ 9424022 w 12192000"/>
              <a:gd name="connsiteY9" fmla="*/ 2516704 h 2877832"/>
              <a:gd name="connsiteX10" fmla="*/ 8458419 w 12192000"/>
              <a:gd name="connsiteY10" fmla="*/ 2650405 h 2877832"/>
              <a:gd name="connsiteX11" fmla="*/ 7715970 w 12192000"/>
              <a:gd name="connsiteY11" fmla="*/ 2730352 h 2877832"/>
              <a:gd name="connsiteX12" fmla="*/ 6951716 w 12192000"/>
              <a:gd name="connsiteY12" fmla="*/ 2796132 h 2877832"/>
              <a:gd name="connsiteX13" fmla="*/ 6936303 w 12192000"/>
              <a:gd name="connsiteY13" fmla="*/ 2798203 h 2877832"/>
              <a:gd name="connsiteX14" fmla="*/ 6790448 w 12192000"/>
              <a:gd name="connsiteY14" fmla="*/ 2809564 h 2877832"/>
              <a:gd name="connsiteX15" fmla="*/ 6799941 w 12192000"/>
              <a:gd name="connsiteY15" fmla="*/ 2811384 h 2877832"/>
              <a:gd name="connsiteX16" fmla="*/ 6835432 w 12192000"/>
              <a:gd name="connsiteY16" fmla="*/ 2809677 h 2877832"/>
              <a:gd name="connsiteX17" fmla="*/ 6884003 w 12192000"/>
              <a:gd name="connsiteY17" fmla="*/ 2806699 h 2877832"/>
              <a:gd name="connsiteX18" fmla="*/ 7578771 w 12192000"/>
              <a:gd name="connsiteY18" fmla="*/ 2774172 h 2877832"/>
              <a:gd name="connsiteX19" fmla="*/ 8623845 w 12192000"/>
              <a:gd name="connsiteY19" fmla="*/ 2687275 h 2877832"/>
              <a:gd name="connsiteX20" fmla="*/ 9479970 w 12192000"/>
              <a:gd name="connsiteY20" fmla="*/ 2583369 h 2877832"/>
              <a:gd name="connsiteX21" fmla="*/ 10629308 w 12192000"/>
              <a:gd name="connsiteY21" fmla="*/ 2389212 h 2877832"/>
              <a:gd name="connsiteX22" fmla="*/ 11998498 w 12192000"/>
              <a:gd name="connsiteY22" fmla="*/ 2063218 h 2877832"/>
              <a:gd name="connsiteX23" fmla="*/ 12192000 w 12192000"/>
              <a:gd name="connsiteY23" fmla="*/ 2006219 h 2877832"/>
              <a:gd name="connsiteX24" fmla="*/ 12192000 w 12192000"/>
              <a:gd name="connsiteY24" fmla="*/ 2060956 h 2877832"/>
              <a:gd name="connsiteX25" fmla="*/ 11829257 w 12192000"/>
              <a:gd name="connsiteY25" fmla="*/ 2166255 h 2877832"/>
              <a:gd name="connsiteX26" fmla="*/ 10939183 w 12192000"/>
              <a:gd name="connsiteY26" fmla="*/ 2380770 h 2877832"/>
              <a:gd name="connsiteX27" fmla="*/ 9985530 w 12192000"/>
              <a:gd name="connsiteY27" fmla="*/ 2560775 h 2877832"/>
              <a:gd name="connsiteX28" fmla="*/ 9186882 w 12192000"/>
              <a:gd name="connsiteY28" fmla="*/ 2676722 h 2877832"/>
              <a:gd name="connsiteX29" fmla="*/ 8578198 w 12192000"/>
              <a:gd name="connsiteY29" fmla="*/ 2746241 h 2877832"/>
              <a:gd name="connsiteX30" fmla="*/ 7864358 w 12192000"/>
              <a:gd name="connsiteY30" fmla="*/ 2807692 h 2877832"/>
              <a:gd name="connsiteX31" fmla="*/ 6935502 w 12192000"/>
              <a:gd name="connsiteY31" fmla="*/ 2859086 h 2877832"/>
              <a:gd name="connsiteX32" fmla="*/ 6477750 w 12192000"/>
              <a:gd name="connsiteY32" fmla="*/ 2872989 h 2877832"/>
              <a:gd name="connsiteX33" fmla="*/ 6362294 w 12192000"/>
              <a:gd name="connsiteY33" fmla="*/ 2877832 h 2877832"/>
              <a:gd name="connsiteX34" fmla="*/ 6057129 w 12192000"/>
              <a:gd name="connsiteY34" fmla="*/ 2877832 h 2877832"/>
              <a:gd name="connsiteX35" fmla="*/ 5977784 w 12192000"/>
              <a:gd name="connsiteY35" fmla="*/ 2873238 h 2877832"/>
              <a:gd name="connsiteX36" fmla="*/ 5265087 w 12192000"/>
              <a:gd name="connsiteY36" fmla="*/ 2836989 h 2877832"/>
              <a:gd name="connsiteX37" fmla="*/ 4346277 w 12192000"/>
              <a:gd name="connsiteY37" fmla="*/ 2774919 h 2877832"/>
              <a:gd name="connsiteX38" fmla="*/ 3373045 w 12192000"/>
              <a:gd name="connsiteY38" fmla="*/ 2676350 h 2877832"/>
              <a:gd name="connsiteX39" fmla="*/ 2362173 w 12192000"/>
              <a:gd name="connsiteY39" fmla="*/ 2557423 h 2877832"/>
              <a:gd name="connsiteX40" fmla="*/ 1233178 w 12192000"/>
              <a:gd name="connsiteY40" fmla="*/ 2384247 h 2877832"/>
              <a:gd name="connsiteX41" fmla="*/ 68500 w 12192000"/>
              <a:gd name="connsiteY41" fmla="*/ 2144540 h 2877832"/>
              <a:gd name="connsiteX42" fmla="*/ 0 w 12192000"/>
              <a:gd name="connsiteY42" fmla="*/ 2127185 h 2877832"/>
              <a:gd name="connsiteX43" fmla="*/ 0 w 12192000"/>
              <a:gd name="connsiteY43" fmla="*/ 2070696 h 2877832"/>
              <a:gd name="connsiteX44" fmla="*/ 72441 w 12192000"/>
              <a:gd name="connsiteY44" fmla="*/ 2089473 h 2877832"/>
              <a:gd name="connsiteX45" fmla="*/ 600716 w 12192000"/>
              <a:gd name="connsiteY45" fmla="*/ 2207843 h 2877832"/>
              <a:gd name="connsiteX46" fmla="*/ 1769512 w 12192000"/>
              <a:gd name="connsiteY46" fmla="*/ 2418011 h 2877832"/>
              <a:gd name="connsiteX47" fmla="*/ 2613554 w 12192000"/>
              <a:gd name="connsiteY47" fmla="*/ 2534953 h 2877832"/>
              <a:gd name="connsiteX48" fmla="*/ 2581134 w 12192000"/>
              <a:gd name="connsiteY48" fmla="*/ 2525022 h 2877832"/>
              <a:gd name="connsiteX49" fmla="*/ 1112635 w 12192000"/>
              <a:gd name="connsiteY49" fmla="*/ 2192325 h 2877832"/>
              <a:gd name="connsiteX50" fmla="*/ 420412 w 12192000"/>
              <a:gd name="connsiteY50" fmla="*/ 1992892 h 2877832"/>
              <a:gd name="connsiteX51" fmla="*/ 0 w 12192000"/>
              <a:gd name="connsiteY51" fmla="*/ 1853975 h 28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877832">
                <a:moveTo>
                  <a:pt x="6789701" y="2809623"/>
                </a:moveTo>
                <a:lnTo>
                  <a:pt x="6788702" y="2809701"/>
                </a:lnTo>
                <a:lnTo>
                  <a:pt x="6788476" y="2810235"/>
                </a:lnTo>
                <a:close/>
                <a:moveTo>
                  <a:pt x="0" y="0"/>
                </a:moveTo>
                <a:lnTo>
                  <a:pt x="12192000" y="0"/>
                </a:lnTo>
                <a:lnTo>
                  <a:pt x="12192000" y="1915388"/>
                </a:lnTo>
                <a:lnTo>
                  <a:pt x="12061096" y="1954428"/>
                </a:lnTo>
                <a:cubicBezTo>
                  <a:pt x="11933500" y="1990642"/>
                  <a:pt x="11805390" y="2025171"/>
                  <a:pt x="11676800" y="2058003"/>
                </a:cubicBezTo>
                <a:cubicBezTo>
                  <a:pt x="11262789" y="2165510"/>
                  <a:pt x="10845343" y="2259112"/>
                  <a:pt x="10425355" y="2341542"/>
                </a:cubicBezTo>
                <a:cubicBezTo>
                  <a:pt x="10092810" y="2406753"/>
                  <a:pt x="9759033" y="2465150"/>
                  <a:pt x="9424022" y="2516704"/>
                </a:cubicBezTo>
                <a:cubicBezTo>
                  <a:pt x="9102997" y="2566361"/>
                  <a:pt x="8781133" y="2610928"/>
                  <a:pt x="8458419" y="2650405"/>
                </a:cubicBezTo>
                <a:cubicBezTo>
                  <a:pt x="8211360" y="2680571"/>
                  <a:pt x="7963792" y="2706144"/>
                  <a:pt x="7715970" y="2730352"/>
                </a:cubicBezTo>
                <a:lnTo>
                  <a:pt x="6951716" y="2796132"/>
                </a:lnTo>
                <a:lnTo>
                  <a:pt x="6936303" y="2798203"/>
                </a:lnTo>
                <a:lnTo>
                  <a:pt x="6790448" y="2809564"/>
                </a:lnTo>
                <a:lnTo>
                  <a:pt x="6799941" y="2811384"/>
                </a:lnTo>
                <a:cubicBezTo>
                  <a:pt x="6811623" y="2811850"/>
                  <a:pt x="6823734" y="2809677"/>
                  <a:pt x="6835432" y="2809677"/>
                </a:cubicBezTo>
                <a:cubicBezTo>
                  <a:pt x="6851580" y="2809677"/>
                  <a:pt x="6867729" y="2807070"/>
                  <a:pt x="6884003" y="2806699"/>
                </a:cubicBezTo>
                <a:cubicBezTo>
                  <a:pt x="7115805" y="2801237"/>
                  <a:pt x="7347351" y="2789070"/>
                  <a:pt x="7578771" y="2774172"/>
                </a:cubicBezTo>
                <a:cubicBezTo>
                  <a:pt x="7927552" y="2751704"/>
                  <a:pt x="8276080" y="2723525"/>
                  <a:pt x="8623845" y="2687275"/>
                </a:cubicBezTo>
                <a:cubicBezTo>
                  <a:pt x="8909939" y="2657977"/>
                  <a:pt x="9195310" y="2623342"/>
                  <a:pt x="9479970" y="2583369"/>
                </a:cubicBezTo>
                <a:cubicBezTo>
                  <a:pt x="9864901" y="2528995"/>
                  <a:pt x="10248014" y="2464281"/>
                  <a:pt x="10629308" y="2389212"/>
                </a:cubicBezTo>
                <a:cubicBezTo>
                  <a:pt x="11090114" y="2298092"/>
                  <a:pt x="11546975" y="2190586"/>
                  <a:pt x="11998498" y="2063218"/>
                </a:cubicBezTo>
                <a:lnTo>
                  <a:pt x="12192000" y="2006219"/>
                </a:lnTo>
                <a:lnTo>
                  <a:pt x="12192000" y="2060956"/>
                </a:lnTo>
                <a:lnTo>
                  <a:pt x="11829257" y="2166255"/>
                </a:lnTo>
                <a:cubicBezTo>
                  <a:pt x="11534769" y="2245952"/>
                  <a:pt x="11238120" y="2316838"/>
                  <a:pt x="10939183" y="2380770"/>
                </a:cubicBezTo>
                <a:cubicBezTo>
                  <a:pt x="10622824" y="2448552"/>
                  <a:pt x="10304941" y="2508549"/>
                  <a:pt x="9985530" y="2560775"/>
                </a:cubicBezTo>
                <a:cubicBezTo>
                  <a:pt x="9720036" y="2604224"/>
                  <a:pt x="9453814" y="2642869"/>
                  <a:pt x="9186882" y="2676722"/>
                </a:cubicBezTo>
                <a:cubicBezTo>
                  <a:pt x="8984197" y="2702296"/>
                  <a:pt x="8781514" y="2726379"/>
                  <a:pt x="8578198" y="2746241"/>
                </a:cubicBezTo>
                <a:cubicBezTo>
                  <a:pt x="8340547" y="2768961"/>
                  <a:pt x="8102644" y="2790436"/>
                  <a:pt x="7864358" y="2807692"/>
                </a:cubicBezTo>
                <a:cubicBezTo>
                  <a:pt x="7554994" y="2830036"/>
                  <a:pt x="7245502" y="2847914"/>
                  <a:pt x="6935502" y="2859086"/>
                </a:cubicBezTo>
                <a:cubicBezTo>
                  <a:pt x="6782917" y="2864549"/>
                  <a:pt x="6630334" y="2868397"/>
                  <a:pt x="6477750" y="2872989"/>
                </a:cubicBezTo>
                <a:cubicBezTo>
                  <a:pt x="6439195" y="2870905"/>
                  <a:pt x="6400529" y="2872530"/>
                  <a:pt x="6362294" y="2877832"/>
                </a:cubicBezTo>
                <a:lnTo>
                  <a:pt x="6057129" y="2877832"/>
                </a:lnTo>
                <a:lnTo>
                  <a:pt x="5977784" y="2873238"/>
                </a:lnTo>
                <a:cubicBezTo>
                  <a:pt x="5740261" y="2860825"/>
                  <a:pt x="5502739" y="2847046"/>
                  <a:pt x="5265087" y="2836989"/>
                </a:cubicBezTo>
                <a:cubicBezTo>
                  <a:pt x="4958267" y="2824573"/>
                  <a:pt x="4651826" y="2804093"/>
                  <a:pt x="4346277" y="2774919"/>
                </a:cubicBezTo>
                <a:cubicBezTo>
                  <a:pt x="4021654" y="2744007"/>
                  <a:pt x="3697795" y="2709372"/>
                  <a:pt x="3373045" y="2676350"/>
                </a:cubicBezTo>
                <a:cubicBezTo>
                  <a:pt x="3035412" y="2642088"/>
                  <a:pt x="2698456" y="2602449"/>
                  <a:pt x="2362173" y="2557423"/>
                </a:cubicBezTo>
                <a:cubicBezTo>
                  <a:pt x="1984692" y="2507270"/>
                  <a:pt x="1608364" y="2449544"/>
                  <a:pt x="1233178" y="2384247"/>
                </a:cubicBezTo>
                <a:cubicBezTo>
                  <a:pt x="842181" y="2315534"/>
                  <a:pt x="453758" y="2237046"/>
                  <a:pt x="68500" y="2144540"/>
                </a:cubicBezTo>
                <a:lnTo>
                  <a:pt x="0" y="2127185"/>
                </a:lnTo>
                <a:lnTo>
                  <a:pt x="0" y="2070696"/>
                </a:lnTo>
                <a:lnTo>
                  <a:pt x="72441" y="2089473"/>
                </a:lnTo>
                <a:cubicBezTo>
                  <a:pt x="247961" y="2131651"/>
                  <a:pt x="424164" y="2170911"/>
                  <a:pt x="600716" y="2207843"/>
                </a:cubicBezTo>
                <a:cubicBezTo>
                  <a:pt x="988279" y="2288657"/>
                  <a:pt x="1378133" y="2357555"/>
                  <a:pt x="1769512" y="2418011"/>
                </a:cubicBezTo>
                <a:cubicBezTo>
                  <a:pt x="2052426" y="2461587"/>
                  <a:pt x="2335725" y="2501684"/>
                  <a:pt x="2613554" y="2534953"/>
                </a:cubicBezTo>
                <a:cubicBezTo>
                  <a:pt x="2605544" y="2537560"/>
                  <a:pt x="2594611" y="2527504"/>
                  <a:pt x="2581134" y="2525022"/>
                </a:cubicBezTo>
                <a:cubicBezTo>
                  <a:pt x="2087178" y="2433070"/>
                  <a:pt x="1597684" y="2322177"/>
                  <a:pt x="1112635" y="2192325"/>
                </a:cubicBezTo>
                <a:cubicBezTo>
                  <a:pt x="880453" y="2130254"/>
                  <a:pt x="649713" y="2063776"/>
                  <a:pt x="420412" y="1992892"/>
                </a:cubicBezTo>
                <a:lnTo>
                  <a:pt x="0" y="18539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73202" y="630936"/>
            <a:ext cx="2699766" cy="1463040"/>
          </a:xfrm>
        </p:spPr>
        <p:txBody>
          <a:bodyPr anchor="ctr">
            <a:normAutofit/>
          </a:bodyPr>
          <a:lstStyle/>
          <a:p>
            <a:r>
              <a:rPr lang="en-US" sz="3900">
                <a:solidFill>
                  <a:srgbClr val="FFFFFF"/>
                </a:solidFill>
              </a:rPr>
              <a:t>The Dancing Men</a:t>
            </a:r>
          </a:p>
        </p:txBody>
      </p:sp>
      <p:sp>
        <p:nvSpPr>
          <p:cNvPr id="9227" name="sketch line">
            <a:extLst>
              <a:ext uri="{FF2B5EF4-FFF2-40B4-BE49-F238E27FC236}">
                <a16:creationId xmlns:a16="http://schemas.microsoft.com/office/drawing/2014/main" id="{59FA8C2E-A5A7-4490-927A-7CD58343ED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80309" y="1355598"/>
            <a:ext cx="1554480" cy="13716"/>
          </a:xfrm>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3820" y="4959"/>
                  <a:pt x="1554594" y="10798"/>
                  <a:pt x="1554480" y="13716"/>
                </a:cubicBezTo>
                <a:cubicBezTo>
                  <a:pt x="1338847" y="1555"/>
                  <a:pt x="1215066" y="33279"/>
                  <a:pt x="1067410" y="13716"/>
                </a:cubicBezTo>
                <a:cubicBezTo>
                  <a:pt x="919754" y="-5847"/>
                  <a:pt x="800465" y="-1492"/>
                  <a:pt x="549250" y="13716"/>
                </a:cubicBezTo>
                <a:cubicBezTo>
                  <a:pt x="298035" y="28924"/>
                  <a:pt x="158868" y="18197"/>
                  <a:pt x="0" y="13716"/>
                </a:cubicBezTo>
                <a:cubicBezTo>
                  <a:pt x="488" y="8630"/>
                  <a:pt x="480" y="6612"/>
                  <a:pt x="0" y="0"/>
                </a:cubicBezTo>
                <a:close/>
              </a:path>
              <a:path w="1554480" h="13716"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232" y="4157"/>
                  <a:pt x="1554673" y="7559"/>
                  <a:pt x="1554480" y="13716"/>
                </a:cubicBezTo>
                <a:cubicBezTo>
                  <a:pt x="1336087" y="7600"/>
                  <a:pt x="1310024" y="15187"/>
                  <a:pt x="1067410" y="13716"/>
                </a:cubicBezTo>
                <a:cubicBezTo>
                  <a:pt x="824796" y="12246"/>
                  <a:pt x="787902" y="30075"/>
                  <a:pt x="518160" y="13716"/>
                </a:cubicBezTo>
                <a:cubicBezTo>
                  <a:pt x="248418" y="-2643"/>
                  <a:pt x="133160" y="4633"/>
                  <a:pt x="0" y="13716"/>
                </a:cubicBezTo>
                <a:cubicBezTo>
                  <a:pt x="43" y="9160"/>
                  <a:pt x="-111" y="4811"/>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459861" y="108861"/>
            <a:ext cx="5305807" cy="2390034"/>
          </a:xfrm>
        </p:spPr>
        <p:txBody>
          <a:bodyPr anchor="ctr">
            <a:normAutofit/>
          </a:bodyPr>
          <a:lstStyle/>
          <a:p>
            <a:pPr>
              <a:lnSpc>
                <a:spcPct val="90000"/>
              </a:lnSpc>
            </a:pPr>
            <a:endParaRPr lang="en-US" sz="1400" dirty="0">
              <a:solidFill>
                <a:srgbClr val="FFFFFF"/>
              </a:solidFill>
            </a:endParaRPr>
          </a:p>
          <a:p>
            <a:pPr>
              <a:lnSpc>
                <a:spcPct val="90000"/>
              </a:lnSpc>
              <a:defRPr sz="1800">
                <a:solidFill>
                  <a:srgbClr val="000000"/>
                </a:solidFill>
              </a:defRPr>
            </a:pPr>
            <a:r>
              <a:rPr lang="en-US" sz="1400" dirty="0">
                <a:solidFill>
                  <a:srgbClr val="FFFFFF"/>
                </a:solidFill>
              </a:rPr>
              <a:t>The ciphertext shown below was deciphered to yield the sentence: “</a:t>
            </a:r>
            <a:r>
              <a:rPr lang="en-US" sz="1200" b="1" i="1" dirty="0">
                <a:solidFill>
                  <a:srgbClr val="FFFFFF"/>
                </a:solidFill>
                <a:latin typeface="Courier New" panose="02070309020205020404" pitchFamily="49" charset="0"/>
                <a:cs typeface="Courier New" panose="02070309020205020404" pitchFamily="49" charset="0"/>
              </a:rPr>
              <a:t>Elsie prepare to meet they god</a:t>
            </a:r>
            <a:r>
              <a:rPr lang="en-US" sz="1400" dirty="0">
                <a:solidFill>
                  <a:srgbClr val="FFFFFF"/>
                </a:solidFill>
              </a:rPr>
              <a:t>”. </a:t>
            </a:r>
          </a:p>
          <a:p>
            <a:pPr>
              <a:lnSpc>
                <a:spcPct val="90000"/>
              </a:lnSpc>
              <a:defRPr sz="1800">
                <a:solidFill>
                  <a:srgbClr val="000000"/>
                </a:solidFill>
              </a:defRPr>
            </a:pPr>
            <a:r>
              <a:rPr lang="en-US" sz="1400" b="1" dirty="0">
                <a:solidFill>
                  <a:srgbClr val="FFFFFF"/>
                </a:solidFill>
              </a:rPr>
              <a:t>Question</a:t>
            </a:r>
            <a:r>
              <a:rPr lang="en-US" sz="1400" dirty="0">
                <a:solidFill>
                  <a:srgbClr val="FFFFFF"/>
                </a:solidFill>
              </a:rPr>
              <a:t>: What do you think the flags may represent?</a:t>
            </a:r>
          </a:p>
          <a:p>
            <a:pPr lvl="1">
              <a:lnSpc>
                <a:spcPct val="90000"/>
              </a:lnSpc>
              <a:defRPr sz="1800">
                <a:solidFill>
                  <a:srgbClr val="000000"/>
                </a:solidFill>
              </a:defRPr>
            </a:pPr>
            <a:r>
              <a:rPr lang="en-US" sz="1200" b="1" dirty="0">
                <a:solidFill>
                  <a:srgbClr val="FFFFFF"/>
                </a:solidFill>
              </a:rPr>
              <a:t>Answer</a:t>
            </a:r>
            <a:r>
              <a:rPr lang="en-US" sz="1200" dirty="0">
                <a:solidFill>
                  <a:srgbClr val="FFFFFF"/>
                </a:solidFill>
              </a:rPr>
              <a:t>: Spaces! </a:t>
            </a:r>
            <a:endParaRPr lang="en-US" sz="900" dirty="0">
              <a:solidFill>
                <a:srgbClr val="FFFFFF"/>
              </a:solidFill>
            </a:endParaRPr>
          </a:p>
          <a:p>
            <a:pPr>
              <a:lnSpc>
                <a:spcPct val="90000"/>
              </a:lnSpc>
              <a:defRPr sz="1800">
                <a:solidFill>
                  <a:srgbClr val="000000"/>
                </a:solidFill>
              </a:defRPr>
            </a:pPr>
            <a:r>
              <a:rPr lang="en-US" sz="1400" b="1">
                <a:solidFill>
                  <a:srgbClr val="FFFFFF"/>
                </a:solidFill>
              </a:rPr>
              <a:t>Question</a:t>
            </a:r>
            <a:r>
              <a:rPr lang="en-US" sz="1400">
                <a:solidFill>
                  <a:srgbClr val="FFFFFF"/>
                </a:solidFill>
              </a:rPr>
              <a:t>: </a:t>
            </a:r>
            <a:r>
              <a:rPr lang="en-US" sz="1400" dirty="0">
                <a:solidFill>
                  <a:srgbClr val="FFFFFF"/>
                </a:solidFill>
              </a:rPr>
              <a:t>Note how the first stick </a:t>
            </a:r>
            <a:r>
              <a:rPr lang="en-US" sz="1400">
                <a:solidFill>
                  <a:srgbClr val="FFFFFF"/>
                </a:solidFill>
              </a:rPr>
              <a:t>man shows up in positions 1, 5, 8, 12,16, and 17. Any guesss what that my represent? Hint: It’s the most common stick man pattern of any of them. </a:t>
            </a:r>
          </a:p>
          <a:p>
            <a:pPr lvl="1">
              <a:lnSpc>
                <a:spcPct val="90000"/>
              </a:lnSpc>
              <a:defRPr sz="1800">
                <a:solidFill>
                  <a:srgbClr val="000000"/>
                </a:solidFill>
              </a:defRPr>
            </a:pPr>
            <a:r>
              <a:rPr lang="en-US" sz="1100" b="1">
                <a:solidFill>
                  <a:srgbClr val="FFFFFF"/>
                </a:solidFill>
              </a:rPr>
              <a:t>Answer: </a:t>
            </a:r>
            <a:r>
              <a:rPr lang="en-US" sz="1100">
                <a:solidFill>
                  <a:srgbClr val="FFFFFF"/>
                </a:solidFill>
              </a:rPr>
              <a:t>It represents the letter "e".</a:t>
            </a:r>
            <a:endParaRPr lang="en-US" sz="1100" dirty="0">
              <a:solidFill>
                <a:srgbClr val="FFFFFF"/>
              </a:solidFill>
            </a:endParaRPr>
          </a:p>
        </p:txBody>
      </p:sp>
      <p:pic>
        <p:nvPicPr>
          <p:cNvPr id="9218" name="Picture 2" descr="undefined">
            <a:extLst>
              <a:ext uri="{FF2B5EF4-FFF2-40B4-BE49-F238E27FC236}">
                <a16:creationId xmlns:a16="http://schemas.microsoft.com/office/drawing/2014/main" id="{820C1EE5-C1C6-53C8-B597-DDDC7C6218D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3202" y="3352069"/>
            <a:ext cx="8188452" cy="25179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38406-64E5-2BE0-FCED-EC7C20BABF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A88911-FA62-BAF1-2557-407540C2053B}"/>
              </a:ext>
            </a:extLst>
          </p:cNvPr>
          <p:cNvSpPr>
            <a:spLocks noGrp="1"/>
          </p:cNvSpPr>
          <p:nvPr>
            <p:ph type="title"/>
          </p:nvPr>
        </p:nvSpPr>
        <p:spPr/>
        <p:txBody>
          <a:bodyPr>
            <a:noAutofit/>
          </a:bodyPr>
          <a:lstStyle/>
          <a:p>
            <a:r>
              <a:rPr lang="en-US" sz="3600" dirty="0"/>
              <a:t>MASCs are Easy to Break</a:t>
            </a:r>
            <a:endParaRPr sz="3600" dirty="0"/>
          </a:p>
        </p:txBody>
      </p:sp>
      <p:sp>
        <p:nvSpPr>
          <p:cNvPr id="3" name="Content Placeholder 2">
            <a:extLst>
              <a:ext uri="{FF2B5EF4-FFF2-40B4-BE49-F238E27FC236}">
                <a16:creationId xmlns:a16="http://schemas.microsoft.com/office/drawing/2014/main" id="{CCF9DF0F-2AFC-961B-5C5A-47CE25D513C2}"/>
              </a:ext>
            </a:extLst>
          </p:cNvPr>
          <p:cNvSpPr>
            <a:spLocks noGrp="1"/>
          </p:cNvSpPr>
          <p:nvPr>
            <p:ph idx="1"/>
          </p:nvPr>
        </p:nvSpPr>
        <p:spPr/>
        <p:txBody>
          <a:bodyPr/>
          <a:lstStyle/>
          <a:p>
            <a:endParaRPr dirty="0"/>
          </a:p>
          <a:p>
            <a:pPr algn="l">
              <a:defRPr sz="1800">
                <a:solidFill>
                  <a:srgbClr val="000000"/>
                </a:solidFill>
              </a:defRPr>
            </a:pPr>
            <a:r>
              <a:rPr lang="en-US" dirty="0"/>
              <a:t>Reasons MASCs are easy to </a:t>
            </a:r>
            <a:r>
              <a:rPr lang="en-US"/>
              <a:t>break:</a:t>
            </a:r>
          </a:p>
          <a:p>
            <a:pPr lvl="1">
              <a:defRPr sz="1800">
                <a:solidFill>
                  <a:srgbClr val="000000"/>
                </a:solidFill>
              </a:defRPr>
            </a:pPr>
            <a:r>
              <a:rPr lang="en-US"/>
              <a:t>Two things in particular:</a:t>
            </a:r>
            <a:endParaRPr lang="en-US" dirty="0"/>
          </a:p>
          <a:p>
            <a:pPr marL="800100" lvl="1" indent="-342900">
              <a:buFont typeface="+mj-lt"/>
              <a:buAutoNum type="arabicPeriod"/>
              <a:defRPr sz="1800">
                <a:solidFill>
                  <a:srgbClr val="000000"/>
                </a:solidFill>
              </a:defRPr>
            </a:pPr>
            <a:r>
              <a:rPr lang="en-US" dirty="0"/>
              <a:t>Each letter always enciphered the same way </a:t>
            </a:r>
          </a:p>
          <a:p>
            <a:pPr marL="800100" lvl="1" indent="-342900">
              <a:buFont typeface="+mj-lt"/>
              <a:buAutoNum type="arabicPeriod"/>
              <a:defRPr sz="1800">
                <a:solidFill>
                  <a:srgbClr val="000000"/>
                </a:solidFill>
              </a:defRPr>
            </a:pPr>
            <a:r>
              <a:rPr lang="en-US" dirty="0"/>
              <a:t>Statistics about the letters are very revealing (e.g. “frequency analysis” &amp; “word </a:t>
            </a:r>
            <a:r>
              <a:rPr lang="en-US"/>
              <a:t>patterns”)</a:t>
            </a:r>
          </a:p>
          <a:p>
            <a:pPr marL="457200" lvl="1" indent="0">
              <a:buNone/>
              <a:defRPr sz="1800">
                <a:solidFill>
                  <a:srgbClr val="000000"/>
                </a:solidFill>
              </a:defRPr>
            </a:pPr>
            <a:endParaRPr lang="en-US" dirty="0"/>
          </a:p>
          <a:p>
            <a:pPr algn="l">
              <a:defRPr sz="1800">
                <a:solidFill>
                  <a:srgbClr val="000000"/>
                </a:solidFill>
              </a:defRPr>
            </a:pPr>
            <a:r>
              <a:rPr lang="en-US"/>
              <a:t>Frequency Analysis and Patterns from the English language:</a:t>
            </a:r>
            <a:endParaRPr lang="en-US" dirty="0"/>
          </a:p>
          <a:p>
            <a:pPr lvl="1">
              <a:defRPr sz="1800">
                <a:solidFill>
                  <a:srgbClr val="000000"/>
                </a:solidFill>
              </a:defRPr>
            </a:pPr>
            <a:r>
              <a:rPr lang="en-US"/>
              <a:t>Some letters are </a:t>
            </a:r>
            <a:r>
              <a:rPr lang="en-US" u="sng"/>
              <a:t>more common</a:t>
            </a:r>
            <a:r>
              <a:rPr lang="en-US"/>
              <a:t> than others</a:t>
            </a:r>
          </a:p>
          <a:p>
            <a:pPr lvl="1">
              <a:defRPr sz="1800">
                <a:solidFill>
                  <a:srgbClr val="000000"/>
                </a:solidFill>
              </a:defRPr>
            </a:pPr>
            <a:r>
              <a:t>Letter </a:t>
            </a:r>
            <a:r>
              <a:rPr u="sng" dirty="0"/>
              <a:t>positions</a:t>
            </a:r>
            <a:r>
              <a:rPr dirty="0"/>
              <a:t> matter: T common at start, E at end</a:t>
            </a:r>
          </a:p>
          <a:p>
            <a:pPr lvl="1">
              <a:defRPr sz="1800">
                <a:solidFill>
                  <a:srgbClr val="000000"/>
                </a:solidFill>
              </a:defRPr>
            </a:pPr>
            <a:r>
              <a:rPr u="sng" dirty="0"/>
              <a:t>Double</a:t>
            </a:r>
            <a:r>
              <a:rPr dirty="0"/>
              <a:t> letters: LL, EE, </a:t>
            </a:r>
            <a:r>
              <a:t>SS frequent</a:t>
            </a:r>
            <a:r>
              <a:rPr lang="en-US"/>
              <a:t> </a:t>
            </a:r>
            <a:endParaRPr lang="en-US" dirty="0"/>
          </a:p>
        </p:txBody>
      </p:sp>
    </p:spTree>
    <p:extLst>
      <p:ext uri="{BB962C8B-B14F-4D97-AF65-F5344CB8AC3E}">
        <p14:creationId xmlns:p14="http://schemas.microsoft.com/office/powerpoint/2010/main" val="402091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8E98A-188A-22D0-3B3D-7ACFA3098C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EEFD95-B415-175D-96D9-FFF8BEE0F5C4}"/>
              </a:ext>
            </a:extLst>
          </p:cNvPr>
          <p:cNvSpPr>
            <a:spLocks noGrp="1"/>
          </p:cNvSpPr>
          <p:nvPr>
            <p:ph type="ctrTitle"/>
          </p:nvPr>
        </p:nvSpPr>
        <p:spPr>
          <a:xfrm>
            <a:off x="450054" y="1693604"/>
            <a:ext cx="8341614" cy="1851397"/>
          </a:xfrm>
        </p:spPr>
        <p:txBody>
          <a:bodyPr anchor="b">
            <a:noAutofit/>
          </a:bodyPr>
          <a:lstStyle/>
          <a:p>
            <a:r>
              <a:rPr lang="en-US"/>
              <a:t>Frequency &amp; Pattern Analysis</a:t>
            </a:r>
            <a:endParaRPr lang="en-US" dirty="0"/>
          </a:p>
        </p:txBody>
      </p:sp>
    </p:spTree>
    <p:extLst>
      <p:ext uri="{BB962C8B-B14F-4D97-AF65-F5344CB8AC3E}">
        <p14:creationId xmlns:p14="http://schemas.microsoft.com/office/powerpoint/2010/main" val="26196747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8BD15E-4713-B3CA-042B-FE96458D61BD}"/>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133778"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0032E581-10AE-51F4-A1B1-506FB42D4999}"/>
              </a:ext>
            </a:extLst>
          </p:cNvPr>
          <p:cNvSpPr>
            <a:spLocks noGrp="1"/>
          </p:cNvSpPr>
          <p:nvPr>
            <p:ph type="title"/>
          </p:nvPr>
        </p:nvSpPr>
        <p:spPr>
          <a:xfrm>
            <a:off x="628650" y="713312"/>
            <a:ext cx="3028950" cy="5431376"/>
          </a:xfrm>
        </p:spPr>
        <p:txBody>
          <a:bodyPr>
            <a:normAutofit/>
          </a:bodyPr>
          <a:lstStyle/>
          <a:p>
            <a:r>
              <a:rPr lang="en-US"/>
              <a:t>Frequency Analysis</a:t>
            </a:r>
          </a:p>
        </p:txBody>
      </p:sp>
      <p:sp>
        <p:nvSpPr>
          <p:cNvPr id="3" name="Content Placeholder 2">
            <a:extLst>
              <a:ext uri="{FF2B5EF4-FFF2-40B4-BE49-F238E27FC236}">
                <a16:creationId xmlns:a16="http://schemas.microsoft.com/office/drawing/2014/main" id="{31E18F10-C93D-3A6C-FCA5-DAFF604F5C87}"/>
              </a:ext>
            </a:extLst>
          </p:cNvPr>
          <p:cNvSpPr>
            <a:spLocks noGrp="1"/>
          </p:cNvSpPr>
          <p:nvPr>
            <p:ph idx="1"/>
          </p:nvPr>
        </p:nvSpPr>
        <p:spPr>
          <a:xfrm>
            <a:off x="3759201" y="713313"/>
            <a:ext cx="4756150" cy="5431376"/>
          </a:xfrm>
        </p:spPr>
        <p:txBody>
          <a:bodyPr anchor="ctr">
            <a:normAutofit/>
          </a:bodyPr>
          <a:lstStyle/>
          <a:p>
            <a:pPr>
              <a:defRPr sz="1800">
                <a:solidFill>
                  <a:srgbClr val="000000"/>
                </a:solidFill>
              </a:defRPr>
            </a:pPr>
            <a:r>
              <a:rPr lang="en-US" sz="2100" u="sng" dirty="0"/>
              <a:t>Invaluable</a:t>
            </a:r>
            <a:r>
              <a:rPr lang="en-US" sz="2100" dirty="0"/>
              <a:t> in decrypting ciphertext</a:t>
            </a:r>
          </a:p>
          <a:p>
            <a:pPr lvl="1">
              <a:defRPr sz="1800">
                <a:solidFill>
                  <a:srgbClr val="000000"/>
                </a:solidFill>
              </a:defRPr>
            </a:pPr>
            <a:r>
              <a:rPr lang="en-US" sz="1700" dirty="0"/>
              <a:t>In many languages, letters appear with a relatively consistent frequencies. </a:t>
            </a:r>
          </a:p>
          <a:p>
            <a:pPr lvl="1">
              <a:defRPr sz="1800">
                <a:solidFill>
                  <a:srgbClr val="000000"/>
                </a:solidFill>
              </a:defRPr>
            </a:pPr>
            <a:r>
              <a:rPr lang="en-US" sz="1700" dirty="0"/>
              <a:t>For example, in English, the letters E, T, A, and O are very common.</a:t>
            </a:r>
          </a:p>
          <a:p>
            <a:pPr lvl="1">
              <a:defRPr sz="1800">
                <a:solidFill>
                  <a:srgbClr val="000000"/>
                </a:solidFill>
              </a:defRPr>
            </a:pPr>
            <a:r>
              <a:rPr lang="en-US" sz="1700"/>
              <a:t>Not only can frequency analysis allow us to break ciphers, it can often be used to identify </a:t>
            </a:r>
            <a:r>
              <a:rPr lang="en-US" sz="1700" dirty="0"/>
              <a:t>the language of the ciphertext</a:t>
            </a:r>
          </a:p>
        </p:txBody>
      </p:sp>
    </p:spTree>
    <p:extLst>
      <p:ext uri="{BB962C8B-B14F-4D97-AF65-F5344CB8AC3E}">
        <p14:creationId xmlns:p14="http://schemas.microsoft.com/office/powerpoint/2010/main" val="29449801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FA657-BD4D-CD73-9201-6A7AB6F4CE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3F187A-2574-F47A-436E-A2211679DDE0}"/>
              </a:ext>
            </a:extLst>
          </p:cNvPr>
          <p:cNvSpPr>
            <a:spLocks noGrp="1"/>
          </p:cNvSpPr>
          <p:nvPr>
            <p:ph type="title"/>
          </p:nvPr>
        </p:nvSpPr>
        <p:spPr>
          <a:xfrm>
            <a:off x="151618" y="15530"/>
            <a:ext cx="7188982" cy="813816"/>
          </a:xfrm>
        </p:spPr>
        <p:txBody>
          <a:bodyPr anchor="b">
            <a:normAutofit/>
          </a:bodyPr>
          <a:lstStyle/>
          <a:p>
            <a:pPr algn="l"/>
            <a:r>
              <a:rPr lang="en-US" sz="3600" dirty="0"/>
              <a:t>Frequency Analysis: Common Letters</a:t>
            </a:r>
          </a:p>
        </p:txBody>
      </p:sp>
      <p:sp>
        <p:nvSpPr>
          <p:cNvPr id="3" name="Content Placeholder 2">
            <a:extLst>
              <a:ext uri="{FF2B5EF4-FFF2-40B4-BE49-F238E27FC236}">
                <a16:creationId xmlns:a16="http://schemas.microsoft.com/office/drawing/2014/main" id="{F5A887F5-3C26-DE75-ACB2-5FC34ADF3E60}"/>
              </a:ext>
            </a:extLst>
          </p:cNvPr>
          <p:cNvSpPr>
            <a:spLocks noGrp="1"/>
          </p:cNvSpPr>
          <p:nvPr>
            <p:ph idx="1"/>
          </p:nvPr>
        </p:nvSpPr>
        <p:spPr>
          <a:xfrm>
            <a:off x="167510" y="2191796"/>
            <a:ext cx="4031958" cy="2371737"/>
          </a:xfrm>
        </p:spPr>
        <p:txBody>
          <a:bodyPr anchor="t">
            <a:normAutofit/>
          </a:bodyPr>
          <a:lstStyle/>
          <a:p>
            <a:pPr>
              <a:lnSpc>
                <a:spcPct val="90000"/>
              </a:lnSpc>
              <a:defRPr sz="1800">
                <a:solidFill>
                  <a:srgbClr val="000000"/>
                </a:solidFill>
              </a:defRPr>
            </a:pPr>
            <a:r>
              <a:rPr lang="en-US" sz="1800" dirty="0"/>
              <a:t>In many languages, letters appear with relatively consistent frequencies. </a:t>
            </a:r>
          </a:p>
          <a:p>
            <a:pPr>
              <a:lnSpc>
                <a:spcPct val="90000"/>
              </a:lnSpc>
              <a:defRPr sz="1800">
                <a:solidFill>
                  <a:srgbClr val="000000"/>
                </a:solidFill>
              </a:defRPr>
            </a:pPr>
            <a:r>
              <a:rPr lang="en-US" sz="1800" dirty="0"/>
              <a:t>In English, letters E, T, A, O are the most common and</a:t>
            </a:r>
          </a:p>
          <a:p>
            <a:pPr>
              <a:lnSpc>
                <a:spcPct val="90000"/>
              </a:lnSpc>
              <a:defRPr sz="1800">
                <a:solidFill>
                  <a:srgbClr val="000000"/>
                </a:solidFill>
              </a:defRPr>
            </a:pPr>
            <a:r>
              <a:rPr lang="en-US" sz="1800" dirty="0"/>
              <a:t>Note that vowels are NOT always the most common!</a:t>
            </a:r>
          </a:p>
          <a:p>
            <a:pPr lvl="1">
              <a:lnSpc>
                <a:spcPct val="90000"/>
              </a:lnSpc>
              <a:defRPr sz="1800">
                <a:solidFill>
                  <a:srgbClr val="000000"/>
                </a:solidFill>
              </a:defRPr>
            </a:pPr>
            <a:r>
              <a:rPr lang="en-US" sz="1400" dirty="0"/>
              <a:t>E.g. “T” is the second most common letter, probably due to the word “THE”</a:t>
            </a:r>
          </a:p>
        </p:txBody>
      </p:sp>
      <p:pic>
        <p:nvPicPr>
          <p:cNvPr id="5" name="Picture 4">
            <a:extLst>
              <a:ext uri="{FF2B5EF4-FFF2-40B4-BE49-F238E27FC236}">
                <a16:creationId xmlns:a16="http://schemas.microsoft.com/office/drawing/2014/main" id="{95D5A29A-8146-B46F-04CE-559B039F3388}"/>
              </a:ext>
            </a:extLst>
          </p:cNvPr>
          <p:cNvPicPr>
            <a:picLocks noChangeAspect="1"/>
          </p:cNvPicPr>
          <p:nvPr/>
        </p:nvPicPr>
        <p:blipFill>
          <a:blip r:embed="rId2"/>
          <a:stretch>
            <a:fillRect/>
          </a:stretch>
        </p:blipFill>
        <p:spPr>
          <a:xfrm>
            <a:off x="4413032" y="1453336"/>
            <a:ext cx="4031959" cy="3568284"/>
          </a:xfrm>
          <a:prstGeom prst="rect">
            <a:avLst/>
          </a:prstGeom>
        </p:spPr>
      </p:pic>
      <p:sp>
        <p:nvSpPr>
          <p:cNvPr id="4" name="Rectangle: Rounded Corners 3">
            <a:extLst>
              <a:ext uri="{FF2B5EF4-FFF2-40B4-BE49-F238E27FC236}">
                <a16:creationId xmlns:a16="http://schemas.microsoft.com/office/drawing/2014/main" id="{EFBD1A8C-6141-0671-8717-509DC43963BF}"/>
              </a:ext>
            </a:extLst>
          </p:cNvPr>
          <p:cNvSpPr/>
          <p:nvPr/>
        </p:nvSpPr>
        <p:spPr>
          <a:xfrm>
            <a:off x="4477657" y="2830286"/>
            <a:ext cx="1952172" cy="210457"/>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AB1E5E14-B8CD-7F1D-E6E2-91D7EA4EDE31}"/>
              </a:ext>
            </a:extLst>
          </p:cNvPr>
          <p:cNvSpPr/>
          <p:nvPr/>
        </p:nvSpPr>
        <p:spPr>
          <a:xfrm>
            <a:off x="6674157" y="3323771"/>
            <a:ext cx="1693420" cy="210457"/>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D9DAD7D2-BFAC-00FB-6B1A-1E8F584FFDB9}"/>
              </a:ext>
            </a:extLst>
          </p:cNvPr>
          <p:cNvSpPr/>
          <p:nvPr/>
        </p:nvSpPr>
        <p:spPr>
          <a:xfrm>
            <a:off x="4434112" y="1876925"/>
            <a:ext cx="1952172" cy="210457"/>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2234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7"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31746-06D5-4E91-5825-706BB50B732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0FD88ED-4F78-6034-E785-912F80F8DE17}"/>
              </a:ext>
            </a:extLst>
          </p:cNvPr>
          <p:cNvSpPr>
            <a:spLocks noGrp="1"/>
          </p:cNvSpPr>
          <p:nvPr>
            <p:ph type="title"/>
          </p:nvPr>
        </p:nvSpPr>
        <p:spPr>
          <a:xfrm>
            <a:off x="650512" y="1028701"/>
            <a:ext cx="7328627" cy="301334"/>
          </a:xfrm>
        </p:spPr>
        <p:txBody>
          <a:bodyPr anchor="b">
            <a:normAutofit fontScale="90000"/>
          </a:bodyPr>
          <a:lstStyle/>
          <a:p>
            <a:r>
              <a:rPr lang="en-US" dirty="0"/>
              <a:t>Frequency distribution of English language letters</a:t>
            </a:r>
          </a:p>
        </p:txBody>
      </p:sp>
      <p:pic>
        <p:nvPicPr>
          <p:cNvPr id="2050" name="Picture 2">
            <a:extLst>
              <a:ext uri="{FF2B5EF4-FFF2-40B4-BE49-F238E27FC236}">
                <a16:creationId xmlns:a16="http://schemas.microsoft.com/office/drawing/2014/main" id="{54D2D7FE-8E80-5DB9-84D6-294FCE5663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751" y="1828800"/>
            <a:ext cx="8271602" cy="38062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04D7B19-9989-72BB-8D90-AEE4FA08A963}"/>
              </a:ext>
            </a:extLst>
          </p:cNvPr>
          <p:cNvSpPr txBox="1"/>
          <p:nvPr/>
        </p:nvSpPr>
        <p:spPr>
          <a:xfrm>
            <a:off x="1314450" y="5718558"/>
            <a:ext cx="6000750" cy="230832"/>
          </a:xfrm>
          <a:prstGeom prst="rect">
            <a:avLst/>
          </a:prstGeom>
          <a:noFill/>
        </p:spPr>
        <p:txBody>
          <a:bodyPr wrap="square" rtlCol="0">
            <a:spAutoFit/>
          </a:bodyPr>
          <a:lstStyle/>
          <a:p>
            <a:pPr algn="ctr"/>
            <a:r>
              <a:rPr lang="en-US" sz="900" dirty="0"/>
              <a:t>Graph link: https://pi.math.cornell.edu/~mec/2003-2004/cryptography/subs/frequencies.html</a:t>
            </a:r>
          </a:p>
        </p:txBody>
      </p:sp>
    </p:spTree>
    <p:extLst>
      <p:ext uri="{BB962C8B-B14F-4D97-AF65-F5344CB8AC3E}">
        <p14:creationId xmlns:p14="http://schemas.microsoft.com/office/powerpoint/2010/main" val="22912963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71028B-6FAF-849D-B0A6-EBE63EB860B7}"/>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3C89B3F6-3C20-3A1D-D59F-E55001C5FB6F}"/>
              </a:ext>
            </a:extLst>
          </p:cNvPr>
          <p:cNvSpPr txBox="1">
            <a:spLocks/>
          </p:cNvSpPr>
          <p:nvPr/>
        </p:nvSpPr>
        <p:spPr>
          <a:xfrm>
            <a:off x="479160" y="457200"/>
            <a:ext cx="8182230" cy="136861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914400">
              <a:lnSpc>
                <a:spcPct val="90000"/>
              </a:lnSpc>
              <a:spcAft>
                <a:spcPts val="600"/>
              </a:spcAft>
            </a:pPr>
            <a:r>
              <a:rPr lang="en-US" sz="4800"/>
              <a:t>Frequency Analysis: Positions</a:t>
            </a:r>
          </a:p>
        </p:txBody>
      </p:sp>
      <p:sp>
        <p:nvSpPr>
          <p:cNvPr id="3" name="Content Placeholder 2">
            <a:extLst>
              <a:ext uri="{FF2B5EF4-FFF2-40B4-BE49-F238E27FC236}">
                <a16:creationId xmlns:a16="http://schemas.microsoft.com/office/drawing/2014/main" id="{697A8E8F-2937-8C63-EDA5-1D39A70476EF}"/>
              </a:ext>
            </a:extLst>
          </p:cNvPr>
          <p:cNvSpPr>
            <a:spLocks noGrp="1"/>
          </p:cNvSpPr>
          <p:nvPr>
            <p:ph idx="1"/>
          </p:nvPr>
        </p:nvSpPr>
        <p:spPr>
          <a:xfrm>
            <a:off x="469588" y="2035153"/>
            <a:ext cx="8182233" cy="552659"/>
          </a:xfrm>
        </p:spPr>
        <p:txBody>
          <a:bodyPr vert="horz" lIns="91440" tIns="45720" rIns="91440" bIns="45720" rtlCol="0" anchor="ctr">
            <a:normAutofit/>
          </a:bodyPr>
          <a:lstStyle/>
          <a:p>
            <a:pPr marL="0" indent="0" algn="ctr" defTabSz="914400">
              <a:lnSpc>
                <a:spcPct val="90000"/>
              </a:lnSpc>
              <a:spcBef>
                <a:spcPts val="1000"/>
              </a:spcBef>
              <a:buNone/>
              <a:defRPr sz="1800">
                <a:solidFill>
                  <a:srgbClr val="000000"/>
                </a:solidFill>
              </a:defRPr>
            </a:pPr>
            <a:r>
              <a:rPr lang="en-US" sz="2400" dirty="0"/>
              <a:t>Letter positions are great clues: e.g. T common at start, E at end</a:t>
            </a:r>
          </a:p>
        </p:txBody>
      </p:sp>
      <p:sp>
        <p:nvSpPr>
          <p:cNvPr id="19"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37560" y="1850683"/>
            <a:ext cx="2468880" cy="18288"/>
          </a:xfrm>
          <a:custGeom>
            <a:avLst/>
            <a:gdLst>
              <a:gd name="connsiteX0" fmla="*/ 0 w 2468880"/>
              <a:gd name="connsiteY0" fmla="*/ 0 h 18288"/>
              <a:gd name="connsiteX1" fmla="*/ 592531 w 2468880"/>
              <a:gd name="connsiteY1" fmla="*/ 0 h 18288"/>
              <a:gd name="connsiteX2" fmla="*/ 1160374 w 2468880"/>
              <a:gd name="connsiteY2" fmla="*/ 0 h 18288"/>
              <a:gd name="connsiteX3" fmla="*/ 1728216 w 2468880"/>
              <a:gd name="connsiteY3" fmla="*/ 0 h 18288"/>
              <a:gd name="connsiteX4" fmla="*/ 2468880 w 2468880"/>
              <a:gd name="connsiteY4" fmla="*/ 0 h 18288"/>
              <a:gd name="connsiteX5" fmla="*/ 2468880 w 2468880"/>
              <a:gd name="connsiteY5" fmla="*/ 18288 h 18288"/>
              <a:gd name="connsiteX6" fmla="*/ 1802282 w 2468880"/>
              <a:gd name="connsiteY6" fmla="*/ 18288 h 18288"/>
              <a:gd name="connsiteX7" fmla="*/ 1209751 w 2468880"/>
              <a:gd name="connsiteY7" fmla="*/ 18288 h 18288"/>
              <a:gd name="connsiteX8" fmla="*/ 641909 w 2468880"/>
              <a:gd name="connsiteY8" fmla="*/ 18288 h 18288"/>
              <a:gd name="connsiteX9" fmla="*/ 0 w 2468880"/>
              <a:gd name="connsiteY9" fmla="*/ 18288 h 18288"/>
              <a:gd name="connsiteX10" fmla="*/ 0 w 246888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8880" h="18288" fill="none" extrusionOk="0">
                <a:moveTo>
                  <a:pt x="0" y="0"/>
                </a:moveTo>
                <a:cubicBezTo>
                  <a:pt x="171523" y="-1510"/>
                  <a:pt x="416079" y="20036"/>
                  <a:pt x="592531" y="0"/>
                </a:cubicBezTo>
                <a:cubicBezTo>
                  <a:pt x="768983" y="-20036"/>
                  <a:pt x="878305" y="13110"/>
                  <a:pt x="1160374" y="0"/>
                </a:cubicBezTo>
                <a:cubicBezTo>
                  <a:pt x="1442443" y="-13110"/>
                  <a:pt x="1612108" y="24695"/>
                  <a:pt x="1728216" y="0"/>
                </a:cubicBezTo>
                <a:cubicBezTo>
                  <a:pt x="1844324" y="-24695"/>
                  <a:pt x="2271040" y="20667"/>
                  <a:pt x="2468880" y="0"/>
                </a:cubicBezTo>
                <a:cubicBezTo>
                  <a:pt x="2468302" y="4771"/>
                  <a:pt x="2469633" y="12323"/>
                  <a:pt x="2468880" y="18288"/>
                </a:cubicBezTo>
                <a:cubicBezTo>
                  <a:pt x="2229297" y="-14659"/>
                  <a:pt x="2066775" y="30253"/>
                  <a:pt x="1802282" y="18288"/>
                </a:cubicBezTo>
                <a:cubicBezTo>
                  <a:pt x="1537789" y="6323"/>
                  <a:pt x="1379930" y="22266"/>
                  <a:pt x="1209751" y="18288"/>
                </a:cubicBezTo>
                <a:cubicBezTo>
                  <a:pt x="1039572" y="14310"/>
                  <a:pt x="837025" y="12850"/>
                  <a:pt x="641909" y="18288"/>
                </a:cubicBezTo>
                <a:cubicBezTo>
                  <a:pt x="446793" y="23726"/>
                  <a:pt x="170561" y="18472"/>
                  <a:pt x="0" y="18288"/>
                </a:cubicBezTo>
                <a:cubicBezTo>
                  <a:pt x="841" y="12879"/>
                  <a:pt x="-726" y="3977"/>
                  <a:pt x="0" y="0"/>
                </a:cubicBezTo>
                <a:close/>
              </a:path>
              <a:path w="2468880" h="18288" stroke="0" extrusionOk="0">
                <a:moveTo>
                  <a:pt x="0" y="0"/>
                </a:moveTo>
                <a:cubicBezTo>
                  <a:pt x="190931" y="24910"/>
                  <a:pt x="333688" y="11559"/>
                  <a:pt x="567842" y="0"/>
                </a:cubicBezTo>
                <a:cubicBezTo>
                  <a:pt x="801996" y="-11559"/>
                  <a:pt x="939971" y="-5677"/>
                  <a:pt x="1234440" y="0"/>
                </a:cubicBezTo>
                <a:cubicBezTo>
                  <a:pt x="1528909" y="5677"/>
                  <a:pt x="1658539" y="5184"/>
                  <a:pt x="1777594" y="0"/>
                </a:cubicBezTo>
                <a:cubicBezTo>
                  <a:pt x="1896649" y="-5184"/>
                  <a:pt x="2186164" y="23915"/>
                  <a:pt x="2468880" y="0"/>
                </a:cubicBezTo>
                <a:cubicBezTo>
                  <a:pt x="2468266" y="8857"/>
                  <a:pt x="2469384" y="13619"/>
                  <a:pt x="2468880" y="18288"/>
                </a:cubicBezTo>
                <a:cubicBezTo>
                  <a:pt x="2271330" y="36599"/>
                  <a:pt x="2001027" y="31554"/>
                  <a:pt x="1876349" y="18288"/>
                </a:cubicBezTo>
                <a:cubicBezTo>
                  <a:pt x="1751671" y="5022"/>
                  <a:pt x="1364652" y="15063"/>
                  <a:pt x="1209751" y="18288"/>
                </a:cubicBezTo>
                <a:cubicBezTo>
                  <a:pt x="1054850" y="21513"/>
                  <a:pt x="748438" y="20074"/>
                  <a:pt x="617220" y="18288"/>
                </a:cubicBezTo>
                <a:cubicBezTo>
                  <a:pt x="486002" y="16502"/>
                  <a:pt x="237432" y="27200"/>
                  <a:pt x="0" y="18288"/>
                </a:cubicBezTo>
                <a:cubicBezTo>
                  <a:pt x="-487" y="10816"/>
                  <a:pt x="-839" y="6058"/>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84515C0-2B27-D89B-0E4A-29670C672FB7}"/>
              </a:ext>
            </a:extLst>
          </p:cNvPr>
          <p:cNvPicPr>
            <a:picLocks noChangeAspect="1"/>
          </p:cNvPicPr>
          <p:nvPr/>
        </p:nvPicPr>
        <p:blipFill>
          <a:blip r:embed="rId2"/>
          <a:stretch>
            <a:fillRect/>
          </a:stretch>
        </p:blipFill>
        <p:spPr>
          <a:xfrm>
            <a:off x="1074941" y="2929701"/>
            <a:ext cx="2540989" cy="3605784"/>
          </a:xfrm>
          <a:prstGeom prst="rect">
            <a:avLst/>
          </a:prstGeom>
        </p:spPr>
      </p:pic>
      <p:pic>
        <p:nvPicPr>
          <p:cNvPr id="10" name="Picture 9">
            <a:extLst>
              <a:ext uri="{FF2B5EF4-FFF2-40B4-BE49-F238E27FC236}">
                <a16:creationId xmlns:a16="http://schemas.microsoft.com/office/drawing/2014/main" id="{61EAD558-4967-4523-3B9D-B796359DF990}"/>
              </a:ext>
            </a:extLst>
          </p:cNvPr>
          <p:cNvPicPr>
            <a:picLocks noChangeAspect="1"/>
          </p:cNvPicPr>
          <p:nvPr/>
        </p:nvPicPr>
        <p:blipFill>
          <a:blip r:embed="rId3"/>
          <a:stretch>
            <a:fillRect/>
          </a:stretch>
        </p:blipFill>
        <p:spPr>
          <a:xfrm>
            <a:off x="5221863" y="2929701"/>
            <a:ext cx="3148829" cy="3605784"/>
          </a:xfrm>
          <a:prstGeom prst="rect">
            <a:avLst/>
          </a:prstGeom>
        </p:spPr>
      </p:pic>
    </p:spTree>
    <p:extLst>
      <p:ext uri="{BB962C8B-B14F-4D97-AF65-F5344CB8AC3E}">
        <p14:creationId xmlns:p14="http://schemas.microsoft.com/office/powerpoint/2010/main" val="28609495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195D18F-ECC8-1216-630A-41065CAC9B78}"/>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826A9B2-1097-B0C1-A09D-A0881820CD22}"/>
              </a:ext>
            </a:extLst>
          </p:cNvPr>
          <p:cNvSpPr txBox="1">
            <a:spLocks/>
          </p:cNvSpPr>
          <p:nvPr/>
        </p:nvSpPr>
        <p:spPr>
          <a:xfrm>
            <a:off x="473202" y="640080"/>
            <a:ext cx="3614166" cy="1481328"/>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spcAft>
                <a:spcPts val="600"/>
              </a:spcAft>
            </a:pPr>
            <a:r>
              <a:rPr lang="en-US" sz="4700" kern="1200">
                <a:solidFill>
                  <a:schemeClr val="tx1"/>
                </a:solidFill>
                <a:latin typeface="+mj-lt"/>
                <a:ea typeface="+mj-ea"/>
                <a:cs typeface="+mj-cs"/>
              </a:rPr>
              <a:t>Pop Quiz </a:t>
            </a:r>
          </a:p>
        </p:txBody>
      </p:sp>
      <p:sp>
        <p:nvSpPr>
          <p:cNvPr id="17"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372868"/>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Content Placeholder 2">
            <a:extLst>
              <a:ext uri="{FF2B5EF4-FFF2-40B4-BE49-F238E27FC236}">
                <a16:creationId xmlns:a16="http://schemas.microsoft.com/office/drawing/2014/main" id="{8B7BAE5B-065F-1079-5992-5DEAA44E75B4}"/>
              </a:ext>
            </a:extLst>
          </p:cNvPr>
          <p:cNvGraphicFramePr>
            <a:graphicFrameLocks noGrp="1"/>
          </p:cNvGraphicFramePr>
          <p:nvPr>
            <p:ph idx="1"/>
            <p:extLst>
              <p:ext uri="{D42A27DB-BD31-4B8C-83A1-F6EECF244321}">
                <p14:modId xmlns:p14="http://schemas.microsoft.com/office/powerpoint/2010/main" val="1545803742"/>
              </p:ext>
            </p:extLst>
          </p:nvPr>
        </p:nvGraphicFramePr>
        <p:xfrm>
          <a:off x="473202" y="2931838"/>
          <a:ext cx="2735665" cy="19293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descr="A rectangular white rectangular object with black text&#10;&#10;AI-generated content may be incorrect.">
            <a:extLst>
              <a:ext uri="{FF2B5EF4-FFF2-40B4-BE49-F238E27FC236}">
                <a16:creationId xmlns:a16="http://schemas.microsoft.com/office/drawing/2014/main" id="{07054EB6-E17E-080D-8A61-88717692665E}"/>
              </a:ext>
            </a:extLst>
          </p:cNvPr>
          <p:cNvPicPr>
            <a:picLocks noChangeAspect="1"/>
          </p:cNvPicPr>
          <p:nvPr/>
        </p:nvPicPr>
        <p:blipFill>
          <a:blip r:embed="rId7"/>
          <a:stretch>
            <a:fillRect/>
          </a:stretch>
        </p:blipFill>
        <p:spPr>
          <a:xfrm>
            <a:off x="4574286" y="1084813"/>
            <a:ext cx="4094226" cy="4688374"/>
          </a:xfrm>
          <a:prstGeom prst="rect">
            <a:avLst/>
          </a:prstGeom>
        </p:spPr>
      </p:pic>
      <p:graphicFrame>
        <p:nvGraphicFramePr>
          <p:cNvPr id="5" name="Content Placeholder 2">
            <a:extLst>
              <a:ext uri="{FF2B5EF4-FFF2-40B4-BE49-F238E27FC236}">
                <a16:creationId xmlns:a16="http://schemas.microsoft.com/office/drawing/2014/main" id="{8F993E0E-8DBB-AB25-49A0-995A57E99C80}"/>
              </a:ext>
            </a:extLst>
          </p:cNvPr>
          <p:cNvGraphicFramePr>
            <a:graphicFrameLocks/>
          </p:cNvGraphicFramePr>
          <p:nvPr>
            <p:extLst>
              <p:ext uri="{D42A27DB-BD31-4B8C-83A1-F6EECF244321}">
                <p14:modId xmlns:p14="http://schemas.microsoft.com/office/powerpoint/2010/main" val="166920695"/>
              </p:ext>
            </p:extLst>
          </p:nvPr>
        </p:nvGraphicFramePr>
        <p:xfrm>
          <a:off x="2381200" y="4879342"/>
          <a:ext cx="2735665" cy="192938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Rectangle: Rounded Corners 6">
            <a:extLst>
              <a:ext uri="{FF2B5EF4-FFF2-40B4-BE49-F238E27FC236}">
                <a16:creationId xmlns:a16="http://schemas.microsoft.com/office/drawing/2014/main" id="{48D2728D-AC07-0CE6-B2B0-39D8C0686C44}"/>
              </a:ext>
            </a:extLst>
          </p:cNvPr>
          <p:cNvSpPr/>
          <p:nvPr/>
        </p:nvSpPr>
        <p:spPr>
          <a:xfrm>
            <a:off x="5537200" y="2079339"/>
            <a:ext cx="1566333" cy="276606"/>
          </a:xfrm>
          <a:prstGeom prst="roundRect">
            <a:avLst/>
          </a:prstGeom>
          <a:solidFill>
            <a:srgbClr val="FFFF00">
              <a:alpha val="31000"/>
            </a:srgb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755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202" y="640823"/>
            <a:ext cx="2564892" cy="5583148"/>
          </a:xfrm>
        </p:spPr>
        <p:txBody>
          <a:bodyPr anchor="ctr">
            <a:normAutofit/>
          </a:bodyPr>
          <a:lstStyle/>
          <a:p>
            <a:r>
              <a:rPr lang="en-US" sz="2900"/>
              <a:t>Greek Cryptography: Skytale</a:t>
            </a:r>
          </a:p>
        </p:txBody>
      </p:sp>
      <p:sp>
        <p:nvSpPr>
          <p:cNvPr id="1033"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200400" y="630936"/>
            <a:ext cx="13716" cy="5590381"/>
          </a:xfrm>
          <a:custGeom>
            <a:avLst/>
            <a:gdLst>
              <a:gd name="connsiteX0" fmla="*/ 0 w 13716"/>
              <a:gd name="connsiteY0" fmla="*/ 0 h 5590381"/>
              <a:gd name="connsiteX1" fmla="*/ 13716 w 13716"/>
              <a:gd name="connsiteY1" fmla="*/ 0 h 5590381"/>
              <a:gd name="connsiteX2" fmla="*/ 13716 w 13716"/>
              <a:gd name="connsiteY2" fmla="*/ 754701 h 5590381"/>
              <a:gd name="connsiteX3" fmla="*/ 13716 w 13716"/>
              <a:gd name="connsiteY3" fmla="*/ 1565307 h 5590381"/>
              <a:gd name="connsiteX4" fmla="*/ 13716 w 13716"/>
              <a:gd name="connsiteY4" fmla="*/ 2152297 h 5590381"/>
              <a:gd name="connsiteX5" fmla="*/ 13716 w 13716"/>
              <a:gd name="connsiteY5" fmla="*/ 2906998 h 5590381"/>
              <a:gd name="connsiteX6" fmla="*/ 13716 w 13716"/>
              <a:gd name="connsiteY6" fmla="*/ 3549892 h 5590381"/>
              <a:gd name="connsiteX7" fmla="*/ 13716 w 13716"/>
              <a:gd name="connsiteY7" fmla="*/ 4080978 h 5590381"/>
              <a:gd name="connsiteX8" fmla="*/ 13716 w 13716"/>
              <a:gd name="connsiteY8" fmla="*/ 4835680 h 5590381"/>
              <a:gd name="connsiteX9" fmla="*/ 13716 w 13716"/>
              <a:gd name="connsiteY9" fmla="*/ 5590381 h 5590381"/>
              <a:gd name="connsiteX10" fmla="*/ 0 w 13716"/>
              <a:gd name="connsiteY10" fmla="*/ 5590381 h 5590381"/>
              <a:gd name="connsiteX11" fmla="*/ 0 w 13716"/>
              <a:gd name="connsiteY11" fmla="*/ 4835680 h 5590381"/>
              <a:gd name="connsiteX12" fmla="*/ 0 w 13716"/>
              <a:gd name="connsiteY12" fmla="*/ 4304593 h 5590381"/>
              <a:gd name="connsiteX13" fmla="*/ 0 w 13716"/>
              <a:gd name="connsiteY13" fmla="*/ 3773507 h 5590381"/>
              <a:gd name="connsiteX14" fmla="*/ 0 w 13716"/>
              <a:gd name="connsiteY14" fmla="*/ 3186517 h 5590381"/>
              <a:gd name="connsiteX15" fmla="*/ 0 w 13716"/>
              <a:gd name="connsiteY15" fmla="*/ 2487720 h 5590381"/>
              <a:gd name="connsiteX16" fmla="*/ 0 w 13716"/>
              <a:gd name="connsiteY16" fmla="*/ 1956633 h 5590381"/>
              <a:gd name="connsiteX17" fmla="*/ 0 w 13716"/>
              <a:gd name="connsiteY17" fmla="*/ 1425547 h 5590381"/>
              <a:gd name="connsiteX18" fmla="*/ 0 w 13716"/>
              <a:gd name="connsiteY18" fmla="*/ 614942 h 5590381"/>
              <a:gd name="connsiteX19" fmla="*/ 0 w 13716"/>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716" h="5590381" fill="none" extrusionOk="0">
                <a:moveTo>
                  <a:pt x="0" y="0"/>
                </a:moveTo>
                <a:cubicBezTo>
                  <a:pt x="6519" y="-664"/>
                  <a:pt x="8288" y="665"/>
                  <a:pt x="13716" y="0"/>
                </a:cubicBezTo>
                <a:cubicBezTo>
                  <a:pt x="-9798" y="225076"/>
                  <a:pt x="41703" y="562283"/>
                  <a:pt x="13716" y="754701"/>
                </a:cubicBezTo>
                <a:cubicBezTo>
                  <a:pt x="-14271" y="947119"/>
                  <a:pt x="25509" y="1239251"/>
                  <a:pt x="13716" y="1565307"/>
                </a:cubicBezTo>
                <a:cubicBezTo>
                  <a:pt x="1923" y="1891363"/>
                  <a:pt x="2588" y="1999140"/>
                  <a:pt x="13716" y="2152297"/>
                </a:cubicBezTo>
                <a:cubicBezTo>
                  <a:pt x="24845" y="2305454"/>
                  <a:pt x="24133" y="2598333"/>
                  <a:pt x="13716" y="2906998"/>
                </a:cubicBezTo>
                <a:cubicBezTo>
                  <a:pt x="3299" y="3215663"/>
                  <a:pt x="30691" y="3327412"/>
                  <a:pt x="13716" y="3549892"/>
                </a:cubicBezTo>
                <a:cubicBezTo>
                  <a:pt x="-3259" y="3772372"/>
                  <a:pt x="33989" y="3843836"/>
                  <a:pt x="13716" y="4080978"/>
                </a:cubicBezTo>
                <a:cubicBezTo>
                  <a:pt x="-6557" y="4318120"/>
                  <a:pt x="-8378" y="4511166"/>
                  <a:pt x="13716" y="4835680"/>
                </a:cubicBezTo>
                <a:cubicBezTo>
                  <a:pt x="35810" y="5160194"/>
                  <a:pt x="-17642" y="5401748"/>
                  <a:pt x="13716" y="5590381"/>
                </a:cubicBezTo>
                <a:cubicBezTo>
                  <a:pt x="8599" y="5590092"/>
                  <a:pt x="6708" y="5590668"/>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3716" h="5590381" stroke="0" extrusionOk="0">
                <a:moveTo>
                  <a:pt x="0" y="0"/>
                </a:moveTo>
                <a:cubicBezTo>
                  <a:pt x="4626" y="620"/>
                  <a:pt x="7856" y="-428"/>
                  <a:pt x="13716" y="0"/>
                </a:cubicBezTo>
                <a:cubicBezTo>
                  <a:pt x="36569" y="165299"/>
                  <a:pt x="-959" y="427555"/>
                  <a:pt x="13716" y="698798"/>
                </a:cubicBezTo>
                <a:cubicBezTo>
                  <a:pt x="28391" y="970041"/>
                  <a:pt x="15108" y="1226199"/>
                  <a:pt x="13716" y="1397595"/>
                </a:cubicBezTo>
                <a:cubicBezTo>
                  <a:pt x="12324" y="1568991"/>
                  <a:pt x="34226" y="1794517"/>
                  <a:pt x="13716" y="2152297"/>
                </a:cubicBezTo>
                <a:cubicBezTo>
                  <a:pt x="-6794" y="2510077"/>
                  <a:pt x="36274" y="2594424"/>
                  <a:pt x="13716" y="2739287"/>
                </a:cubicBezTo>
                <a:cubicBezTo>
                  <a:pt x="-8842" y="2884150"/>
                  <a:pt x="22545" y="3129706"/>
                  <a:pt x="13716" y="3493988"/>
                </a:cubicBezTo>
                <a:cubicBezTo>
                  <a:pt x="4887" y="3858270"/>
                  <a:pt x="49629" y="4041447"/>
                  <a:pt x="13716" y="4304593"/>
                </a:cubicBezTo>
                <a:cubicBezTo>
                  <a:pt x="-22197" y="4567740"/>
                  <a:pt x="45055" y="5149125"/>
                  <a:pt x="13716" y="5590381"/>
                </a:cubicBezTo>
                <a:cubicBezTo>
                  <a:pt x="9649" y="5590058"/>
                  <a:pt x="6483" y="5589928"/>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A143B0AF-7B52-32C1-C293-148EDD1F974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338452" y="312681"/>
            <a:ext cx="3182868" cy="182219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511296" y="2478880"/>
            <a:ext cx="5170932" cy="1750757"/>
          </a:xfrm>
        </p:spPr>
        <p:txBody>
          <a:bodyPr anchor="t">
            <a:normAutofit fontScale="92500" lnSpcReduction="20000"/>
          </a:bodyPr>
          <a:lstStyle/>
          <a:p>
            <a:pPr>
              <a:lnSpc>
                <a:spcPct val="90000"/>
              </a:lnSpc>
            </a:pPr>
            <a:endParaRPr lang="en-US" sz="1600" dirty="0"/>
          </a:p>
          <a:p>
            <a:pPr>
              <a:lnSpc>
                <a:spcPct val="90000"/>
              </a:lnSpc>
              <a:defRPr sz="1800">
                <a:solidFill>
                  <a:srgbClr val="000000"/>
                </a:solidFill>
              </a:defRPr>
            </a:pPr>
            <a:r>
              <a:rPr lang="en-US" sz="1600"/>
              <a:t>Pronounced “skih’-tuh-lee”</a:t>
            </a:r>
            <a:endParaRPr lang="en-US" sz="1600" dirty="0"/>
          </a:p>
          <a:p>
            <a:pPr>
              <a:lnSpc>
                <a:spcPct val="90000"/>
              </a:lnSpc>
              <a:defRPr sz="1800">
                <a:solidFill>
                  <a:srgbClr val="000000"/>
                </a:solidFill>
              </a:defRPr>
            </a:pPr>
            <a:r>
              <a:rPr lang="en-US" sz="1600" dirty="0"/>
              <a:t>Used by </a:t>
            </a:r>
            <a:r>
              <a:rPr lang="en-US" sz="1600"/>
              <a:t>Spartans around 400 </a:t>
            </a:r>
            <a:r>
              <a:rPr lang="en-US" sz="1600" dirty="0"/>
              <a:t>BCE</a:t>
            </a:r>
          </a:p>
          <a:p>
            <a:pPr>
              <a:lnSpc>
                <a:spcPct val="90000"/>
              </a:lnSpc>
              <a:defRPr sz="1800">
                <a:solidFill>
                  <a:srgbClr val="000000"/>
                </a:solidFill>
              </a:defRPr>
            </a:pPr>
            <a:r>
              <a:rPr lang="en-US" sz="1600" dirty="0"/>
              <a:t>Wrap strip around staff, write message</a:t>
            </a:r>
          </a:p>
          <a:p>
            <a:pPr>
              <a:lnSpc>
                <a:spcPct val="90000"/>
              </a:lnSpc>
              <a:defRPr sz="1800">
                <a:solidFill>
                  <a:srgbClr val="000000"/>
                </a:solidFill>
              </a:defRPr>
            </a:pPr>
            <a:r>
              <a:rPr lang="en-US" sz="1600" dirty="0"/>
              <a:t>Transposition cipher: letters unchanged, order altered</a:t>
            </a:r>
          </a:p>
          <a:p>
            <a:pPr>
              <a:lnSpc>
                <a:spcPct val="90000"/>
              </a:lnSpc>
              <a:defRPr sz="1800">
                <a:solidFill>
                  <a:srgbClr val="000000"/>
                </a:solidFill>
              </a:defRPr>
            </a:pPr>
            <a:r>
              <a:rPr lang="en-US" sz="1600" dirty="0">
                <a:hlinkClick r:id="rId3"/>
              </a:rPr>
              <a:t>YouTube video</a:t>
            </a:r>
            <a:r>
              <a:rPr lang="en-US" sz="1600" dirty="0"/>
              <a:t> showing how it worked</a:t>
            </a:r>
            <a:r>
              <a:rPr lang="en-US" sz="1600"/>
              <a:t>.  And </a:t>
            </a:r>
            <a:r>
              <a:rPr lang="en-US" sz="1600">
                <a:hlinkClick r:id="rId4"/>
              </a:rPr>
              <a:t>another version</a:t>
            </a:r>
            <a:r>
              <a:rPr lang="en-US" sz="1600"/>
              <a:t>. </a:t>
            </a:r>
          </a:p>
          <a:p>
            <a:pPr>
              <a:lnSpc>
                <a:spcPct val="90000"/>
              </a:lnSpc>
              <a:defRPr sz="1800">
                <a:solidFill>
                  <a:srgbClr val="000000"/>
                </a:solidFill>
              </a:defRPr>
            </a:pPr>
            <a:r>
              <a:rPr lang="en-US" sz="1600"/>
              <a:t>American </a:t>
            </a:r>
            <a:r>
              <a:rPr lang="en-US" sz="1600" dirty="0"/>
              <a:t>Cryptogram Association has a </a:t>
            </a:r>
            <a:r>
              <a:rPr lang="en-US" sz="1600" dirty="0" err="1"/>
              <a:t>skytale</a:t>
            </a:r>
            <a:r>
              <a:rPr lang="en-US" sz="1600" dirty="0"/>
              <a:t> in its logo.</a:t>
            </a:r>
          </a:p>
        </p:txBody>
      </p:sp>
      <p:pic>
        <p:nvPicPr>
          <p:cNvPr id="1028" name="Picture 4" descr="American Cryptogram Association - Wikipedia">
            <a:extLst>
              <a:ext uri="{FF2B5EF4-FFF2-40B4-BE49-F238E27FC236}">
                <a16:creationId xmlns:a16="http://schemas.microsoft.com/office/drawing/2014/main" id="{76B0094B-5D0D-0E83-7E73-28CB599AF7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010" y="4794562"/>
            <a:ext cx="1825752" cy="17911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4CE07-57BF-B0A2-39A9-1C1268606A4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3A9388-3852-0369-89CB-EAC2F492FA30}"/>
              </a:ext>
            </a:extLst>
          </p:cNvPr>
          <p:cNvSpPr>
            <a:spLocks noGrp="1"/>
          </p:cNvSpPr>
          <p:nvPr>
            <p:ph idx="1"/>
          </p:nvPr>
        </p:nvSpPr>
        <p:spPr>
          <a:xfrm>
            <a:off x="457200" y="1089837"/>
            <a:ext cx="8229600" cy="1270591"/>
          </a:xfrm>
        </p:spPr>
        <p:txBody>
          <a:bodyPr/>
          <a:lstStyle/>
          <a:p>
            <a:pPr>
              <a:lnSpc>
                <a:spcPct val="90000"/>
              </a:lnSpc>
              <a:defRPr sz="1800">
                <a:solidFill>
                  <a:srgbClr val="000000"/>
                </a:solidFill>
              </a:defRPr>
            </a:pPr>
            <a:r>
              <a:rPr lang="en-US"/>
              <a:t>Double letters: LL, EE, SS frequent</a:t>
            </a:r>
          </a:p>
          <a:p>
            <a:pPr>
              <a:lnSpc>
                <a:spcPct val="90000"/>
              </a:lnSpc>
              <a:defRPr sz="1800">
                <a:solidFill>
                  <a:srgbClr val="000000"/>
                </a:solidFill>
              </a:defRPr>
            </a:pPr>
            <a:r>
              <a:rPr lang="en-US"/>
              <a:t>Bigraphs (2 letters that show up together)</a:t>
            </a:r>
            <a:endParaRPr lang="en-US" dirty="0"/>
          </a:p>
          <a:p>
            <a:pPr>
              <a:lnSpc>
                <a:spcPct val="90000"/>
              </a:lnSpc>
              <a:defRPr sz="1800">
                <a:solidFill>
                  <a:srgbClr val="000000"/>
                </a:solidFill>
              </a:defRPr>
            </a:pPr>
            <a:r>
              <a:rPr lang="en-US"/>
              <a:t>Trigraphs (3 letters that show up together)</a:t>
            </a:r>
            <a:endParaRPr lang="en-US" dirty="0"/>
          </a:p>
        </p:txBody>
      </p:sp>
      <p:sp>
        <p:nvSpPr>
          <p:cNvPr id="6" name="Title 1">
            <a:extLst>
              <a:ext uri="{FF2B5EF4-FFF2-40B4-BE49-F238E27FC236}">
                <a16:creationId xmlns:a16="http://schemas.microsoft.com/office/drawing/2014/main" id="{41C148B7-9487-EEA8-B8ED-2A06111B33B7}"/>
              </a:ext>
            </a:extLst>
          </p:cNvPr>
          <p:cNvSpPr txBox="1">
            <a:spLocks/>
          </p:cNvSpPr>
          <p:nvPr/>
        </p:nvSpPr>
        <p:spPr>
          <a:xfrm>
            <a:off x="151617" y="15530"/>
            <a:ext cx="8374315" cy="813816"/>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t>Frequency Analysis: Other Clues</a:t>
            </a:r>
          </a:p>
        </p:txBody>
      </p:sp>
      <p:pic>
        <p:nvPicPr>
          <p:cNvPr id="4" name="Picture 3">
            <a:extLst>
              <a:ext uri="{FF2B5EF4-FFF2-40B4-BE49-F238E27FC236}">
                <a16:creationId xmlns:a16="http://schemas.microsoft.com/office/drawing/2014/main" id="{E97D8F86-6056-7855-6DA3-8E1C6DF86626}"/>
              </a:ext>
            </a:extLst>
          </p:cNvPr>
          <p:cNvPicPr>
            <a:picLocks noChangeAspect="1"/>
          </p:cNvPicPr>
          <p:nvPr/>
        </p:nvPicPr>
        <p:blipFill>
          <a:blip r:embed="rId2"/>
          <a:stretch>
            <a:fillRect/>
          </a:stretch>
        </p:blipFill>
        <p:spPr>
          <a:xfrm>
            <a:off x="1072826" y="2244521"/>
            <a:ext cx="6529453" cy="2216057"/>
          </a:xfrm>
          <a:prstGeom prst="rect">
            <a:avLst/>
          </a:prstGeom>
        </p:spPr>
      </p:pic>
      <p:sp>
        <p:nvSpPr>
          <p:cNvPr id="5" name="TextBox 4">
            <a:extLst>
              <a:ext uri="{FF2B5EF4-FFF2-40B4-BE49-F238E27FC236}">
                <a16:creationId xmlns:a16="http://schemas.microsoft.com/office/drawing/2014/main" id="{7993B32A-EF84-05B3-BBA0-E416219573A2}"/>
              </a:ext>
            </a:extLst>
          </p:cNvPr>
          <p:cNvSpPr txBox="1"/>
          <p:nvPr/>
        </p:nvSpPr>
        <p:spPr>
          <a:xfrm>
            <a:off x="552893" y="4859079"/>
            <a:ext cx="7973039" cy="1569660"/>
          </a:xfrm>
          <a:prstGeom prst="rect">
            <a:avLst/>
          </a:prstGeom>
          <a:noFill/>
        </p:spPr>
        <p:txBody>
          <a:bodyPr wrap="square" rtlCol="0">
            <a:spAutoFit/>
          </a:bodyPr>
          <a:lstStyle/>
          <a:p>
            <a:r>
              <a:rPr lang="en-US" sz="1600" b="1" dirty="0"/>
              <a:t>Most common English </a:t>
            </a:r>
            <a:r>
              <a:rPr lang="en-US" sz="1600" b="1" dirty="0" err="1"/>
              <a:t>bigraphs</a:t>
            </a:r>
            <a:r>
              <a:rPr lang="en-US" sz="1600" b="1" dirty="0"/>
              <a:t> (2-letter combinations) in order:</a:t>
            </a:r>
            <a:endParaRPr lang="en-US" sz="1600" dirty="0"/>
          </a:p>
          <a:p>
            <a:r>
              <a:rPr lang="en-US" sz="1600" dirty="0" err="1"/>
              <a:t>th</a:t>
            </a:r>
            <a:r>
              <a:rPr lang="en-US" sz="1600" dirty="0"/>
              <a:t>, he, in, </a:t>
            </a:r>
            <a:r>
              <a:rPr lang="en-US" sz="1600" dirty="0" err="1"/>
              <a:t>en</a:t>
            </a:r>
            <a:r>
              <a:rPr lang="en-US" sz="1600" dirty="0"/>
              <a:t>, </a:t>
            </a:r>
            <a:r>
              <a:rPr lang="en-US" sz="1600" dirty="0" err="1"/>
              <a:t>nt</a:t>
            </a:r>
            <a:r>
              <a:rPr lang="en-US" sz="1600" dirty="0"/>
              <a:t>, re, er, an, </a:t>
            </a:r>
            <a:r>
              <a:rPr lang="en-US" sz="1600" dirty="0" err="1"/>
              <a:t>ti</a:t>
            </a:r>
            <a:r>
              <a:rPr lang="en-US" sz="1600" dirty="0"/>
              <a:t>, es, on, at, se, </a:t>
            </a:r>
            <a:r>
              <a:rPr lang="en-US" sz="1600" dirty="0" err="1"/>
              <a:t>nd</a:t>
            </a:r>
            <a:r>
              <a:rPr lang="en-US" sz="1600" dirty="0"/>
              <a:t>, or, </a:t>
            </a:r>
            <a:r>
              <a:rPr lang="en-US" sz="1600" dirty="0" err="1"/>
              <a:t>ar</a:t>
            </a:r>
            <a:r>
              <a:rPr lang="en-US" sz="1600" dirty="0"/>
              <a:t>, al, </a:t>
            </a:r>
            <a:r>
              <a:rPr lang="en-US" sz="1600" dirty="0" err="1"/>
              <a:t>te</a:t>
            </a:r>
            <a:r>
              <a:rPr lang="en-US" sz="1600" dirty="0"/>
              <a:t>, co, de, to, </a:t>
            </a:r>
            <a:r>
              <a:rPr lang="en-US" sz="1600" dirty="0" err="1"/>
              <a:t>ra</a:t>
            </a:r>
            <a:r>
              <a:rPr lang="en-US" sz="1600" dirty="0"/>
              <a:t>, et, ed, it, </a:t>
            </a:r>
            <a:r>
              <a:rPr lang="en-US" sz="1600" dirty="0" err="1"/>
              <a:t>sa</a:t>
            </a:r>
            <a:r>
              <a:rPr lang="en-US" sz="1600" dirty="0"/>
              <a:t>, </a:t>
            </a:r>
            <a:r>
              <a:rPr lang="en-US" sz="1600" dirty="0" err="1"/>
              <a:t>em</a:t>
            </a:r>
            <a:r>
              <a:rPr lang="en-US" sz="1600" dirty="0"/>
              <a:t>, </a:t>
            </a:r>
            <a:r>
              <a:rPr lang="en-US" sz="1600" dirty="0" err="1"/>
              <a:t>ro</a:t>
            </a:r>
            <a:endParaRPr lang="en-US" sz="1600" dirty="0"/>
          </a:p>
          <a:p>
            <a:endParaRPr lang="en-US" sz="1600" b="1" dirty="0"/>
          </a:p>
          <a:p>
            <a:r>
              <a:rPr lang="en-US" sz="1600" b="1" dirty="0"/>
              <a:t>Most common English trigraphs (3-letter combinations) in order:</a:t>
            </a:r>
            <a:endParaRPr lang="en-US" sz="1600" dirty="0"/>
          </a:p>
          <a:p>
            <a:r>
              <a:rPr lang="en-US" sz="1600" dirty="0"/>
              <a:t>the, and, </a:t>
            </a:r>
            <a:r>
              <a:rPr lang="en-US" sz="1600" dirty="0" err="1"/>
              <a:t>tha</a:t>
            </a:r>
            <a:r>
              <a:rPr lang="en-US" sz="1600" dirty="0"/>
              <a:t>, </a:t>
            </a:r>
            <a:r>
              <a:rPr lang="en-US" sz="1600" dirty="0" err="1"/>
              <a:t>ent</a:t>
            </a:r>
            <a:r>
              <a:rPr lang="en-US" sz="1600" dirty="0"/>
              <a:t>, </a:t>
            </a:r>
            <a:r>
              <a:rPr lang="en-US" sz="1600" dirty="0" err="1"/>
              <a:t>ing</a:t>
            </a:r>
            <a:r>
              <a:rPr lang="en-US" sz="1600" dirty="0"/>
              <a:t>, ion, </a:t>
            </a:r>
            <a:r>
              <a:rPr lang="en-US" sz="1600" dirty="0" err="1"/>
              <a:t>tio</a:t>
            </a:r>
            <a:r>
              <a:rPr lang="en-US" sz="1600" dirty="0"/>
              <a:t>, for, </a:t>
            </a:r>
            <a:r>
              <a:rPr lang="en-US" sz="1600" dirty="0" err="1"/>
              <a:t>nde</a:t>
            </a:r>
            <a:r>
              <a:rPr lang="en-US" sz="1600" dirty="0"/>
              <a:t>, has, </a:t>
            </a:r>
            <a:r>
              <a:rPr lang="en-US" sz="1600" dirty="0" err="1"/>
              <a:t>nce</a:t>
            </a:r>
            <a:r>
              <a:rPr lang="en-US" sz="1600" dirty="0"/>
              <a:t>, </a:t>
            </a:r>
            <a:r>
              <a:rPr lang="en-US" sz="1600" dirty="0" err="1"/>
              <a:t>edt</a:t>
            </a:r>
            <a:r>
              <a:rPr lang="en-US" sz="1600" dirty="0"/>
              <a:t>, tis, oft, </a:t>
            </a:r>
            <a:r>
              <a:rPr lang="en-US" sz="1600" dirty="0" err="1"/>
              <a:t>sth</a:t>
            </a:r>
            <a:r>
              <a:rPr lang="en-US" sz="1600" dirty="0"/>
              <a:t>, men</a:t>
            </a:r>
          </a:p>
          <a:p>
            <a:endParaRPr lang="en-US" sz="1600" dirty="0"/>
          </a:p>
        </p:txBody>
      </p:sp>
    </p:spTree>
    <p:extLst>
      <p:ext uri="{BB962C8B-B14F-4D97-AF65-F5344CB8AC3E}">
        <p14:creationId xmlns:p14="http://schemas.microsoft.com/office/powerpoint/2010/main" val="318783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D00D4-96F1-B9FB-3E23-B6BE67D228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7DAEB0-60E4-84B5-A165-C035D9B19E71}"/>
              </a:ext>
            </a:extLst>
          </p:cNvPr>
          <p:cNvSpPr>
            <a:spLocks noGrp="1"/>
          </p:cNvSpPr>
          <p:nvPr>
            <p:ph type="title"/>
          </p:nvPr>
        </p:nvSpPr>
        <p:spPr/>
        <p:txBody>
          <a:bodyPr>
            <a:noAutofit/>
          </a:bodyPr>
          <a:lstStyle/>
          <a:p>
            <a:r>
              <a:rPr lang="en-US" sz="3200" dirty="0"/>
              <a:t>Frequency Analysis: </a:t>
            </a:r>
            <a:br>
              <a:rPr lang="en-US" sz="3200"/>
            </a:br>
            <a:r>
              <a:rPr lang="en-US" sz="3200"/>
              <a:t>Only Holds </a:t>
            </a:r>
            <a:r>
              <a:rPr lang="en-US" sz="3200" dirty="0"/>
              <a:t>True for </a:t>
            </a:r>
            <a:r>
              <a:rPr lang="en-US" sz="3200" u="sng" dirty="0"/>
              <a:t>Long</a:t>
            </a:r>
            <a:r>
              <a:rPr lang="en-US" sz="3200" dirty="0"/>
              <a:t> Ciphertexts</a:t>
            </a:r>
            <a:endParaRPr sz="3200" dirty="0"/>
          </a:p>
        </p:txBody>
      </p:sp>
      <p:sp>
        <p:nvSpPr>
          <p:cNvPr id="3" name="Content Placeholder 2">
            <a:extLst>
              <a:ext uri="{FF2B5EF4-FFF2-40B4-BE49-F238E27FC236}">
                <a16:creationId xmlns:a16="http://schemas.microsoft.com/office/drawing/2014/main" id="{241B82DC-B27F-2BA8-BC7A-325EB12C919C}"/>
              </a:ext>
            </a:extLst>
          </p:cNvPr>
          <p:cNvSpPr>
            <a:spLocks noGrp="1"/>
          </p:cNvSpPr>
          <p:nvPr>
            <p:ph idx="1"/>
          </p:nvPr>
        </p:nvSpPr>
        <p:spPr>
          <a:xfrm>
            <a:off x="457200" y="1981200"/>
            <a:ext cx="8229600" cy="4144963"/>
          </a:xfrm>
        </p:spPr>
        <p:txBody>
          <a:bodyPr>
            <a:normAutofit/>
          </a:bodyPr>
          <a:lstStyle/>
          <a:p>
            <a:pPr marL="0" indent="0">
              <a:buNone/>
            </a:pPr>
            <a:r>
              <a:rPr lang="en-US" sz="1800" dirty="0"/>
              <a:t>Statistics like those just discussed can only be used reliably with relatively long ciphertexts. </a:t>
            </a:r>
          </a:p>
          <a:p>
            <a:pPr marL="0" indent="0">
              <a:buNone/>
            </a:pPr>
            <a:endParaRPr lang="en-US" sz="1800" dirty="0"/>
          </a:p>
          <a:p>
            <a:pPr marL="0" indent="0">
              <a:buNone/>
            </a:pPr>
            <a:r>
              <a:rPr lang="en-US" sz="1800" dirty="0"/>
              <a:t>Consider this sentence:</a:t>
            </a:r>
          </a:p>
          <a:p>
            <a:pPr marL="0" indent="0">
              <a:buNone/>
            </a:pPr>
            <a:r>
              <a:rPr lang="en-US" sz="1800" dirty="0"/>
              <a:t>   MY BROWN DOG </a:t>
            </a:r>
            <a:r>
              <a:rPr lang="en-US" sz="1800">
                <a:sym typeface="Wingdings" panose="05000000000000000000" pitchFamily="2" charset="2"/>
              </a:rPr>
              <a:t> This phrase contains no Es</a:t>
            </a:r>
            <a:r>
              <a:rPr lang="en-US" sz="1800" dirty="0">
                <a:sym typeface="Wingdings" panose="05000000000000000000" pitchFamily="2" charset="2"/>
              </a:rPr>
              <a:t>, Ts, or As</a:t>
            </a:r>
          </a:p>
          <a:p>
            <a:pPr marL="0" indent="0">
              <a:buNone/>
            </a:pPr>
            <a:endParaRPr lang="en-US" sz="1800" dirty="0">
              <a:sym typeface="Wingdings" panose="05000000000000000000" pitchFamily="2" charset="2"/>
            </a:endParaRPr>
          </a:p>
          <a:p>
            <a:pPr marL="0" indent="0">
              <a:buNone/>
            </a:pPr>
            <a:r>
              <a:rPr lang="en-US" sz="1800" dirty="0">
                <a:sym typeface="Wingdings" panose="05000000000000000000" pitchFamily="2" charset="2"/>
              </a:rPr>
              <a:t>The longer the ciphertext, the likelier it adheres to predictable usage patterns. </a:t>
            </a:r>
            <a:endParaRPr sz="1800" dirty="0"/>
          </a:p>
        </p:txBody>
      </p:sp>
    </p:spTree>
    <p:extLst>
      <p:ext uri="{BB962C8B-B14F-4D97-AF65-F5344CB8AC3E}">
        <p14:creationId xmlns:p14="http://schemas.microsoft.com/office/powerpoint/2010/main" val="26018647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5"/>
            <a:ext cx="7886700" cy="1325563"/>
          </a:xfrm>
        </p:spPr>
        <p:txBody>
          <a:bodyPr>
            <a:normAutofit/>
          </a:bodyPr>
          <a:lstStyle/>
          <a:p>
            <a:r>
              <a:rPr lang="en-US" sz="4700"/>
              <a:t>Word Patterns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28650" y="1929383"/>
            <a:ext cx="7886700" cy="4563491"/>
          </a:xfrm>
        </p:spPr>
        <p:txBody>
          <a:bodyPr>
            <a:normAutofit/>
          </a:bodyPr>
          <a:lstStyle/>
          <a:p>
            <a:pPr>
              <a:lnSpc>
                <a:spcPct val="90000"/>
              </a:lnSpc>
              <a:defRPr sz="1800">
                <a:solidFill>
                  <a:srgbClr val="000000"/>
                </a:solidFill>
              </a:defRPr>
            </a:pPr>
            <a:r>
              <a:rPr lang="en-US" sz="1400" dirty="0"/>
              <a:t>Can be very valuable for discerning a key</a:t>
            </a:r>
          </a:p>
          <a:p>
            <a:pPr>
              <a:lnSpc>
                <a:spcPct val="90000"/>
              </a:lnSpc>
              <a:defRPr sz="1800">
                <a:solidFill>
                  <a:srgbClr val="000000"/>
                </a:solidFill>
              </a:defRPr>
            </a:pPr>
            <a:r>
              <a:rPr lang="en-US" sz="1400" dirty="0"/>
              <a:t>Consider the ciphertext: TPOTFSTS</a:t>
            </a:r>
          </a:p>
          <a:p>
            <a:pPr>
              <a:lnSpc>
                <a:spcPct val="90000"/>
              </a:lnSpc>
              <a:defRPr sz="1800">
                <a:solidFill>
                  <a:srgbClr val="000000"/>
                </a:solidFill>
              </a:defRPr>
            </a:pPr>
            <a:r>
              <a:rPr lang="en-US" sz="1400" dirty="0"/>
              <a:t>We create a pattern out of this as follows: ABCADEAE </a:t>
            </a:r>
          </a:p>
          <a:p>
            <a:pPr lvl="1">
              <a:lnSpc>
                <a:spcPct val="90000"/>
              </a:lnSpc>
              <a:defRPr sz="1800">
                <a:solidFill>
                  <a:srgbClr val="000000"/>
                </a:solidFill>
              </a:defRPr>
            </a:pPr>
            <a:r>
              <a:rPr lang="en-US" sz="1400" dirty="0"/>
              <a:t>1</a:t>
            </a:r>
            <a:r>
              <a:rPr lang="en-US" sz="1400" baseline="30000" dirty="0"/>
              <a:t>st</a:t>
            </a:r>
            <a:r>
              <a:rPr lang="en-US" sz="1400" dirty="0"/>
              <a:t>, 4</a:t>
            </a:r>
            <a:r>
              <a:rPr lang="en-US" sz="1400" baseline="30000" dirty="0"/>
              <a:t>th</a:t>
            </a:r>
            <a:r>
              <a:rPr lang="en-US" sz="1400" dirty="0"/>
              <a:t>, 7</a:t>
            </a:r>
            <a:r>
              <a:rPr lang="en-US" sz="1400" baseline="30000" dirty="0"/>
              <a:t>th</a:t>
            </a:r>
            <a:r>
              <a:rPr lang="en-US" sz="1400" dirty="0"/>
              <a:t> letters are the same</a:t>
            </a:r>
          </a:p>
          <a:p>
            <a:pPr lvl="1">
              <a:lnSpc>
                <a:spcPct val="90000"/>
              </a:lnSpc>
              <a:defRPr sz="1800">
                <a:solidFill>
                  <a:srgbClr val="000000"/>
                </a:solidFill>
              </a:defRPr>
            </a:pPr>
            <a:r>
              <a:rPr lang="en-US" sz="1400" dirty="0"/>
              <a:t>6</a:t>
            </a:r>
            <a:r>
              <a:rPr lang="en-US" sz="1400" baseline="30000" dirty="0"/>
              <a:t>th</a:t>
            </a:r>
            <a:r>
              <a:rPr lang="en-US" sz="1400" dirty="0"/>
              <a:t> and 8</a:t>
            </a:r>
            <a:r>
              <a:rPr lang="en-US" sz="1400" baseline="30000" dirty="0"/>
              <a:t>th</a:t>
            </a:r>
            <a:r>
              <a:rPr lang="en-US" sz="1400" dirty="0"/>
              <a:t> letters match</a:t>
            </a:r>
          </a:p>
          <a:p>
            <a:pPr lvl="1">
              <a:lnSpc>
                <a:spcPct val="90000"/>
              </a:lnSpc>
              <a:defRPr sz="1800">
                <a:solidFill>
                  <a:srgbClr val="000000"/>
                </a:solidFill>
              </a:defRPr>
            </a:pPr>
            <a:r>
              <a:rPr lang="en-US" sz="1400" dirty="0"/>
              <a:t>Only a small number (&lt;15) of words in the English language match this pattern:</a:t>
            </a:r>
          </a:p>
          <a:p>
            <a:pPr lvl="2">
              <a:lnSpc>
                <a:spcPct val="90000"/>
              </a:lnSpc>
              <a:defRPr sz="1800">
                <a:solidFill>
                  <a:srgbClr val="000000"/>
                </a:solidFill>
              </a:defRPr>
            </a:pPr>
            <a:r>
              <a:rPr lang="en-US" sz="1400" dirty="0"/>
              <a:t>ARKANSAS</a:t>
            </a:r>
          </a:p>
          <a:p>
            <a:pPr lvl="2">
              <a:lnSpc>
                <a:spcPct val="90000"/>
              </a:lnSpc>
              <a:defRPr sz="1800">
                <a:solidFill>
                  <a:srgbClr val="000000"/>
                </a:solidFill>
              </a:defRPr>
            </a:pPr>
            <a:r>
              <a:rPr lang="en-US" sz="1400" dirty="0"/>
              <a:t>EXPENDED</a:t>
            </a:r>
          </a:p>
          <a:p>
            <a:pPr lvl="2">
              <a:lnSpc>
                <a:spcPct val="90000"/>
              </a:lnSpc>
              <a:defRPr sz="1800">
                <a:solidFill>
                  <a:srgbClr val="000000"/>
                </a:solidFill>
              </a:defRPr>
            </a:pPr>
            <a:r>
              <a:rPr lang="en-US" sz="1400" dirty="0"/>
              <a:t>EXPENSES</a:t>
            </a:r>
          </a:p>
          <a:p>
            <a:pPr lvl="2">
              <a:lnSpc>
                <a:spcPct val="90000"/>
              </a:lnSpc>
              <a:defRPr sz="1800">
                <a:solidFill>
                  <a:srgbClr val="000000"/>
                </a:solidFill>
              </a:defRPr>
            </a:pPr>
            <a:r>
              <a:rPr lang="en-US" sz="1400" dirty="0" err="1"/>
              <a:t>Etc</a:t>
            </a:r>
            <a:endParaRPr lang="en-US" sz="1400" dirty="0"/>
          </a:p>
          <a:p>
            <a:pPr lvl="1">
              <a:lnSpc>
                <a:spcPct val="90000"/>
              </a:lnSpc>
              <a:defRPr sz="1800">
                <a:solidFill>
                  <a:srgbClr val="000000"/>
                </a:solidFill>
              </a:defRPr>
            </a:pPr>
            <a:r>
              <a:rPr lang="en-US" sz="1400" dirty="0"/>
              <a:t>From there, context can be used to deduce the true plaintext. If this message was sent from a </a:t>
            </a:r>
            <a:r>
              <a:rPr lang="en-US" sz="1400"/>
              <a:t>politician on an ad campaign to become mayor of Little Rock, </a:t>
            </a:r>
            <a:r>
              <a:rPr lang="en-US" sz="1400" dirty="0"/>
              <a:t>then, ARKANSAS would be a good guess</a:t>
            </a:r>
            <a:r>
              <a:rPr lang="en-US" sz="1400"/>
              <a:t>. If an attacker had worked this out, they would now know 5 letters of the key. This would </a:t>
            </a:r>
            <a:r>
              <a:rPr lang="en-US" sz="1400" dirty="0"/>
              <a:t>be a </a:t>
            </a:r>
            <a:r>
              <a:rPr lang="en-US" sz="1400" u="sng" dirty="0"/>
              <a:t>huge</a:t>
            </a:r>
            <a:r>
              <a:rPr lang="en-US" sz="1400" dirty="0"/>
              <a:t> foothold </a:t>
            </a:r>
            <a:r>
              <a:rPr lang="en-US" sz="1400"/>
              <a:t>for working out the remainder of the entire </a:t>
            </a:r>
            <a:r>
              <a:rPr lang="en-US" sz="1400" dirty="0"/>
              <a:t>key. </a:t>
            </a:r>
          </a:p>
          <a:p>
            <a:pPr>
              <a:lnSpc>
                <a:spcPct val="90000"/>
              </a:lnSpc>
              <a:defRPr sz="1800">
                <a:solidFill>
                  <a:srgbClr val="000000"/>
                </a:solidFill>
              </a:defRPr>
            </a:pPr>
            <a:r>
              <a:rPr lang="en-US" sz="1400" dirty="0"/>
              <a:t>In the old days, there were large volumes of books that had been painstakingly put together that matched patterns. Now there are websites that automate the task.  </a:t>
            </a:r>
          </a:p>
          <a:p>
            <a:pPr lvl="1">
              <a:lnSpc>
                <a:spcPct val="90000"/>
              </a:lnSpc>
              <a:defRPr sz="1800">
                <a:solidFill>
                  <a:srgbClr val="000000"/>
                </a:solidFill>
              </a:defRPr>
            </a:pPr>
            <a:r>
              <a:rPr lang="en-US" sz="1400" dirty="0"/>
              <a:t>See this page: </a:t>
            </a:r>
            <a:r>
              <a:rPr lang="en-US" sz="1400" dirty="0">
                <a:hlinkClick r:id="rId2"/>
              </a:rPr>
              <a:t>http://dcode.fr/en</a:t>
            </a:r>
            <a:endParaRPr lang="en-US" sz="1400" dirty="0"/>
          </a:p>
          <a:p>
            <a:pPr lvl="2">
              <a:lnSpc>
                <a:spcPct val="90000"/>
              </a:lnSpc>
              <a:defRPr sz="1800">
                <a:solidFill>
                  <a:srgbClr val="000000"/>
                </a:solidFill>
              </a:defRPr>
            </a:pPr>
            <a:r>
              <a:rPr lang="en-US" sz="1400" dirty="0"/>
              <a:t>The frequency analysis page: </a:t>
            </a:r>
            <a:r>
              <a:rPr lang="en-US" sz="1400" dirty="0">
                <a:hlinkClick r:id="rId3"/>
              </a:rPr>
              <a:t>https://www.dcode.fr/word-pattern-search</a:t>
            </a:r>
            <a:r>
              <a:rPr lang="en-US" sz="1400" dirty="0"/>
              <a:t>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5"/>
            <a:ext cx="7886700" cy="1325563"/>
          </a:xfrm>
        </p:spPr>
        <p:txBody>
          <a:bodyPr>
            <a:normAutofit/>
          </a:bodyPr>
          <a:lstStyle/>
          <a:p>
            <a:r>
              <a:rPr lang="en-US" sz="4700"/>
              <a:t>Exercise: Word Patterns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28650" y="1937268"/>
            <a:ext cx="7886700" cy="4251960"/>
          </a:xfrm>
        </p:spPr>
        <p:txBody>
          <a:bodyPr>
            <a:noAutofit/>
          </a:bodyPr>
          <a:lstStyle/>
          <a:p>
            <a:pPr marL="0" indent="0">
              <a:lnSpc>
                <a:spcPct val="90000"/>
              </a:lnSpc>
              <a:buNone/>
            </a:pPr>
            <a:r>
              <a:rPr lang="en-US" sz="1400"/>
              <a:t>You intercept a ciphertext that you believe is related to identifying a spy you are trying to capture. This spy  is known to be wearing a disguise. </a:t>
            </a:r>
          </a:p>
          <a:p>
            <a:pPr marL="0" indent="0">
              <a:lnSpc>
                <a:spcPct val="90000"/>
              </a:lnSpc>
              <a:buNone/>
            </a:pPr>
            <a:endParaRPr lang="en-US" sz="1400"/>
          </a:p>
          <a:p>
            <a:pPr marL="0" indent="0">
              <a:lnSpc>
                <a:spcPct val="90000"/>
              </a:lnSpc>
              <a:buNone/>
            </a:pPr>
            <a:r>
              <a:rPr lang="en-US" sz="1400"/>
              <a:t>The ciphertext is as follows: </a:t>
            </a:r>
            <a:r>
              <a:rPr lang="en-US" sz="1400" b="1">
                <a:latin typeface="Courier New" panose="02070309020205020404" pitchFamily="49" charset="0"/>
                <a:cs typeface="Courier New" panose="02070309020205020404" pitchFamily="49" charset="0"/>
              </a:rPr>
              <a:t>PUEXCFBVBXF</a:t>
            </a:r>
            <a:r>
              <a:rPr lang="en-US" sz="1400"/>
              <a:t>. </a:t>
            </a:r>
          </a:p>
          <a:p>
            <a:pPr marL="0" indent="0">
              <a:lnSpc>
                <a:spcPct val="90000"/>
              </a:lnSpc>
              <a:buNone/>
            </a:pPr>
            <a:endParaRPr lang="en-US" sz="1400"/>
          </a:p>
          <a:p>
            <a:pPr marL="0" indent="0">
              <a:lnSpc>
                <a:spcPct val="90000"/>
              </a:lnSpc>
              <a:buNone/>
            </a:pPr>
            <a:r>
              <a:rPr lang="en-US" sz="1400"/>
              <a:t>Using a word pattern search and the website referenced earlier, decipher the word. </a:t>
            </a:r>
          </a:p>
          <a:p>
            <a:pPr marL="0" indent="0">
              <a:lnSpc>
                <a:spcPct val="90000"/>
              </a:lnSpc>
              <a:buNone/>
            </a:pPr>
            <a:endParaRPr lang="en-US" sz="1400"/>
          </a:p>
          <a:p>
            <a:pPr marL="0" indent="0">
              <a:lnSpc>
                <a:spcPct val="90000"/>
              </a:lnSpc>
              <a:buNone/>
            </a:pPr>
            <a:r>
              <a:rPr lang="en-US" sz="1400" b="1"/>
              <a:t>Answer:</a:t>
            </a:r>
          </a:p>
          <a:p>
            <a:pPr marL="0" indent="0">
              <a:lnSpc>
                <a:spcPct val="90000"/>
              </a:lnSpc>
              <a:buNone/>
            </a:pPr>
            <a:r>
              <a:rPr lang="en-US" sz="1400"/>
              <a:t>The pattern is: ABCDEFGHGDF</a:t>
            </a:r>
          </a:p>
          <a:p>
            <a:pPr marL="0" indent="0">
              <a:lnSpc>
                <a:spcPct val="90000"/>
              </a:lnSpc>
              <a:buNone/>
            </a:pPr>
            <a:r>
              <a:rPr lang="en-US" sz="1400"/>
              <a:t>Words that come up:</a:t>
            </a:r>
          </a:p>
          <a:p>
            <a:pPr>
              <a:lnSpc>
                <a:spcPct val="90000"/>
              </a:lnSpc>
              <a:buFontTx/>
              <a:buChar char="-"/>
            </a:pPr>
            <a:r>
              <a:rPr lang="en-US" sz="1400"/>
              <a:t>Adversities</a:t>
            </a:r>
          </a:p>
          <a:p>
            <a:pPr>
              <a:lnSpc>
                <a:spcPct val="90000"/>
              </a:lnSpc>
              <a:buFontTx/>
              <a:buChar char="-"/>
            </a:pPr>
            <a:r>
              <a:rPr lang="en-US" sz="1400"/>
              <a:t>Quickenance</a:t>
            </a:r>
          </a:p>
          <a:p>
            <a:pPr>
              <a:lnSpc>
                <a:spcPct val="90000"/>
              </a:lnSpc>
              <a:buFontTx/>
              <a:buChar char="-"/>
            </a:pPr>
            <a:r>
              <a:rPr lang="en-US" sz="1400"/>
              <a:t>Recognition</a:t>
            </a:r>
          </a:p>
          <a:p>
            <a:pPr>
              <a:lnSpc>
                <a:spcPct val="90000"/>
              </a:lnSpc>
              <a:buFontTx/>
              <a:buChar char="-"/>
            </a:pPr>
            <a:r>
              <a:rPr lang="en-US" sz="1400"/>
              <a:t>Understates</a:t>
            </a:r>
          </a:p>
          <a:p>
            <a:pPr>
              <a:lnSpc>
                <a:spcPct val="90000"/>
              </a:lnSpc>
              <a:buFontTx/>
              <a:buChar char="-"/>
            </a:pPr>
            <a:r>
              <a:rPr lang="en-US" sz="1400"/>
              <a:t>Versatilist</a:t>
            </a:r>
          </a:p>
          <a:p>
            <a:pPr marL="0" indent="0">
              <a:lnSpc>
                <a:spcPct val="90000"/>
              </a:lnSpc>
              <a:buNone/>
            </a:pPr>
            <a:endParaRPr lang="en-US" sz="1400"/>
          </a:p>
          <a:p>
            <a:pPr marL="0" indent="0">
              <a:lnSpc>
                <a:spcPct val="90000"/>
              </a:lnSpc>
              <a:buNone/>
            </a:pPr>
            <a:r>
              <a:rPr lang="en-US" sz="1400"/>
              <a:t>From the context, we guess that the word is: </a:t>
            </a:r>
            <a:r>
              <a:rPr lang="en-US" sz="1400" b="1">
                <a:latin typeface="Courier New" panose="02070309020205020404" pitchFamily="49" charset="0"/>
                <a:cs typeface="Courier New" panose="02070309020205020404" pitchFamily="49" charset="0"/>
              </a:rPr>
              <a:t>Recognition</a:t>
            </a:r>
            <a:r>
              <a:rPr lang="en-US" sz="1400"/>
              <a:t>. </a:t>
            </a:r>
          </a:p>
          <a:p>
            <a:pPr marL="0" indent="0">
              <a:lnSpc>
                <a:spcPct val="90000"/>
              </a:lnSpc>
              <a:buNone/>
            </a:pPr>
            <a:endParaRPr lang="en-US" sz="1400"/>
          </a:p>
          <a:p>
            <a:pPr marL="0" indent="0">
              <a:lnSpc>
                <a:spcPct val="90000"/>
              </a:lnSpc>
              <a:buNone/>
            </a:pPr>
            <a:r>
              <a:rPr lang="en-US" sz="1400"/>
              <a:t>We now know 8 letters of the substitution cipher! This is very likely to be a strong enough foothold to determine the remainder of the key. </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41362"/>
          </a:xfrm>
        </p:spPr>
        <p:txBody>
          <a:bodyPr>
            <a:normAutofit fontScale="90000"/>
          </a:bodyPr>
          <a:lstStyle/>
          <a:p>
            <a:r>
              <a:rPr dirty="0"/>
              <a:t>Vowel Recognition Algorithms</a:t>
            </a:r>
          </a:p>
        </p:txBody>
      </p:sp>
      <p:sp>
        <p:nvSpPr>
          <p:cNvPr id="3" name="Content Placeholder 2"/>
          <p:cNvSpPr>
            <a:spLocks noGrp="1"/>
          </p:cNvSpPr>
          <p:nvPr>
            <p:ph idx="1"/>
          </p:nvPr>
        </p:nvSpPr>
        <p:spPr>
          <a:xfrm>
            <a:off x="457200" y="1323359"/>
            <a:ext cx="5592726" cy="5109339"/>
          </a:xfrm>
        </p:spPr>
        <p:txBody>
          <a:bodyPr>
            <a:normAutofit lnSpcReduction="10000"/>
          </a:bodyPr>
          <a:lstStyle/>
          <a:p>
            <a:pPr algn="l">
              <a:defRPr sz="1800">
                <a:solidFill>
                  <a:srgbClr val="000000"/>
                </a:solidFill>
              </a:defRPr>
            </a:pPr>
            <a:r>
              <a:rPr sz="1600" dirty="0"/>
              <a:t>Vowels </a:t>
            </a:r>
            <a:r>
              <a:rPr sz="1600" u="sng" dirty="0"/>
              <a:t>contact</a:t>
            </a:r>
            <a:r>
              <a:rPr sz="1600" dirty="0"/>
              <a:t> more letters than consonants</a:t>
            </a:r>
            <a:endParaRPr lang="en-US" sz="1600" dirty="0"/>
          </a:p>
          <a:p>
            <a:pPr lvl="1">
              <a:defRPr sz="1800">
                <a:solidFill>
                  <a:srgbClr val="000000"/>
                </a:solidFill>
              </a:defRPr>
            </a:pPr>
            <a:r>
              <a:rPr lang="en-US" sz="1600" dirty="0"/>
              <a:t>Consider the following columns. Try to think of words that have the following digraphs in each column. Start with the column on the left. Then repeat with the column on the right.</a:t>
            </a:r>
          </a:p>
          <a:p>
            <a:pPr lvl="1">
              <a:defRPr sz="1800">
                <a:solidFill>
                  <a:srgbClr val="000000"/>
                </a:solidFill>
              </a:defRPr>
            </a:pPr>
            <a:r>
              <a:rPr lang="en-US" sz="1600" dirty="0"/>
              <a:t>Note how it is much easier with the column on the left. This is because vowels contact more letters than consonants. </a:t>
            </a:r>
          </a:p>
          <a:p>
            <a:pPr lvl="1">
              <a:defRPr sz="1800">
                <a:solidFill>
                  <a:srgbClr val="000000"/>
                </a:solidFill>
              </a:defRPr>
            </a:pPr>
            <a:r>
              <a:rPr lang="en-US" sz="1600" dirty="0"/>
              <a:t>As a result, we can deduce that A is far more likely to be a vowel than B. If in ciphertext, you found a letter Q </a:t>
            </a:r>
            <a:r>
              <a:rPr lang="en-US" sz="1600" u="sng" dirty="0"/>
              <a:t>contacting</a:t>
            </a:r>
            <a:r>
              <a:rPr lang="en-US" sz="1600" dirty="0"/>
              <a:t> many more letters than say, E, you would conclude that Q is far more likely to be a vowel. </a:t>
            </a:r>
          </a:p>
          <a:p>
            <a:pPr marL="457200" lvl="1" indent="0">
              <a:buNone/>
              <a:defRPr sz="1800">
                <a:solidFill>
                  <a:srgbClr val="000000"/>
                </a:solidFill>
              </a:defRPr>
            </a:pPr>
            <a:endParaRPr lang="en-US" sz="1600" dirty="0"/>
          </a:p>
          <a:p>
            <a:pPr marL="457200" lvl="1" indent="0">
              <a:buNone/>
              <a:defRPr sz="1800">
                <a:solidFill>
                  <a:srgbClr val="000000"/>
                </a:solidFill>
              </a:defRPr>
            </a:pPr>
            <a:endParaRPr sz="1600" dirty="0"/>
          </a:p>
          <a:p>
            <a:pPr algn="l">
              <a:defRPr sz="1800">
                <a:solidFill>
                  <a:srgbClr val="000000"/>
                </a:solidFill>
              </a:defRPr>
            </a:pPr>
            <a:r>
              <a:rPr sz="1600" dirty="0" err="1"/>
              <a:t>Sukhotin’s</a:t>
            </a:r>
            <a:r>
              <a:rPr sz="1600" dirty="0"/>
              <a:t> method: iterative vowel detection</a:t>
            </a:r>
            <a:endParaRPr lang="en-US" sz="1600" dirty="0"/>
          </a:p>
          <a:p>
            <a:pPr lvl="1">
              <a:defRPr sz="1800">
                <a:solidFill>
                  <a:srgbClr val="000000"/>
                </a:solidFill>
              </a:defRPr>
            </a:pPr>
            <a:r>
              <a:rPr lang="en-US" sz="1600" dirty="0"/>
              <a:t>An imperfect, but sometimes highly predictive algorithm that iterates through the ciphertext varying numbers of times and can help separates vowels and consonants in a ciphertext. </a:t>
            </a:r>
          </a:p>
          <a:p>
            <a:pPr lvl="1">
              <a:defRPr sz="1800">
                <a:solidFill>
                  <a:srgbClr val="000000"/>
                </a:solidFill>
              </a:defRPr>
            </a:pPr>
            <a:r>
              <a:rPr lang="en-US" sz="1600" dirty="0"/>
              <a:t>We will not go over the algorithm here but it can be easily found online. </a:t>
            </a:r>
            <a:endParaRPr sz="1600" dirty="0"/>
          </a:p>
        </p:txBody>
      </p:sp>
      <p:pic>
        <p:nvPicPr>
          <p:cNvPr id="5" name="Picture 4">
            <a:extLst>
              <a:ext uri="{FF2B5EF4-FFF2-40B4-BE49-F238E27FC236}">
                <a16:creationId xmlns:a16="http://schemas.microsoft.com/office/drawing/2014/main" id="{89318EDE-15D1-606D-2C26-205AAC03DBDF}"/>
              </a:ext>
            </a:extLst>
          </p:cNvPr>
          <p:cNvPicPr>
            <a:picLocks noChangeAspect="1"/>
          </p:cNvPicPr>
          <p:nvPr/>
        </p:nvPicPr>
        <p:blipFill>
          <a:blip r:embed="rId2"/>
          <a:stretch>
            <a:fillRect/>
          </a:stretch>
        </p:blipFill>
        <p:spPr>
          <a:xfrm>
            <a:off x="6301997" y="1557275"/>
            <a:ext cx="1686160" cy="21434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41155-ED4E-657D-3933-B48761878E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FD75A0-89E0-35FD-FBBE-7CF80188C9BA}"/>
              </a:ext>
            </a:extLst>
          </p:cNvPr>
          <p:cNvSpPr>
            <a:spLocks noGrp="1"/>
          </p:cNvSpPr>
          <p:nvPr>
            <p:ph type="ctrTitle"/>
          </p:nvPr>
        </p:nvSpPr>
        <p:spPr>
          <a:xfrm>
            <a:off x="450054" y="1693604"/>
            <a:ext cx="8341614" cy="1851397"/>
          </a:xfrm>
        </p:spPr>
        <p:txBody>
          <a:bodyPr anchor="b">
            <a:noAutofit/>
          </a:bodyPr>
          <a:lstStyle/>
          <a:p>
            <a:r>
              <a:rPr lang="en-US"/>
              <a:t>Other Historical Uses of MASCs</a:t>
            </a:r>
            <a:endParaRPr lang="en-US" dirty="0"/>
          </a:p>
        </p:txBody>
      </p:sp>
    </p:spTree>
    <p:extLst>
      <p:ext uri="{BB962C8B-B14F-4D97-AF65-F5344CB8AC3E}">
        <p14:creationId xmlns:p14="http://schemas.microsoft.com/office/powerpoint/2010/main" val="1667745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FB757-E394-0ED0-1427-E7C8867440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46DB33-AB31-775D-B580-73864FE05D3C}"/>
              </a:ext>
            </a:extLst>
          </p:cNvPr>
          <p:cNvSpPr>
            <a:spLocks noGrp="1"/>
          </p:cNvSpPr>
          <p:nvPr>
            <p:ph type="title"/>
          </p:nvPr>
        </p:nvSpPr>
        <p:spPr>
          <a:xfrm>
            <a:off x="74428" y="83252"/>
            <a:ext cx="5220586" cy="1143000"/>
          </a:xfrm>
        </p:spPr>
        <p:txBody>
          <a:bodyPr/>
          <a:lstStyle/>
          <a:p>
            <a:r>
              <a:rPr lang="en-US" dirty="0"/>
              <a:t>Other Uses of MASCs</a:t>
            </a:r>
            <a:endParaRPr dirty="0"/>
          </a:p>
        </p:txBody>
      </p:sp>
      <p:sp>
        <p:nvSpPr>
          <p:cNvPr id="3" name="Content Placeholder 2">
            <a:extLst>
              <a:ext uri="{FF2B5EF4-FFF2-40B4-BE49-F238E27FC236}">
                <a16:creationId xmlns:a16="http://schemas.microsoft.com/office/drawing/2014/main" id="{C3A0494D-5A6F-7547-013B-EB442E9890D3}"/>
              </a:ext>
            </a:extLst>
          </p:cNvPr>
          <p:cNvSpPr>
            <a:spLocks noGrp="1"/>
          </p:cNvSpPr>
          <p:nvPr>
            <p:ph idx="1"/>
          </p:nvPr>
        </p:nvSpPr>
        <p:spPr>
          <a:xfrm>
            <a:off x="457200" y="1600200"/>
            <a:ext cx="3903133" cy="4525963"/>
          </a:xfrm>
        </p:spPr>
        <p:txBody>
          <a:bodyPr>
            <a:normAutofit/>
          </a:bodyPr>
          <a:lstStyle/>
          <a:p>
            <a:r>
              <a:rPr lang="en-US" sz="1800" dirty="0"/>
              <a:t>For interest only. </a:t>
            </a:r>
          </a:p>
          <a:p>
            <a:r>
              <a:rPr lang="en-US" sz="1800" dirty="0"/>
              <a:t>Fantasy and </a:t>
            </a:r>
            <a:r>
              <a:rPr lang="en-US" sz="1800" dirty="0" err="1"/>
              <a:t>SciFi</a:t>
            </a:r>
            <a:r>
              <a:rPr lang="en-US" sz="1800" dirty="0"/>
              <a:t> authors have a noted history of embedding ciphers in images and on the covers of books. </a:t>
            </a:r>
          </a:p>
          <a:p>
            <a:r>
              <a:rPr lang="en-US" sz="1800" dirty="0"/>
              <a:t>An early edition of Tolkien’s LOTR. Note the runes around the border.</a:t>
            </a:r>
          </a:p>
          <a:p>
            <a:r>
              <a:rPr lang="en-US" sz="1800" dirty="0"/>
              <a:t>Mozart “composed” a cipher in which each note represented a letter (different from the proper note).  Don’t try to play it!</a:t>
            </a:r>
          </a:p>
          <a:p>
            <a:r>
              <a:rPr lang="en-US" sz="1800" dirty="0"/>
              <a:t>Masons (and children!) have used a version of the “Pigpen” cipher.</a:t>
            </a:r>
          </a:p>
          <a:p>
            <a:endParaRPr lang="en-US" sz="1800" dirty="0"/>
          </a:p>
          <a:p>
            <a:endParaRPr sz="1800" dirty="0"/>
          </a:p>
        </p:txBody>
      </p:sp>
      <p:pic>
        <p:nvPicPr>
          <p:cNvPr id="5" name="Picture 4">
            <a:extLst>
              <a:ext uri="{FF2B5EF4-FFF2-40B4-BE49-F238E27FC236}">
                <a16:creationId xmlns:a16="http://schemas.microsoft.com/office/drawing/2014/main" id="{EC1581AC-3749-0550-9332-61F69DB2277D}"/>
              </a:ext>
            </a:extLst>
          </p:cNvPr>
          <p:cNvPicPr>
            <a:picLocks noChangeAspect="1"/>
          </p:cNvPicPr>
          <p:nvPr/>
        </p:nvPicPr>
        <p:blipFill>
          <a:blip r:embed="rId2"/>
          <a:stretch>
            <a:fillRect/>
          </a:stretch>
        </p:blipFill>
        <p:spPr>
          <a:xfrm>
            <a:off x="4921487" y="1052623"/>
            <a:ext cx="3601890" cy="53375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C637D617-DCA2-65A9-C9E0-6FD5F0C8444D}"/>
              </a:ext>
            </a:extLst>
          </p:cNvPr>
          <p:cNvPicPr>
            <a:picLocks noChangeAspect="1"/>
          </p:cNvPicPr>
          <p:nvPr/>
        </p:nvPicPr>
        <p:blipFill>
          <a:blip r:embed="rId3"/>
          <a:stretch>
            <a:fillRect/>
          </a:stretch>
        </p:blipFill>
        <p:spPr>
          <a:xfrm>
            <a:off x="4453234" y="2274670"/>
            <a:ext cx="4350524" cy="24440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a:extLst>
              <a:ext uri="{FF2B5EF4-FFF2-40B4-BE49-F238E27FC236}">
                <a16:creationId xmlns:a16="http://schemas.microsoft.com/office/drawing/2014/main" id="{4C87624E-1857-D44F-CDCD-41C0F86D9B9C}"/>
              </a:ext>
            </a:extLst>
          </p:cNvPr>
          <p:cNvPicPr>
            <a:picLocks noChangeAspect="1"/>
          </p:cNvPicPr>
          <p:nvPr/>
        </p:nvPicPr>
        <p:blipFill>
          <a:blip r:embed="rId4"/>
          <a:stretch>
            <a:fillRect/>
          </a:stretch>
        </p:blipFill>
        <p:spPr>
          <a:xfrm>
            <a:off x="4453234" y="1214383"/>
            <a:ext cx="4534533" cy="771633"/>
          </a:xfrm>
          <a:prstGeom prst="rect">
            <a:avLst/>
          </a:prstGeom>
        </p:spPr>
      </p:pic>
      <p:pic>
        <p:nvPicPr>
          <p:cNvPr id="11" name="Picture 10">
            <a:extLst>
              <a:ext uri="{FF2B5EF4-FFF2-40B4-BE49-F238E27FC236}">
                <a16:creationId xmlns:a16="http://schemas.microsoft.com/office/drawing/2014/main" id="{088A1EA2-E328-6D03-87A9-9645F0038EB2}"/>
              </a:ext>
            </a:extLst>
          </p:cNvPr>
          <p:cNvPicPr>
            <a:picLocks noChangeAspect="1"/>
          </p:cNvPicPr>
          <p:nvPr/>
        </p:nvPicPr>
        <p:blipFill>
          <a:blip r:embed="rId5"/>
          <a:stretch>
            <a:fillRect/>
          </a:stretch>
        </p:blipFill>
        <p:spPr>
          <a:xfrm>
            <a:off x="5295014" y="4826000"/>
            <a:ext cx="2408667" cy="1852821"/>
          </a:xfrm>
          <a:prstGeom prst="rect">
            <a:avLst/>
          </a:prstGeom>
        </p:spPr>
      </p:pic>
    </p:spTree>
    <p:extLst>
      <p:ext uri="{BB962C8B-B14F-4D97-AF65-F5344CB8AC3E}">
        <p14:creationId xmlns:p14="http://schemas.microsoft.com/office/powerpoint/2010/main" val="126640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CA25006-9578-E076-8AF0-8F8A3E61EE2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6906711-0AFB-47DD-A4B6-4E94B38B8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A91F649-894C-41F6-A21D-3D1AC558E9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877832"/>
          </a:xfrm>
          <a:custGeom>
            <a:avLst/>
            <a:gdLst>
              <a:gd name="connsiteX0" fmla="*/ 6789701 w 12192000"/>
              <a:gd name="connsiteY0" fmla="*/ 2809623 h 2877832"/>
              <a:gd name="connsiteX1" fmla="*/ 6788702 w 12192000"/>
              <a:gd name="connsiteY1" fmla="*/ 2809701 h 2877832"/>
              <a:gd name="connsiteX2" fmla="*/ 6788476 w 12192000"/>
              <a:gd name="connsiteY2" fmla="*/ 2810235 h 2877832"/>
              <a:gd name="connsiteX3" fmla="*/ 0 w 12192000"/>
              <a:gd name="connsiteY3" fmla="*/ 0 h 2877832"/>
              <a:gd name="connsiteX4" fmla="*/ 12192000 w 12192000"/>
              <a:gd name="connsiteY4" fmla="*/ 0 h 2877832"/>
              <a:gd name="connsiteX5" fmla="*/ 12192000 w 12192000"/>
              <a:gd name="connsiteY5" fmla="*/ 1915388 h 2877832"/>
              <a:gd name="connsiteX6" fmla="*/ 12061096 w 12192000"/>
              <a:gd name="connsiteY6" fmla="*/ 1954428 h 2877832"/>
              <a:gd name="connsiteX7" fmla="*/ 11676800 w 12192000"/>
              <a:gd name="connsiteY7" fmla="*/ 2058003 h 2877832"/>
              <a:gd name="connsiteX8" fmla="*/ 10425355 w 12192000"/>
              <a:gd name="connsiteY8" fmla="*/ 2341542 h 2877832"/>
              <a:gd name="connsiteX9" fmla="*/ 9424022 w 12192000"/>
              <a:gd name="connsiteY9" fmla="*/ 2516704 h 2877832"/>
              <a:gd name="connsiteX10" fmla="*/ 8458419 w 12192000"/>
              <a:gd name="connsiteY10" fmla="*/ 2650405 h 2877832"/>
              <a:gd name="connsiteX11" fmla="*/ 7715970 w 12192000"/>
              <a:gd name="connsiteY11" fmla="*/ 2730352 h 2877832"/>
              <a:gd name="connsiteX12" fmla="*/ 6951716 w 12192000"/>
              <a:gd name="connsiteY12" fmla="*/ 2796132 h 2877832"/>
              <a:gd name="connsiteX13" fmla="*/ 6936303 w 12192000"/>
              <a:gd name="connsiteY13" fmla="*/ 2798203 h 2877832"/>
              <a:gd name="connsiteX14" fmla="*/ 6790448 w 12192000"/>
              <a:gd name="connsiteY14" fmla="*/ 2809564 h 2877832"/>
              <a:gd name="connsiteX15" fmla="*/ 6799941 w 12192000"/>
              <a:gd name="connsiteY15" fmla="*/ 2811384 h 2877832"/>
              <a:gd name="connsiteX16" fmla="*/ 6835432 w 12192000"/>
              <a:gd name="connsiteY16" fmla="*/ 2809677 h 2877832"/>
              <a:gd name="connsiteX17" fmla="*/ 6884003 w 12192000"/>
              <a:gd name="connsiteY17" fmla="*/ 2806699 h 2877832"/>
              <a:gd name="connsiteX18" fmla="*/ 7578771 w 12192000"/>
              <a:gd name="connsiteY18" fmla="*/ 2774172 h 2877832"/>
              <a:gd name="connsiteX19" fmla="*/ 8623845 w 12192000"/>
              <a:gd name="connsiteY19" fmla="*/ 2687275 h 2877832"/>
              <a:gd name="connsiteX20" fmla="*/ 9479970 w 12192000"/>
              <a:gd name="connsiteY20" fmla="*/ 2583369 h 2877832"/>
              <a:gd name="connsiteX21" fmla="*/ 10629308 w 12192000"/>
              <a:gd name="connsiteY21" fmla="*/ 2389212 h 2877832"/>
              <a:gd name="connsiteX22" fmla="*/ 11998498 w 12192000"/>
              <a:gd name="connsiteY22" fmla="*/ 2063218 h 2877832"/>
              <a:gd name="connsiteX23" fmla="*/ 12192000 w 12192000"/>
              <a:gd name="connsiteY23" fmla="*/ 2006219 h 2877832"/>
              <a:gd name="connsiteX24" fmla="*/ 12192000 w 12192000"/>
              <a:gd name="connsiteY24" fmla="*/ 2060956 h 2877832"/>
              <a:gd name="connsiteX25" fmla="*/ 11829257 w 12192000"/>
              <a:gd name="connsiteY25" fmla="*/ 2166255 h 2877832"/>
              <a:gd name="connsiteX26" fmla="*/ 10939183 w 12192000"/>
              <a:gd name="connsiteY26" fmla="*/ 2380770 h 2877832"/>
              <a:gd name="connsiteX27" fmla="*/ 9985530 w 12192000"/>
              <a:gd name="connsiteY27" fmla="*/ 2560775 h 2877832"/>
              <a:gd name="connsiteX28" fmla="*/ 9186882 w 12192000"/>
              <a:gd name="connsiteY28" fmla="*/ 2676722 h 2877832"/>
              <a:gd name="connsiteX29" fmla="*/ 8578198 w 12192000"/>
              <a:gd name="connsiteY29" fmla="*/ 2746241 h 2877832"/>
              <a:gd name="connsiteX30" fmla="*/ 7864358 w 12192000"/>
              <a:gd name="connsiteY30" fmla="*/ 2807692 h 2877832"/>
              <a:gd name="connsiteX31" fmla="*/ 6935502 w 12192000"/>
              <a:gd name="connsiteY31" fmla="*/ 2859086 h 2877832"/>
              <a:gd name="connsiteX32" fmla="*/ 6477750 w 12192000"/>
              <a:gd name="connsiteY32" fmla="*/ 2872989 h 2877832"/>
              <a:gd name="connsiteX33" fmla="*/ 6362294 w 12192000"/>
              <a:gd name="connsiteY33" fmla="*/ 2877832 h 2877832"/>
              <a:gd name="connsiteX34" fmla="*/ 6057129 w 12192000"/>
              <a:gd name="connsiteY34" fmla="*/ 2877832 h 2877832"/>
              <a:gd name="connsiteX35" fmla="*/ 5977784 w 12192000"/>
              <a:gd name="connsiteY35" fmla="*/ 2873238 h 2877832"/>
              <a:gd name="connsiteX36" fmla="*/ 5265087 w 12192000"/>
              <a:gd name="connsiteY36" fmla="*/ 2836989 h 2877832"/>
              <a:gd name="connsiteX37" fmla="*/ 4346277 w 12192000"/>
              <a:gd name="connsiteY37" fmla="*/ 2774919 h 2877832"/>
              <a:gd name="connsiteX38" fmla="*/ 3373045 w 12192000"/>
              <a:gd name="connsiteY38" fmla="*/ 2676350 h 2877832"/>
              <a:gd name="connsiteX39" fmla="*/ 2362173 w 12192000"/>
              <a:gd name="connsiteY39" fmla="*/ 2557423 h 2877832"/>
              <a:gd name="connsiteX40" fmla="*/ 1233178 w 12192000"/>
              <a:gd name="connsiteY40" fmla="*/ 2384247 h 2877832"/>
              <a:gd name="connsiteX41" fmla="*/ 68500 w 12192000"/>
              <a:gd name="connsiteY41" fmla="*/ 2144540 h 2877832"/>
              <a:gd name="connsiteX42" fmla="*/ 0 w 12192000"/>
              <a:gd name="connsiteY42" fmla="*/ 2127185 h 2877832"/>
              <a:gd name="connsiteX43" fmla="*/ 0 w 12192000"/>
              <a:gd name="connsiteY43" fmla="*/ 2070696 h 2877832"/>
              <a:gd name="connsiteX44" fmla="*/ 72441 w 12192000"/>
              <a:gd name="connsiteY44" fmla="*/ 2089473 h 2877832"/>
              <a:gd name="connsiteX45" fmla="*/ 600716 w 12192000"/>
              <a:gd name="connsiteY45" fmla="*/ 2207843 h 2877832"/>
              <a:gd name="connsiteX46" fmla="*/ 1769512 w 12192000"/>
              <a:gd name="connsiteY46" fmla="*/ 2418011 h 2877832"/>
              <a:gd name="connsiteX47" fmla="*/ 2613554 w 12192000"/>
              <a:gd name="connsiteY47" fmla="*/ 2534953 h 2877832"/>
              <a:gd name="connsiteX48" fmla="*/ 2581134 w 12192000"/>
              <a:gd name="connsiteY48" fmla="*/ 2525022 h 2877832"/>
              <a:gd name="connsiteX49" fmla="*/ 1112635 w 12192000"/>
              <a:gd name="connsiteY49" fmla="*/ 2192325 h 2877832"/>
              <a:gd name="connsiteX50" fmla="*/ 420412 w 12192000"/>
              <a:gd name="connsiteY50" fmla="*/ 1992892 h 2877832"/>
              <a:gd name="connsiteX51" fmla="*/ 0 w 12192000"/>
              <a:gd name="connsiteY51" fmla="*/ 1853975 h 28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877832">
                <a:moveTo>
                  <a:pt x="6789701" y="2809623"/>
                </a:moveTo>
                <a:lnTo>
                  <a:pt x="6788702" y="2809701"/>
                </a:lnTo>
                <a:lnTo>
                  <a:pt x="6788476" y="2810235"/>
                </a:lnTo>
                <a:close/>
                <a:moveTo>
                  <a:pt x="0" y="0"/>
                </a:moveTo>
                <a:lnTo>
                  <a:pt x="12192000" y="0"/>
                </a:lnTo>
                <a:lnTo>
                  <a:pt x="12192000" y="1915388"/>
                </a:lnTo>
                <a:lnTo>
                  <a:pt x="12061096" y="1954428"/>
                </a:lnTo>
                <a:cubicBezTo>
                  <a:pt x="11933500" y="1990642"/>
                  <a:pt x="11805390" y="2025171"/>
                  <a:pt x="11676800" y="2058003"/>
                </a:cubicBezTo>
                <a:cubicBezTo>
                  <a:pt x="11262789" y="2165510"/>
                  <a:pt x="10845343" y="2259112"/>
                  <a:pt x="10425355" y="2341542"/>
                </a:cubicBezTo>
                <a:cubicBezTo>
                  <a:pt x="10092810" y="2406753"/>
                  <a:pt x="9759033" y="2465150"/>
                  <a:pt x="9424022" y="2516704"/>
                </a:cubicBezTo>
                <a:cubicBezTo>
                  <a:pt x="9102997" y="2566361"/>
                  <a:pt x="8781133" y="2610928"/>
                  <a:pt x="8458419" y="2650405"/>
                </a:cubicBezTo>
                <a:cubicBezTo>
                  <a:pt x="8211360" y="2680571"/>
                  <a:pt x="7963792" y="2706144"/>
                  <a:pt x="7715970" y="2730352"/>
                </a:cubicBezTo>
                <a:lnTo>
                  <a:pt x="6951716" y="2796132"/>
                </a:lnTo>
                <a:lnTo>
                  <a:pt x="6936303" y="2798203"/>
                </a:lnTo>
                <a:lnTo>
                  <a:pt x="6790448" y="2809564"/>
                </a:lnTo>
                <a:lnTo>
                  <a:pt x="6799941" y="2811384"/>
                </a:lnTo>
                <a:cubicBezTo>
                  <a:pt x="6811623" y="2811850"/>
                  <a:pt x="6823734" y="2809677"/>
                  <a:pt x="6835432" y="2809677"/>
                </a:cubicBezTo>
                <a:cubicBezTo>
                  <a:pt x="6851580" y="2809677"/>
                  <a:pt x="6867729" y="2807070"/>
                  <a:pt x="6884003" y="2806699"/>
                </a:cubicBezTo>
                <a:cubicBezTo>
                  <a:pt x="7115805" y="2801237"/>
                  <a:pt x="7347351" y="2789070"/>
                  <a:pt x="7578771" y="2774172"/>
                </a:cubicBezTo>
                <a:cubicBezTo>
                  <a:pt x="7927552" y="2751704"/>
                  <a:pt x="8276080" y="2723525"/>
                  <a:pt x="8623845" y="2687275"/>
                </a:cubicBezTo>
                <a:cubicBezTo>
                  <a:pt x="8909939" y="2657977"/>
                  <a:pt x="9195310" y="2623342"/>
                  <a:pt x="9479970" y="2583369"/>
                </a:cubicBezTo>
                <a:cubicBezTo>
                  <a:pt x="9864901" y="2528995"/>
                  <a:pt x="10248014" y="2464281"/>
                  <a:pt x="10629308" y="2389212"/>
                </a:cubicBezTo>
                <a:cubicBezTo>
                  <a:pt x="11090114" y="2298092"/>
                  <a:pt x="11546975" y="2190586"/>
                  <a:pt x="11998498" y="2063218"/>
                </a:cubicBezTo>
                <a:lnTo>
                  <a:pt x="12192000" y="2006219"/>
                </a:lnTo>
                <a:lnTo>
                  <a:pt x="12192000" y="2060956"/>
                </a:lnTo>
                <a:lnTo>
                  <a:pt x="11829257" y="2166255"/>
                </a:lnTo>
                <a:cubicBezTo>
                  <a:pt x="11534769" y="2245952"/>
                  <a:pt x="11238120" y="2316838"/>
                  <a:pt x="10939183" y="2380770"/>
                </a:cubicBezTo>
                <a:cubicBezTo>
                  <a:pt x="10622824" y="2448552"/>
                  <a:pt x="10304941" y="2508549"/>
                  <a:pt x="9985530" y="2560775"/>
                </a:cubicBezTo>
                <a:cubicBezTo>
                  <a:pt x="9720036" y="2604224"/>
                  <a:pt x="9453814" y="2642869"/>
                  <a:pt x="9186882" y="2676722"/>
                </a:cubicBezTo>
                <a:cubicBezTo>
                  <a:pt x="8984197" y="2702296"/>
                  <a:pt x="8781514" y="2726379"/>
                  <a:pt x="8578198" y="2746241"/>
                </a:cubicBezTo>
                <a:cubicBezTo>
                  <a:pt x="8340547" y="2768961"/>
                  <a:pt x="8102644" y="2790436"/>
                  <a:pt x="7864358" y="2807692"/>
                </a:cubicBezTo>
                <a:cubicBezTo>
                  <a:pt x="7554994" y="2830036"/>
                  <a:pt x="7245502" y="2847914"/>
                  <a:pt x="6935502" y="2859086"/>
                </a:cubicBezTo>
                <a:cubicBezTo>
                  <a:pt x="6782917" y="2864549"/>
                  <a:pt x="6630334" y="2868397"/>
                  <a:pt x="6477750" y="2872989"/>
                </a:cubicBezTo>
                <a:cubicBezTo>
                  <a:pt x="6439195" y="2870905"/>
                  <a:pt x="6400529" y="2872530"/>
                  <a:pt x="6362294" y="2877832"/>
                </a:cubicBezTo>
                <a:lnTo>
                  <a:pt x="6057129" y="2877832"/>
                </a:lnTo>
                <a:lnTo>
                  <a:pt x="5977784" y="2873238"/>
                </a:lnTo>
                <a:cubicBezTo>
                  <a:pt x="5740261" y="2860825"/>
                  <a:pt x="5502739" y="2847046"/>
                  <a:pt x="5265087" y="2836989"/>
                </a:cubicBezTo>
                <a:cubicBezTo>
                  <a:pt x="4958267" y="2824573"/>
                  <a:pt x="4651826" y="2804093"/>
                  <a:pt x="4346277" y="2774919"/>
                </a:cubicBezTo>
                <a:cubicBezTo>
                  <a:pt x="4021654" y="2744007"/>
                  <a:pt x="3697795" y="2709372"/>
                  <a:pt x="3373045" y="2676350"/>
                </a:cubicBezTo>
                <a:cubicBezTo>
                  <a:pt x="3035412" y="2642088"/>
                  <a:pt x="2698456" y="2602449"/>
                  <a:pt x="2362173" y="2557423"/>
                </a:cubicBezTo>
                <a:cubicBezTo>
                  <a:pt x="1984692" y="2507270"/>
                  <a:pt x="1608364" y="2449544"/>
                  <a:pt x="1233178" y="2384247"/>
                </a:cubicBezTo>
                <a:cubicBezTo>
                  <a:pt x="842181" y="2315534"/>
                  <a:pt x="453758" y="2237046"/>
                  <a:pt x="68500" y="2144540"/>
                </a:cubicBezTo>
                <a:lnTo>
                  <a:pt x="0" y="2127185"/>
                </a:lnTo>
                <a:lnTo>
                  <a:pt x="0" y="2070696"/>
                </a:lnTo>
                <a:lnTo>
                  <a:pt x="72441" y="2089473"/>
                </a:lnTo>
                <a:cubicBezTo>
                  <a:pt x="247961" y="2131651"/>
                  <a:pt x="424164" y="2170911"/>
                  <a:pt x="600716" y="2207843"/>
                </a:cubicBezTo>
                <a:cubicBezTo>
                  <a:pt x="988279" y="2288657"/>
                  <a:pt x="1378133" y="2357555"/>
                  <a:pt x="1769512" y="2418011"/>
                </a:cubicBezTo>
                <a:cubicBezTo>
                  <a:pt x="2052426" y="2461587"/>
                  <a:pt x="2335725" y="2501684"/>
                  <a:pt x="2613554" y="2534953"/>
                </a:cubicBezTo>
                <a:cubicBezTo>
                  <a:pt x="2605544" y="2537560"/>
                  <a:pt x="2594611" y="2527504"/>
                  <a:pt x="2581134" y="2525022"/>
                </a:cubicBezTo>
                <a:cubicBezTo>
                  <a:pt x="2087178" y="2433070"/>
                  <a:pt x="1597684" y="2322177"/>
                  <a:pt x="1112635" y="2192325"/>
                </a:cubicBezTo>
                <a:cubicBezTo>
                  <a:pt x="880453" y="2130254"/>
                  <a:pt x="649713" y="2063776"/>
                  <a:pt x="420412" y="1992892"/>
                </a:cubicBezTo>
                <a:lnTo>
                  <a:pt x="0" y="18539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B90FF56-AE64-8236-C95A-3D4BE98E0E1D}"/>
              </a:ext>
            </a:extLst>
          </p:cNvPr>
          <p:cNvSpPr>
            <a:spLocks noGrp="1"/>
          </p:cNvSpPr>
          <p:nvPr>
            <p:ph type="title"/>
          </p:nvPr>
        </p:nvSpPr>
        <p:spPr>
          <a:xfrm>
            <a:off x="479160" y="390525"/>
            <a:ext cx="8182230" cy="1510301"/>
          </a:xfrm>
        </p:spPr>
        <p:txBody>
          <a:bodyPr vert="horz" lIns="91440" tIns="45720" rIns="91440" bIns="45720" rtlCol="0" anchor="ctr">
            <a:normAutofit/>
          </a:bodyPr>
          <a:lstStyle/>
          <a:p>
            <a:pPr defTabSz="914400">
              <a:lnSpc>
                <a:spcPct val="90000"/>
              </a:lnSpc>
            </a:pPr>
            <a:r>
              <a:rPr lang="en-US" sz="5700" kern="1200">
                <a:solidFill>
                  <a:srgbClr val="FFFFFF"/>
                </a:solidFill>
                <a:latin typeface="+mj-lt"/>
                <a:ea typeface="+mj-ea"/>
                <a:cs typeface="+mj-cs"/>
              </a:rPr>
              <a:t>Just for fun</a:t>
            </a:r>
          </a:p>
        </p:txBody>
      </p:sp>
      <p:sp>
        <p:nvSpPr>
          <p:cNvPr id="3" name="Content Placeholder 2">
            <a:extLst>
              <a:ext uri="{FF2B5EF4-FFF2-40B4-BE49-F238E27FC236}">
                <a16:creationId xmlns:a16="http://schemas.microsoft.com/office/drawing/2014/main" id="{91E197BB-3D92-9D78-6F2D-BEBF52903644}"/>
              </a:ext>
            </a:extLst>
          </p:cNvPr>
          <p:cNvSpPr>
            <a:spLocks noGrp="1"/>
          </p:cNvSpPr>
          <p:nvPr>
            <p:ph idx="1"/>
          </p:nvPr>
        </p:nvSpPr>
        <p:spPr>
          <a:xfrm>
            <a:off x="1766977" y="1895848"/>
            <a:ext cx="5568802" cy="662542"/>
          </a:xfrm>
        </p:spPr>
        <p:txBody>
          <a:bodyPr vert="horz" lIns="91440" tIns="45720" rIns="91440" bIns="45720" rtlCol="0" anchor="ctr">
            <a:normAutofit/>
          </a:bodyPr>
          <a:lstStyle/>
          <a:p>
            <a:pPr marL="0" indent="0" algn="ctr" defTabSz="914400">
              <a:lnSpc>
                <a:spcPct val="90000"/>
              </a:lnSpc>
              <a:spcBef>
                <a:spcPts val="1000"/>
              </a:spcBef>
              <a:buNone/>
            </a:pPr>
            <a:r>
              <a:rPr lang="en-US" sz="2000" kern="1200" dirty="0">
                <a:solidFill>
                  <a:srgbClr val="FFFFFF"/>
                </a:solidFill>
                <a:latin typeface="+mn-lt"/>
                <a:ea typeface="+mn-ea"/>
                <a:cs typeface="+mn-cs"/>
              </a:rPr>
              <a:t>Decipher this message encoded by a Pigpen cipher.</a:t>
            </a:r>
          </a:p>
        </p:txBody>
      </p:sp>
      <p:sp>
        <p:nvSpPr>
          <p:cNvPr id="14" name="sketch line">
            <a:extLst>
              <a:ext uri="{FF2B5EF4-FFF2-40B4-BE49-F238E27FC236}">
                <a16:creationId xmlns:a16="http://schemas.microsoft.com/office/drawing/2014/main" id="{56037404-66BD-46B5-9323-1B5313196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80654" y="1753266"/>
            <a:ext cx="3182692" cy="18288"/>
          </a:xfrm>
          <a:custGeom>
            <a:avLst/>
            <a:gdLst>
              <a:gd name="connsiteX0" fmla="*/ 0 w 3182692"/>
              <a:gd name="connsiteY0" fmla="*/ 0 h 18288"/>
              <a:gd name="connsiteX1" fmla="*/ 604711 w 3182692"/>
              <a:gd name="connsiteY1" fmla="*/ 0 h 18288"/>
              <a:gd name="connsiteX2" fmla="*/ 1241250 w 3182692"/>
              <a:gd name="connsiteY2" fmla="*/ 0 h 18288"/>
              <a:gd name="connsiteX3" fmla="*/ 1909615 w 3182692"/>
              <a:gd name="connsiteY3" fmla="*/ 0 h 18288"/>
              <a:gd name="connsiteX4" fmla="*/ 2577981 w 3182692"/>
              <a:gd name="connsiteY4" fmla="*/ 0 h 18288"/>
              <a:gd name="connsiteX5" fmla="*/ 3182692 w 3182692"/>
              <a:gd name="connsiteY5" fmla="*/ 0 h 18288"/>
              <a:gd name="connsiteX6" fmla="*/ 3182692 w 3182692"/>
              <a:gd name="connsiteY6" fmla="*/ 18288 h 18288"/>
              <a:gd name="connsiteX7" fmla="*/ 2482500 w 3182692"/>
              <a:gd name="connsiteY7" fmla="*/ 18288 h 18288"/>
              <a:gd name="connsiteX8" fmla="*/ 1782308 w 3182692"/>
              <a:gd name="connsiteY8" fmla="*/ 18288 h 18288"/>
              <a:gd name="connsiteX9" fmla="*/ 1145769 w 3182692"/>
              <a:gd name="connsiteY9" fmla="*/ 18288 h 18288"/>
              <a:gd name="connsiteX10" fmla="*/ 0 w 3182692"/>
              <a:gd name="connsiteY10" fmla="*/ 18288 h 18288"/>
              <a:gd name="connsiteX11" fmla="*/ 0 w 3182692"/>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2" h="18288" fill="none" extrusionOk="0">
                <a:moveTo>
                  <a:pt x="0" y="0"/>
                </a:moveTo>
                <a:cubicBezTo>
                  <a:pt x="126686" y="-21366"/>
                  <a:pt x="467788" y="9025"/>
                  <a:pt x="604711" y="0"/>
                </a:cubicBezTo>
                <a:cubicBezTo>
                  <a:pt x="741634" y="-9025"/>
                  <a:pt x="1061620" y="6814"/>
                  <a:pt x="1241250" y="0"/>
                </a:cubicBezTo>
                <a:cubicBezTo>
                  <a:pt x="1420880" y="-6814"/>
                  <a:pt x="1713773" y="13383"/>
                  <a:pt x="1909615" y="0"/>
                </a:cubicBezTo>
                <a:cubicBezTo>
                  <a:pt x="2105457" y="-13383"/>
                  <a:pt x="2257256" y="13567"/>
                  <a:pt x="2577981" y="0"/>
                </a:cubicBezTo>
                <a:cubicBezTo>
                  <a:pt x="2898706" y="-13567"/>
                  <a:pt x="3026063" y="6328"/>
                  <a:pt x="3182692" y="0"/>
                </a:cubicBezTo>
                <a:cubicBezTo>
                  <a:pt x="3181983" y="8157"/>
                  <a:pt x="3182279" y="12125"/>
                  <a:pt x="3182692" y="18288"/>
                </a:cubicBezTo>
                <a:cubicBezTo>
                  <a:pt x="2998421" y="21742"/>
                  <a:pt x="2675038" y="19014"/>
                  <a:pt x="2482500" y="18288"/>
                </a:cubicBezTo>
                <a:cubicBezTo>
                  <a:pt x="2289962" y="17562"/>
                  <a:pt x="1930644" y="6834"/>
                  <a:pt x="1782308" y="18288"/>
                </a:cubicBezTo>
                <a:cubicBezTo>
                  <a:pt x="1633972" y="29742"/>
                  <a:pt x="1287388" y="-1992"/>
                  <a:pt x="1145769" y="18288"/>
                </a:cubicBezTo>
                <a:cubicBezTo>
                  <a:pt x="1004150" y="38568"/>
                  <a:pt x="256377" y="-37438"/>
                  <a:pt x="0" y="18288"/>
                </a:cubicBezTo>
                <a:cubicBezTo>
                  <a:pt x="-46" y="12483"/>
                  <a:pt x="-203" y="6491"/>
                  <a:pt x="0" y="0"/>
                </a:cubicBezTo>
                <a:close/>
              </a:path>
              <a:path w="3182692" h="18288"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7588" y="16646"/>
                  <a:pt x="2450673" y="0"/>
                </a:cubicBezTo>
                <a:cubicBezTo>
                  <a:pt x="2603758" y="-16646"/>
                  <a:pt x="3023048" y="-21196"/>
                  <a:pt x="3182692" y="0"/>
                </a:cubicBezTo>
                <a:cubicBezTo>
                  <a:pt x="3182428" y="4493"/>
                  <a:pt x="3183076" y="9472"/>
                  <a:pt x="3182692" y="18288"/>
                </a:cubicBezTo>
                <a:cubicBezTo>
                  <a:pt x="3039109" y="-12701"/>
                  <a:pt x="2823860" y="13848"/>
                  <a:pt x="2546154" y="18288"/>
                </a:cubicBezTo>
                <a:cubicBezTo>
                  <a:pt x="2268448" y="22728"/>
                  <a:pt x="2098674" y="5291"/>
                  <a:pt x="1845961" y="18288"/>
                </a:cubicBezTo>
                <a:cubicBezTo>
                  <a:pt x="1593248" y="31285"/>
                  <a:pt x="1456743" y="27560"/>
                  <a:pt x="1304904" y="18288"/>
                </a:cubicBezTo>
                <a:cubicBezTo>
                  <a:pt x="1153065" y="9016"/>
                  <a:pt x="947204" y="11126"/>
                  <a:pt x="668365" y="18288"/>
                </a:cubicBezTo>
                <a:cubicBezTo>
                  <a:pt x="389526" y="25450"/>
                  <a:pt x="288244" y="-4628"/>
                  <a:pt x="0" y="18288"/>
                </a:cubicBezTo>
                <a:cubicBezTo>
                  <a:pt x="843" y="9577"/>
                  <a:pt x="371" y="6900"/>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3D2CDFE-CB3E-BB8C-28E2-675D099F76BE}"/>
              </a:ext>
            </a:extLst>
          </p:cNvPr>
          <p:cNvPicPr>
            <a:picLocks noChangeAspect="1"/>
          </p:cNvPicPr>
          <p:nvPr/>
        </p:nvPicPr>
        <p:blipFill>
          <a:blip r:embed="rId2"/>
          <a:stretch>
            <a:fillRect/>
          </a:stretch>
        </p:blipFill>
        <p:spPr>
          <a:xfrm>
            <a:off x="775800" y="3276877"/>
            <a:ext cx="7588949" cy="1328065"/>
          </a:xfrm>
          <a:prstGeom prst="rect">
            <a:avLst/>
          </a:prstGeom>
        </p:spPr>
      </p:pic>
      <p:pic>
        <p:nvPicPr>
          <p:cNvPr id="6" name="Picture 5">
            <a:extLst>
              <a:ext uri="{FF2B5EF4-FFF2-40B4-BE49-F238E27FC236}">
                <a16:creationId xmlns:a16="http://schemas.microsoft.com/office/drawing/2014/main" id="{059B337E-9A99-0157-CB07-26A5EC214DAA}"/>
              </a:ext>
            </a:extLst>
          </p:cNvPr>
          <p:cNvPicPr>
            <a:picLocks noChangeAspect="1"/>
          </p:cNvPicPr>
          <p:nvPr/>
        </p:nvPicPr>
        <p:blipFill>
          <a:blip r:embed="rId3"/>
          <a:stretch>
            <a:fillRect/>
          </a:stretch>
        </p:blipFill>
        <p:spPr>
          <a:xfrm>
            <a:off x="2703101" y="5612739"/>
            <a:ext cx="4534533" cy="771633"/>
          </a:xfrm>
          <a:prstGeom prst="rect">
            <a:avLst/>
          </a:prstGeom>
        </p:spPr>
      </p:pic>
      <p:sp>
        <p:nvSpPr>
          <p:cNvPr id="7" name="TextBox 6">
            <a:extLst>
              <a:ext uri="{FF2B5EF4-FFF2-40B4-BE49-F238E27FC236}">
                <a16:creationId xmlns:a16="http://schemas.microsoft.com/office/drawing/2014/main" id="{C100A284-FE04-1060-722F-FE0873C56E37}"/>
              </a:ext>
            </a:extLst>
          </p:cNvPr>
          <p:cNvSpPr txBox="1"/>
          <p:nvPr/>
        </p:nvSpPr>
        <p:spPr>
          <a:xfrm>
            <a:off x="1790091" y="5880022"/>
            <a:ext cx="993151" cy="400110"/>
          </a:xfrm>
          <a:prstGeom prst="rect">
            <a:avLst/>
          </a:prstGeom>
          <a:noFill/>
        </p:spPr>
        <p:txBody>
          <a:bodyPr wrap="square" rtlCol="0">
            <a:spAutoFit/>
          </a:bodyPr>
          <a:lstStyle/>
          <a:p>
            <a:r>
              <a:rPr lang="en-US" sz="2000" b="1" dirty="0"/>
              <a:t>KEY:</a:t>
            </a:r>
          </a:p>
        </p:txBody>
      </p:sp>
      <p:sp>
        <p:nvSpPr>
          <p:cNvPr id="4" name="Rectangle: Rounded Corners 3">
            <a:extLst>
              <a:ext uri="{FF2B5EF4-FFF2-40B4-BE49-F238E27FC236}">
                <a16:creationId xmlns:a16="http://schemas.microsoft.com/office/drawing/2014/main" id="{B8BA42A4-7630-B77B-BDE9-6AC57EDAE567}"/>
              </a:ext>
            </a:extLst>
          </p:cNvPr>
          <p:cNvSpPr/>
          <p:nvPr/>
        </p:nvSpPr>
        <p:spPr>
          <a:xfrm>
            <a:off x="1373365" y="5492675"/>
            <a:ext cx="6393820" cy="1008762"/>
          </a:xfrm>
          <a:prstGeom prst="round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63378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386B15A-AE23-4DDE-EDC5-2E464EAC618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060983-DFDA-9B8F-5751-5B06FB633A40}"/>
              </a:ext>
            </a:extLst>
          </p:cNvPr>
          <p:cNvSpPr>
            <a:spLocks noGrp="1"/>
          </p:cNvSpPr>
          <p:nvPr>
            <p:ph type="title"/>
          </p:nvPr>
        </p:nvSpPr>
        <p:spPr>
          <a:xfrm>
            <a:off x="628650" y="365125"/>
            <a:ext cx="7886700" cy="1325563"/>
          </a:xfrm>
        </p:spPr>
        <p:txBody>
          <a:bodyPr>
            <a:normAutofit/>
          </a:bodyPr>
          <a:lstStyle/>
          <a:p>
            <a:r>
              <a:rPr lang="en-US" sz="4700"/>
              <a:t>Example: MASC Cryptanalysis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B67BC41-7D6E-C9AB-D0EB-DC5CC4E604D9}"/>
              </a:ext>
            </a:extLst>
          </p:cNvPr>
          <p:cNvSpPr>
            <a:spLocks noGrp="1"/>
          </p:cNvSpPr>
          <p:nvPr>
            <p:ph idx="1"/>
          </p:nvPr>
        </p:nvSpPr>
        <p:spPr>
          <a:xfrm>
            <a:off x="628650" y="1929384"/>
            <a:ext cx="7886700" cy="4251960"/>
          </a:xfrm>
        </p:spPr>
        <p:txBody>
          <a:bodyPr>
            <a:normAutofit fontScale="92500" lnSpcReduction="10000"/>
          </a:bodyPr>
          <a:lstStyle/>
          <a:p>
            <a:endParaRPr lang="en-US" sz="1900" dirty="0"/>
          </a:p>
          <a:p>
            <a:pPr>
              <a:defRPr sz="1800">
                <a:solidFill>
                  <a:srgbClr val="000000"/>
                </a:solidFill>
              </a:defRPr>
            </a:pPr>
            <a:r>
              <a:rPr lang="en-US" sz="1900" dirty="0"/>
              <a:t>Using some of the MASC cryptanalysis techniques discussed to date, we will attempt </a:t>
            </a:r>
            <a:r>
              <a:rPr lang="en-US" sz="1900"/>
              <a:t>to decipher the following ciphertext. To make things a bit easier, we have preserved spaces between words. (Proper encryption does not do this!)</a:t>
            </a:r>
          </a:p>
          <a:p>
            <a:pPr marL="0" indent="0">
              <a:buNone/>
              <a:defRPr sz="1800">
                <a:solidFill>
                  <a:srgbClr val="000000"/>
                </a:solidFill>
              </a:defRPr>
            </a:pPr>
            <a:endParaRPr lang="en-US" sz="1900" dirty="0"/>
          </a:p>
          <a:p>
            <a:pPr marL="0" indent="0" algn="ctr">
              <a:buNone/>
              <a:defRPr sz="1800">
                <a:solidFill>
                  <a:srgbClr val="000000"/>
                </a:solidFill>
              </a:defRPr>
            </a:pPr>
            <a:r>
              <a:rPr lang="en-US" sz="1900" b="1" dirty="0"/>
              <a:t>JDS CGWMUJNCQV NSIBVMJCBG QGW CJU ZBGUSHMSGZSU DQIS ASSG Q</a:t>
            </a:r>
          </a:p>
          <a:p>
            <a:pPr marL="0" indent="0">
              <a:buNone/>
              <a:defRPr sz="1800">
                <a:solidFill>
                  <a:srgbClr val="000000"/>
                </a:solidFill>
              </a:defRPr>
            </a:pPr>
            <a:endParaRPr lang="en-US" sz="1900" dirty="0"/>
          </a:p>
          <a:p>
            <a:pPr>
              <a:defRPr sz="1800">
                <a:solidFill>
                  <a:srgbClr val="000000"/>
                </a:solidFill>
              </a:defRPr>
            </a:pPr>
            <a:r>
              <a:rPr lang="en-US" sz="1900" dirty="0"/>
              <a:t>Covered in detail in Bauer 1.14</a:t>
            </a:r>
          </a:p>
          <a:p>
            <a:pPr>
              <a:defRPr sz="1800">
                <a:solidFill>
                  <a:srgbClr val="000000"/>
                </a:solidFill>
              </a:defRPr>
            </a:pPr>
            <a:r>
              <a:rPr lang="en-US" sz="1900"/>
              <a:t>Use the dcode.fr site for things like</a:t>
            </a:r>
          </a:p>
          <a:p>
            <a:pPr lvl="1">
              <a:defRPr sz="1800">
                <a:solidFill>
                  <a:srgbClr val="000000"/>
                </a:solidFill>
              </a:defRPr>
            </a:pPr>
            <a:r>
              <a:rPr lang="en-US" sz="1900"/>
              <a:t>Frequency </a:t>
            </a:r>
            <a:r>
              <a:rPr lang="en-US" sz="1900" dirty="0"/>
              <a:t>analysis: </a:t>
            </a:r>
            <a:r>
              <a:rPr lang="en-US" sz="1900" dirty="0">
                <a:hlinkClick r:id="rId2"/>
              </a:rPr>
              <a:t>https://www.dcode.fr/frequency-analysis</a:t>
            </a:r>
            <a:endParaRPr lang="en-US" sz="1900" dirty="0"/>
          </a:p>
          <a:p>
            <a:pPr lvl="1">
              <a:defRPr sz="1800">
                <a:solidFill>
                  <a:srgbClr val="000000"/>
                </a:solidFill>
              </a:defRPr>
            </a:pPr>
            <a:r>
              <a:rPr lang="en-US" sz="1900" dirty="0"/>
              <a:t>Repeated trigraphs and/or digraphs</a:t>
            </a:r>
          </a:p>
          <a:p>
            <a:pPr lvl="1">
              <a:defRPr sz="1800">
                <a:solidFill>
                  <a:srgbClr val="000000"/>
                </a:solidFill>
              </a:defRPr>
            </a:pPr>
            <a:r>
              <a:rPr lang="en-US" sz="1900" dirty="0"/>
              <a:t>Pattern recognition (use for a large word)</a:t>
            </a:r>
          </a:p>
          <a:p>
            <a:pPr marL="457200" lvl="1" indent="0">
              <a:buNone/>
              <a:defRPr sz="1800">
                <a:solidFill>
                  <a:srgbClr val="000000"/>
                </a:solidFill>
              </a:defRPr>
            </a:pPr>
            <a:endParaRPr lang="en-US" sz="1900" dirty="0"/>
          </a:p>
          <a:p>
            <a:pPr>
              <a:defRPr sz="1800">
                <a:solidFill>
                  <a:srgbClr val="000000"/>
                </a:solidFill>
              </a:defRPr>
            </a:pPr>
            <a:r>
              <a:rPr lang="en-US" sz="2300" dirty="0"/>
              <a:t>Solution on the next slide</a:t>
            </a:r>
          </a:p>
        </p:txBody>
      </p:sp>
    </p:spTree>
    <p:extLst>
      <p:ext uri="{BB962C8B-B14F-4D97-AF65-F5344CB8AC3E}">
        <p14:creationId xmlns:p14="http://schemas.microsoft.com/office/powerpoint/2010/main" val="31224700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560EAF-1AA0-30A5-7236-60AC02A542B0}"/>
            </a:ext>
          </a:extLst>
        </p:cNvPr>
        <p:cNvGrpSpPr/>
        <p:nvPr/>
      </p:nvGrpSpPr>
      <p:grpSpPr>
        <a:xfrm>
          <a:off x="0" y="0"/>
          <a:ext cx="0" cy="0"/>
          <a:chOff x="0" y="0"/>
          <a:chExt cx="0" cy="0"/>
        </a:xfrm>
      </p:grpSpPr>
      <p:sp useBgFill="1">
        <p:nvSpPr>
          <p:cNvPr id="11278" name="Rectangle 1127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DFFBDE-8EAB-1C28-A30B-A850A05A66C0}"/>
              </a:ext>
            </a:extLst>
          </p:cNvPr>
          <p:cNvSpPr>
            <a:spLocks noGrp="1"/>
          </p:cNvSpPr>
          <p:nvPr>
            <p:ph type="title"/>
          </p:nvPr>
        </p:nvSpPr>
        <p:spPr>
          <a:xfrm>
            <a:off x="429369" y="238539"/>
            <a:ext cx="8263890" cy="1434415"/>
          </a:xfrm>
        </p:spPr>
        <p:txBody>
          <a:bodyPr anchor="b">
            <a:normAutofit/>
          </a:bodyPr>
          <a:lstStyle/>
          <a:p>
            <a:pPr>
              <a:lnSpc>
                <a:spcPct val="90000"/>
              </a:lnSpc>
            </a:pPr>
            <a:r>
              <a:rPr lang="en-US" sz="4700"/>
              <a:t>Decipherment: MASC Cryptanalysis</a:t>
            </a:r>
          </a:p>
        </p:txBody>
      </p:sp>
      <p:sp>
        <p:nvSpPr>
          <p:cNvPr id="1128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C14CCF8-6C30-F4C5-7460-08230C690BC0}"/>
              </a:ext>
            </a:extLst>
          </p:cNvPr>
          <p:cNvSpPr>
            <a:spLocks noGrp="1"/>
          </p:cNvSpPr>
          <p:nvPr>
            <p:ph idx="1"/>
          </p:nvPr>
        </p:nvSpPr>
        <p:spPr>
          <a:xfrm>
            <a:off x="429369" y="2071316"/>
            <a:ext cx="5035164" cy="4119172"/>
          </a:xfrm>
        </p:spPr>
        <p:txBody>
          <a:bodyPr anchor="t">
            <a:normAutofit/>
          </a:bodyPr>
          <a:lstStyle/>
          <a:p>
            <a:pPr>
              <a:lnSpc>
                <a:spcPct val="90000"/>
              </a:lnSpc>
            </a:pPr>
            <a:endParaRPr lang="en-US" sz="1900" dirty="0"/>
          </a:p>
          <a:p>
            <a:pPr marL="0" indent="0">
              <a:lnSpc>
                <a:spcPct val="90000"/>
              </a:lnSpc>
              <a:buNone/>
              <a:defRPr sz="1800">
                <a:solidFill>
                  <a:srgbClr val="000000"/>
                </a:solidFill>
              </a:defRPr>
            </a:pPr>
            <a:r>
              <a:rPr lang="en-US" sz="1900" b="1"/>
              <a:t>Answer:</a:t>
            </a:r>
          </a:p>
          <a:p>
            <a:pPr marL="0" indent="0">
              <a:lnSpc>
                <a:spcPct val="90000"/>
              </a:lnSpc>
              <a:buNone/>
              <a:defRPr sz="1800">
                <a:solidFill>
                  <a:srgbClr val="000000"/>
                </a:solidFill>
              </a:defRPr>
            </a:pPr>
            <a:r>
              <a:rPr lang="en-US" sz="1900"/>
              <a:t>Recorded </a:t>
            </a:r>
            <a:r>
              <a:rPr lang="en-US" sz="1900" dirty="0"/>
              <a:t>by The Unabomber in encrypted form in his personal journal. </a:t>
            </a:r>
          </a:p>
          <a:p>
            <a:pPr marL="0" indent="0">
              <a:lnSpc>
                <a:spcPct val="90000"/>
              </a:lnSpc>
              <a:buNone/>
              <a:defRPr sz="1800">
                <a:solidFill>
                  <a:srgbClr val="000000"/>
                </a:solidFill>
              </a:defRPr>
            </a:pPr>
            <a:endParaRPr lang="en-US" sz="1900" dirty="0"/>
          </a:p>
          <a:p>
            <a:pPr marL="0" indent="0">
              <a:lnSpc>
                <a:spcPct val="90000"/>
              </a:lnSpc>
              <a:buNone/>
              <a:defRPr sz="1800">
                <a:solidFill>
                  <a:srgbClr val="000000"/>
                </a:solidFill>
              </a:defRPr>
            </a:pPr>
            <a:r>
              <a:rPr lang="en-US" sz="1900" b="1" dirty="0"/>
              <a:t>JDS CGWMUJNCQV NSIBVMJCBG QGW CJU ZBGUSHMSGZSU DQIS ASSG Q</a:t>
            </a:r>
          </a:p>
          <a:p>
            <a:pPr marL="0" indent="0">
              <a:lnSpc>
                <a:spcPct val="90000"/>
              </a:lnSpc>
              <a:buNone/>
              <a:defRPr sz="1800">
                <a:solidFill>
                  <a:srgbClr val="000000"/>
                </a:solidFill>
              </a:defRPr>
            </a:pPr>
            <a:endParaRPr lang="en-US" sz="1900" dirty="0"/>
          </a:p>
          <a:p>
            <a:pPr marL="0" indent="0">
              <a:lnSpc>
                <a:spcPct val="90000"/>
              </a:lnSpc>
              <a:buNone/>
              <a:defRPr sz="1800">
                <a:solidFill>
                  <a:srgbClr val="000000"/>
                </a:solidFill>
              </a:defRPr>
            </a:pPr>
            <a:r>
              <a:rPr lang="en-US" sz="1900" dirty="0"/>
              <a:t>THE INDUSTRIAL REVOLUTION AND ITS CONSEQUENCES HAVE BEEN A DISASTER FOR THE HUMAN RACE. </a:t>
            </a:r>
          </a:p>
          <a:p>
            <a:pPr marL="0" indent="0">
              <a:lnSpc>
                <a:spcPct val="90000"/>
              </a:lnSpc>
              <a:buNone/>
              <a:defRPr sz="1800">
                <a:solidFill>
                  <a:srgbClr val="000000"/>
                </a:solidFill>
              </a:defRPr>
            </a:pPr>
            <a:r>
              <a:rPr lang="en-US" sz="1900" dirty="0"/>
              <a:t>                            - Ted Kaczynski (The Unabomber)</a:t>
            </a:r>
          </a:p>
          <a:p>
            <a:pPr marL="0" indent="0">
              <a:lnSpc>
                <a:spcPct val="90000"/>
              </a:lnSpc>
              <a:buNone/>
              <a:defRPr sz="1800">
                <a:solidFill>
                  <a:srgbClr val="000000"/>
                </a:solidFill>
              </a:defRPr>
            </a:pPr>
            <a:endParaRPr lang="en-US" sz="1900" dirty="0"/>
          </a:p>
        </p:txBody>
      </p:sp>
      <p:pic>
        <p:nvPicPr>
          <p:cNvPr id="11266" name="Picture 2" descr="In orange prison garb, an unshaven Kaczynski stares sternly at the camera.">
            <a:extLst>
              <a:ext uri="{FF2B5EF4-FFF2-40B4-BE49-F238E27FC236}">
                <a16:creationId xmlns:a16="http://schemas.microsoft.com/office/drawing/2014/main" id="{FEB7838E-F419-BA45-F1AE-8153D0A0AD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01" r="2801"/>
          <a:stretch>
            <a:fillRect/>
          </a:stretch>
        </p:blipFill>
        <p:spPr bwMode="auto">
          <a:xfrm>
            <a:off x="5756743" y="2093976"/>
            <a:ext cx="2955798"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775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92FAF7-0AD3-4B47-9111-D0E9CD79E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6A77139-BADB-4B2C-BD41-B67A4D37D7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91644" y="2227167"/>
            <a:ext cx="3252126" cy="4630834"/>
            <a:chOff x="7855526" y="2145638"/>
            <a:chExt cx="4336168" cy="4630834"/>
          </a:xfr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p:grpSpPr>
        <p:sp useBgFill="1">
          <p:nvSpPr>
            <p:cNvPr id="14" name="Freeform: Shape 13">
              <a:extLst>
                <a:ext uri="{FF2B5EF4-FFF2-40B4-BE49-F238E27FC236}">
                  <a16:creationId xmlns:a16="http://schemas.microsoft.com/office/drawing/2014/main" id="{DAC7B25D-E1A6-459A-B45A-1912B0CD95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5903" y="2463723"/>
              <a:ext cx="4315791" cy="4312749"/>
            </a:xfrm>
            <a:custGeom>
              <a:avLst/>
              <a:gdLst>
                <a:gd name="connsiteX0" fmla="*/ 2987009 w 4315791"/>
                <a:gd name="connsiteY0" fmla="*/ 0 h 4312749"/>
                <a:gd name="connsiteX1" fmla="*/ 4136908 w 4315791"/>
                <a:gd name="connsiteY1" fmla="*/ 333995 h 4312749"/>
                <a:gd name="connsiteX2" fmla="*/ 4315791 w 4315791"/>
                <a:gd name="connsiteY2" fmla="*/ 445229 h 4312749"/>
                <a:gd name="connsiteX3" fmla="*/ 4315791 w 4315791"/>
                <a:gd name="connsiteY3" fmla="*/ 1208150 h 4312749"/>
                <a:gd name="connsiteX4" fmla="*/ 4145996 w 4315791"/>
                <a:gd name="connsiteY4" fmla="*/ 1085198 h 4312749"/>
                <a:gd name="connsiteX5" fmla="*/ 3631470 w 4315791"/>
                <a:gd name="connsiteY5" fmla="*/ 767158 h 4312749"/>
                <a:gd name="connsiteX6" fmla="*/ 2987009 w 4315791"/>
                <a:gd name="connsiteY6" fmla="*/ 611504 h 4312749"/>
                <a:gd name="connsiteX7" fmla="*/ 1985110 w 4315791"/>
                <a:gd name="connsiteY7" fmla="*/ 855943 h 4312749"/>
                <a:gd name="connsiteX8" fmla="*/ 1223061 w 4315791"/>
                <a:gd name="connsiteY8" fmla="*/ 1585590 h 4312749"/>
                <a:gd name="connsiteX9" fmla="*/ 1023311 w 4315791"/>
                <a:gd name="connsiteY9" fmla="*/ 1849089 h 4312749"/>
                <a:gd name="connsiteX10" fmla="*/ 652067 w 4315791"/>
                <a:gd name="connsiteY10" fmla="*/ 2610233 h 4312749"/>
                <a:gd name="connsiteX11" fmla="*/ 876921 w 4315791"/>
                <a:gd name="connsiteY11" fmla="*/ 3447930 h 4312749"/>
                <a:gd name="connsiteX12" fmla="*/ 1504428 w 4315791"/>
                <a:gd name="connsiteY12" fmla="*/ 4177169 h 4312749"/>
                <a:gd name="connsiteX13" fmla="*/ 1689053 w 4315791"/>
                <a:gd name="connsiteY13" fmla="*/ 4312749 h 4312749"/>
                <a:gd name="connsiteX14" fmla="*/ 729636 w 4315791"/>
                <a:gd name="connsiteY14" fmla="*/ 4312749 h 4312749"/>
                <a:gd name="connsiteX15" fmla="*/ 638463 w 4315791"/>
                <a:gd name="connsiteY15" fmla="*/ 4216521 h 4312749"/>
                <a:gd name="connsiteX16" fmla="*/ 0 w 4315791"/>
                <a:gd name="connsiteY16" fmla="*/ 2610335 h 4312749"/>
                <a:gd name="connsiteX17" fmla="*/ 683474 w 4315791"/>
                <a:gd name="connsiteY17" fmla="*/ 1242376 h 4312749"/>
                <a:gd name="connsiteX18" fmla="*/ 2987009 w 4315791"/>
                <a:gd name="connsiteY18" fmla="*/ 0 h 431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5791" h="4312749">
                  <a:moveTo>
                    <a:pt x="2987009" y="0"/>
                  </a:moveTo>
                  <a:cubicBezTo>
                    <a:pt x="3434423" y="0"/>
                    <a:pt x="3798884" y="137413"/>
                    <a:pt x="4136908" y="333995"/>
                  </a:cubicBezTo>
                  <a:lnTo>
                    <a:pt x="4315791" y="445229"/>
                  </a:lnTo>
                  <a:lnTo>
                    <a:pt x="4315791" y="1208150"/>
                  </a:lnTo>
                  <a:lnTo>
                    <a:pt x="4145996" y="1085198"/>
                  </a:lnTo>
                  <a:cubicBezTo>
                    <a:pt x="3968282" y="958859"/>
                    <a:pt x="3800518" y="848961"/>
                    <a:pt x="3631470" y="767158"/>
                  </a:cubicBezTo>
                  <a:cubicBezTo>
                    <a:pt x="3411941" y="660943"/>
                    <a:pt x="3207191" y="611504"/>
                    <a:pt x="2987009" y="611504"/>
                  </a:cubicBezTo>
                  <a:cubicBezTo>
                    <a:pt x="2599030" y="611504"/>
                    <a:pt x="2271258" y="691421"/>
                    <a:pt x="1985110" y="855943"/>
                  </a:cubicBezTo>
                  <a:cubicBezTo>
                    <a:pt x="1715153" y="1011087"/>
                    <a:pt x="1465955" y="1249819"/>
                    <a:pt x="1223061" y="1585590"/>
                  </a:cubicBezTo>
                  <a:cubicBezTo>
                    <a:pt x="1154375" y="1680490"/>
                    <a:pt x="1087756" y="1766217"/>
                    <a:pt x="1023311" y="1849089"/>
                  </a:cubicBezTo>
                  <a:cubicBezTo>
                    <a:pt x="765853" y="2180172"/>
                    <a:pt x="652067" y="2338069"/>
                    <a:pt x="652067" y="2610233"/>
                  </a:cubicBezTo>
                  <a:cubicBezTo>
                    <a:pt x="652067" y="2895038"/>
                    <a:pt x="727707" y="3176887"/>
                    <a:pt x="876921" y="3447930"/>
                  </a:cubicBezTo>
                  <a:cubicBezTo>
                    <a:pt x="1022224" y="3711838"/>
                    <a:pt x="1239145" y="3964023"/>
                    <a:pt x="1504428" y="4177169"/>
                  </a:cubicBezTo>
                  <a:lnTo>
                    <a:pt x="1689053" y="4312749"/>
                  </a:lnTo>
                  <a:lnTo>
                    <a:pt x="729636" y="4312749"/>
                  </a:lnTo>
                  <a:lnTo>
                    <a:pt x="638463" y="4216521"/>
                  </a:lnTo>
                  <a:cubicBezTo>
                    <a:pt x="243716" y="3758034"/>
                    <a:pt x="0" y="3205314"/>
                    <a:pt x="0" y="2610335"/>
                  </a:cubicBezTo>
                  <a:cubicBezTo>
                    <a:pt x="0" y="2015344"/>
                    <a:pt x="351790" y="1700877"/>
                    <a:pt x="683474" y="1242376"/>
                  </a:cubicBezTo>
                  <a:cubicBezTo>
                    <a:pt x="1236211" y="478174"/>
                    <a:pt x="1925445" y="0"/>
                    <a:pt x="2987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5" name="Freeform: Shape 14">
              <a:extLst>
                <a:ext uri="{FF2B5EF4-FFF2-40B4-BE49-F238E27FC236}">
                  <a16:creationId xmlns:a16="http://schemas.microsoft.com/office/drawing/2014/main" id="{920A7C7E-00F6-490C-A8E7-5167EA6A4B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5903" y="2463723"/>
              <a:ext cx="4315791" cy="4312749"/>
            </a:xfrm>
            <a:custGeom>
              <a:avLst/>
              <a:gdLst>
                <a:gd name="connsiteX0" fmla="*/ 2987009 w 4315791"/>
                <a:gd name="connsiteY0" fmla="*/ 0 h 4312749"/>
                <a:gd name="connsiteX1" fmla="*/ 4136908 w 4315791"/>
                <a:gd name="connsiteY1" fmla="*/ 333995 h 4312749"/>
                <a:gd name="connsiteX2" fmla="*/ 4315791 w 4315791"/>
                <a:gd name="connsiteY2" fmla="*/ 445229 h 4312749"/>
                <a:gd name="connsiteX3" fmla="*/ 4315791 w 4315791"/>
                <a:gd name="connsiteY3" fmla="*/ 1079495 h 4312749"/>
                <a:gd name="connsiteX4" fmla="*/ 4206793 w 4315791"/>
                <a:gd name="connsiteY4" fmla="*/ 1000737 h 4312749"/>
                <a:gd name="connsiteX5" fmla="*/ 2987119 w 4315791"/>
                <a:gd name="connsiteY5" fmla="*/ 509571 h 4312749"/>
                <a:gd name="connsiteX6" fmla="*/ 1133184 w 4315791"/>
                <a:gd name="connsiteY6" fmla="*/ 1528405 h 4312749"/>
                <a:gd name="connsiteX7" fmla="*/ 935607 w 4315791"/>
                <a:gd name="connsiteY7" fmla="*/ 1789050 h 4312749"/>
                <a:gd name="connsiteX8" fmla="*/ 543498 w 4315791"/>
                <a:gd name="connsiteY8" fmla="*/ 2610233 h 4312749"/>
                <a:gd name="connsiteX9" fmla="*/ 780416 w 4315791"/>
                <a:gd name="connsiteY9" fmla="*/ 3494616 h 4312749"/>
                <a:gd name="connsiteX10" fmla="*/ 1433786 w 4315791"/>
                <a:gd name="connsiteY10" fmla="*/ 4254537 h 4312749"/>
                <a:gd name="connsiteX11" fmla="*/ 1513041 w 4315791"/>
                <a:gd name="connsiteY11" fmla="*/ 4312749 h 4312749"/>
                <a:gd name="connsiteX12" fmla="*/ 729636 w 4315791"/>
                <a:gd name="connsiteY12" fmla="*/ 4312749 h 4312749"/>
                <a:gd name="connsiteX13" fmla="*/ 638463 w 4315791"/>
                <a:gd name="connsiteY13" fmla="*/ 4216521 h 4312749"/>
                <a:gd name="connsiteX14" fmla="*/ 0 w 4315791"/>
                <a:gd name="connsiteY14" fmla="*/ 2610335 h 4312749"/>
                <a:gd name="connsiteX15" fmla="*/ 683474 w 4315791"/>
                <a:gd name="connsiteY15" fmla="*/ 1242376 h 4312749"/>
                <a:gd name="connsiteX16" fmla="*/ 2987009 w 4315791"/>
                <a:gd name="connsiteY16" fmla="*/ 0 h 431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5791" h="4312749">
                  <a:moveTo>
                    <a:pt x="2987009" y="0"/>
                  </a:moveTo>
                  <a:cubicBezTo>
                    <a:pt x="3434423" y="0"/>
                    <a:pt x="3798884" y="137413"/>
                    <a:pt x="4136908" y="333995"/>
                  </a:cubicBezTo>
                  <a:lnTo>
                    <a:pt x="4315791" y="445229"/>
                  </a:lnTo>
                  <a:lnTo>
                    <a:pt x="4315791" y="1079495"/>
                  </a:lnTo>
                  <a:lnTo>
                    <a:pt x="4206793" y="1000737"/>
                  </a:lnTo>
                  <a:cubicBezTo>
                    <a:pt x="3781561" y="699607"/>
                    <a:pt x="3436718" y="509571"/>
                    <a:pt x="2987119" y="509571"/>
                  </a:cubicBezTo>
                  <a:cubicBezTo>
                    <a:pt x="2204204" y="509571"/>
                    <a:pt x="1649730" y="814251"/>
                    <a:pt x="1133184" y="1528405"/>
                  </a:cubicBezTo>
                  <a:cubicBezTo>
                    <a:pt x="1065585" y="1621878"/>
                    <a:pt x="999510" y="1706892"/>
                    <a:pt x="935607" y="1789050"/>
                  </a:cubicBezTo>
                  <a:cubicBezTo>
                    <a:pt x="670760" y="2129716"/>
                    <a:pt x="543498" y="2306877"/>
                    <a:pt x="543498" y="2610233"/>
                  </a:cubicBezTo>
                  <a:cubicBezTo>
                    <a:pt x="543498" y="2911449"/>
                    <a:pt x="623267" y="3208997"/>
                    <a:pt x="780416" y="3494616"/>
                  </a:cubicBezTo>
                  <a:cubicBezTo>
                    <a:pt x="934194" y="3774018"/>
                    <a:pt x="1154050" y="4029772"/>
                    <a:pt x="1433786" y="4254537"/>
                  </a:cubicBezTo>
                  <a:lnTo>
                    <a:pt x="1513041" y="4312749"/>
                  </a:lnTo>
                  <a:lnTo>
                    <a:pt x="729636" y="4312749"/>
                  </a:lnTo>
                  <a:lnTo>
                    <a:pt x="638463" y="4216521"/>
                  </a:lnTo>
                  <a:cubicBezTo>
                    <a:pt x="243716" y="3758034"/>
                    <a:pt x="0" y="3205314"/>
                    <a:pt x="0" y="2610335"/>
                  </a:cubicBezTo>
                  <a:cubicBezTo>
                    <a:pt x="0" y="2015344"/>
                    <a:pt x="351790" y="1700877"/>
                    <a:pt x="683474" y="1242376"/>
                  </a:cubicBezTo>
                  <a:cubicBezTo>
                    <a:pt x="1236211" y="478174"/>
                    <a:pt x="1925445" y="0"/>
                    <a:pt x="2987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6" name="Freeform: Shape 15">
              <a:extLst>
                <a:ext uri="{FF2B5EF4-FFF2-40B4-BE49-F238E27FC236}">
                  <a16:creationId xmlns:a16="http://schemas.microsoft.com/office/drawing/2014/main" id="{2E166FC5-8F23-41C3-879A-BFF8D5B705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7037" y="2411531"/>
              <a:ext cx="4314657" cy="4364939"/>
            </a:xfrm>
            <a:custGeom>
              <a:avLst/>
              <a:gdLst>
                <a:gd name="connsiteX0" fmla="*/ 3028307 w 4314657"/>
                <a:gd name="connsiteY0" fmla="*/ 21 h 4364939"/>
                <a:gd name="connsiteX1" fmla="*/ 3066670 w 4314657"/>
                <a:gd name="connsiteY1" fmla="*/ 836 h 4364939"/>
                <a:gd name="connsiteX2" fmla="*/ 3220125 w 4314657"/>
                <a:gd name="connsiteY2" fmla="*/ 9909 h 4364939"/>
                <a:gd name="connsiteX3" fmla="*/ 3816113 w 4314657"/>
                <a:gd name="connsiteY3" fmla="*/ 150272 h 4364939"/>
                <a:gd name="connsiteX4" fmla="*/ 4089981 w 4314657"/>
                <a:gd name="connsiteY4" fmla="*/ 272287 h 4364939"/>
                <a:gd name="connsiteX5" fmla="*/ 4314657 w 4314657"/>
                <a:gd name="connsiteY5" fmla="*/ 398926 h 4364939"/>
                <a:gd name="connsiteX6" fmla="*/ 4314657 w 4314657"/>
                <a:gd name="connsiteY6" fmla="*/ 911199 h 4364939"/>
                <a:gd name="connsiteX7" fmla="*/ 4310597 w 4314657"/>
                <a:gd name="connsiteY7" fmla="*/ 908154 h 4364939"/>
                <a:gd name="connsiteX8" fmla="*/ 4203223 w 4314657"/>
                <a:gd name="connsiteY8" fmla="*/ 829562 h 4364939"/>
                <a:gd name="connsiteX9" fmla="*/ 4095850 w 4314657"/>
                <a:gd name="connsiteY9" fmla="*/ 753520 h 4364939"/>
                <a:gd name="connsiteX10" fmla="*/ 3652987 w 4314657"/>
                <a:gd name="connsiteY10" fmla="*/ 494811 h 4364939"/>
                <a:gd name="connsiteX11" fmla="*/ 3173610 w 4314657"/>
                <a:gd name="connsiteY11" fmla="*/ 347209 h 4364939"/>
                <a:gd name="connsiteX12" fmla="*/ 3047760 w 4314657"/>
                <a:gd name="connsiteY12" fmla="*/ 332632 h 4364939"/>
                <a:gd name="connsiteX13" fmla="*/ 3016027 w 4314657"/>
                <a:gd name="connsiteY13" fmla="*/ 330186 h 4364939"/>
                <a:gd name="connsiteX14" fmla="*/ 2984184 w 4314657"/>
                <a:gd name="connsiteY14" fmla="*/ 328658 h 4364939"/>
                <a:gd name="connsiteX15" fmla="*/ 2952233 w 4314657"/>
                <a:gd name="connsiteY15" fmla="*/ 327332 h 4364939"/>
                <a:gd name="connsiteX16" fmla="*/ 2919085 w 4314657"/>
                <a:gd name="connsiteY16" fmla="*/ 327026 h 4364939"/>
                <a:gd name="connsiteX17" fmla="*/ 2852901 w 4314657"/>
                <a:gd name="connsiteY17" fmla="*/ 326720 h 4364939"/>
                <a:gd name="connsiteX18" fmla="*/ 2786826 w 4314657"/>
                <a:gd name="connsiteY18" fmla="*/ 328148 h 4364939"/>
                <a:gd name="connsiteX19" fmla="*/ 2720965 w 4314657"/>
                <a:gd name="connsiteY19" fmla="*/ 331409 h 4364939"/>
                <a:gd name="connsiteX20" fmla="*/ 2655325 w 4314657"/>
                <a:gd name="connsiteY20" fmla="*/ 336098 h 4364939"/>
                <a:gd name="connsiteX21" fmla="*/ 2524803 w 4314657"/>
                <a:gd name="connsiteY21" fmla="*/ 350573 h 4364939"/>
                <a:gd name="connsiteX22" fmla="*/ 2460139 w 4314657"/>
                <a:gd name="connsiteY22" fmla="*/ 360664 h 4364939"/>
                <a:gd name="connsiteX23" fmla="*/ 2396019 w 4314657"/>
                <a:gd name="connsiteY23" fmla="*/ 372693 h 4364939"/>
                <a:gd name="connsiteX24" fmla="*/ 2145843 w 4314657"/>
                <a:gd name="connsiteY24" fmla="*/ 440989 h 4364939"/>
                <a:gd name="connsiteX25" fmla="*/ 1698635 w 4314657"/>
                <a:gd name="connsiteY25" fmla="*/ 682676 h 4364939"/>
                <a:gd name="connsiteX26" fmla="*/ 1498450 w 4314657"/>
                <a:gd name="connsiteY26" fmla="*/ 835474 h 4364939"/>
                <a:gd name="connsiteX27" fmla="*/ 1307285 w 4314657"/>
                <a:gd name="connsiteY27" fmla="*/ 1001220 h 4364939"/>
                <a:gd name="connsiteX28" fmla="*/ 947780 w 4314657"/>
                <a:gd name="connsiteY28" fmla="*/ 1369612 h 4364939"/>
                <a:gd name="connsiteX29" fmla="*/ 905939 w 4314657"/>
                <a:gd name="connsiteY29" fmla="*/ 1419458 h 4364939"/>
                <a:gd name="connsiteX30" fmla="*/ 863228 w 4314657"/>
                <a:gd name="connsiteY30" fmla="*/ 1471545 h 4364939"/>
                <a:gd name="connsiteX31" fmla="*/ 774330 w 4314657"/>
                <a:gd name="connsiteY31" fmla="*/ 1577659 h 4364939"/>
                <a:gd name="connsiteX32" fmla="*/ 595554 w 4314657"/>
                <a:gd name="connsiteY32" fmla="*/ 1780916 h 4364939"/>
                <a:gd name="connsiteX33" fmla="*/ 430365 w 4314657"/>
                <a:gd name="connsiteY33" fmla="*/ 1982644 h 4364939"/>
                <a:gd name="connsiteX34" fmla="*/ 358855 w 4314657"/>
                <a:gd name="connsiteY34" fmla="*/ 2087025 h 4364939"/>
                <a:gd name="connsiteX35" fmla="*/ 296583 w 4314657"/>
                <a:gd name="connsiteY35" fmla="*/ 2194872 h 4364939"/>
                <a:gd name="connsiteX36" fmla="*/ 207358 w 4314657"/>
                <a:gd name="connsiteY36" fmla="*/ 2423918 h 4364939"/>
                <a:gd name="connsiteX37" fmla="*/ 177146 w 4314657"/>
                <a:gd name="connsiteY37" fmla="*/ 2668765 h 4364939"/>
                <a:gd name="connsiteX38" fmla="*/ 248763 w 4314657"/>
                <a:gd name="connsiteY38" fmla="*/ 3168854 h 4364939"/>
                <a:gd name="connsiteX39" fmla="*/ 445688 w 4314657"/>
                <a:gd name="connsiteY39" fmla="*/ 3637956 h 4364939"/>
                <a:gd name="connsiteX40" fmla="*/ 735859 w 4314657"/>
                <a:gd name="connsiteY40" fmla="*/ 4062310 h 4364939"/>
                <a:gd name="connsiteX41" fmla="*/ 910884 w 4314657"/>
                <a:gd name="connsiteY41" fmla="*/ 4254366 h 4364939"/>
                <a:gd name="connsiteX42" fmla="*/ 1030507 w 4314657"/>
                <a:gd name="connsiteY42" fmla="*/ 4364939 h 4364939"/>
                <a:gd name="connsiteX43" fmla="*/ 676755 w 4314657"/>
                <a:gd name="connsiteY43" fmla="*/ 4364939 h 4364939"/>
                <a:gd name="connsiteX44" fmla="*/ 538105 w 4314657"/>
                <a:gd name="connsiteY44" fmla="*/ 4202315 h 4364939"/>
                <a:gd name="connsiteX45" fmla="*/ 241592 w 4314657"/>
                <a:gd name="connsiteY45" fmla="*/ 3731226 h 4364939"/>
                <a:gd name="connsiteX46" fmla="*/ 60317 w 4314657"/>
                <a:gd name="connsiteY46" fmla="*/ 3211362 h 4364939"/>
                <a:gd name="connsiteX47" fmla="*/ 0 w 4314657"/>
                <a:gd name="connsiteY47" fmla="*/ 2668765 h 4364939"/>
                <a:gd name="connsiteX48" fmla="*/ 21736 w 4314657"/>
                <a:gd name="connsiteY48" fmla="*/ 2390280 h 4364939"/>
                <a:gd name="connsiteX49" fmla="*/ 27605 w 4314657"/>
                <a:gd name="connsiteY49" fmla="*/ 2355521 h 4364939"/>
                <a:gd name="connsiteX50" fmla="*/ 34669 w 4314657"/>
                <a:gd name="connsiteY50" fmla="*/ 2320862 h 4364939"/>
                <a:gd name="connsiteX51" fmla="*/ 50753 w 4314657"/>
                <a:gd name="connsiteY51" fmla="*/ 2251750 h 4364939"/>
                <a:gd name="connsiteX52" fmla="*/ 93899 w 4314657"/>
                <a:gd name="connsiteY52" fmla="*/ 2116179 h 4364939"/>
                <a:gd name="connsiteX53" fmla="*/ 150194 w 4314657"/>
                <a:gd name="connsiteY53" fmla="*/ 1985498 h 4364939"/>
                <a:gd name="connsiteX54" fmla="*/ 216486 w 4314657"/>
                <a:gd name="connsiteY54" fmla="*/ 1860628 h 4364939"/>
                <a:gd name="connsiteX55" fmla="*/ 363527 w 4314657"/>
                <a:gd name="connsiteY55" fmla="*/ 1625058 h 4364939"/>
                <a:gd name="connsiteX56" fmla="*/ 514155 w 4314657"/>
                <a:gd name="connsiteY56" fmla="*/ 1402231 h 4364939"/>
                <a:gd name="connsiteX57" fmla="*/ 586861 w 4314657"/>
                <a:gd name="connsiteY57" fmla="*/ 1293160 h 4364939"/>
                <a:gd name="connsiteX58" fmla="*/ 623702 w 4314657"/>
                <a:gd name="connsiteY58" fmla="*/ 1236892 h 4364939"/>
                <a:gd name="connsiteX59" fmla="*/ 662283 w 4314657"/>
                <a:gd name="connsiteY59" fmla="*/ 1178892 h 4364939"/>
                <a:gd name="connsiteX60" fmla="*/ 827364 w 4314657"/>
                <a:gd name="connsiteY60" fmla="*/ 951170 h 4364939"/>
                <a:gd name="connsiteX61" fmla="*/ 1016355 w 4314657"/>
                <a:gd name="connsiteY61" fmla="*/ 736089 h 4364939"/>
                <a:gd name="connsiteX62" fmla="*/ 1482474 w 4314657"/>
                <a:gd name="connsiteY62" fmla="*/ 378707 h 4364939"/>
                <a:gd name="connsiteX63" fmla="*/ 2035644 w 4314657"/>
                <a:gd name="connsiteY63" fmla="*/ 149151 h 4364939"/>
                <a:gd name="connsiteX64" fmla="*/ 2324619 w 4314657"/>
                <a:gd name="connsiteY64" fmla="*/ 72802 h 4364939"/>
                <a:gd name="connsiteX65" fmla="*/ 2618809 w 4314657"/>
                <a:gd name="connsiteY65" fmla="*/ 24078 h 4364939"/>
                <a:gd name="connsiteX66" fmla="*/ 2914849 w 4314657"/>
                <a:gd name="connsiteY66" fmla="*/ 1957 h 4364939"/>
                <a:gd name="connsiteX67" fmla="*/ 2951907 w 4314657"/>
                <a:gd name="connsiteY67" fmla="*/ 633 h 4364939"/>
                <a:gd name="connsiteX68" fmla="*/ 2990052 w 4314657"/>
                <a:gd name="connsiteY68" fmla="*/ 224 h 4364939"/>
                <a:gd name="connsiteX69" fmla="*/ 3028307 w 4314657"/>
                <a:gd name="connsiteY69" fmla="*/ 21 h 436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314657" h="4364939">
                  <a:moveTo>
                    <a:pt x="3028307" y="21"/>
                  </a:moveTo>
                  <a:lnTo>
                    <a:pt x="3066670" y="836"/>
                  </a:lnTo>
                  <a:cubicBezTo>
                    <a:pt x="3117749" y="1856"/>
                    <a:pt x="3168937" y="5320"/>
                    <a:pt x="3220125" y="9909"/>
                  </a:cubicBezTo>
                  <a:cubicBezTo>
                    <a:pt x="3424763" y="29073"/>
                    <a:pt x="3627448" y="77898"/>
                    <a:pt x="3816113" y="150272"/>
                  </a:cubicBezTo>
                  <a:cubicBezTo>
                    <a:pt x="3910880" y="185950"/>
                    <a:pt x="4001951" y="227538"/>
                    <a:pt x="4089981" y="272287"/>
                  </a:cubicBezTo>
                  <a:lnTo>
                    <a:pt x="4314657" y="398926"/>
                  </a:lnTo>
                  <a:lnTo>
                    <a:pt x="4314657" y="911199"/>
                  </a:lnTo>
                  <a:lnTo>
                    <a:pt x="4310597" y="908154"/>
                  </a:lnTo>
                  <a:cubicBezTo>
                    <a:pt x="4274842" y="881549"/>
                    <a:pt x="4239087" y="855352"/>
                    <a:pt x="4203223" y="829562"/>
                  </a:cubicBezTo>
                  <a:cubicBezTo>
                    <a:pt x="4167576" y="803773"/>
                    <a:pt x="4131821" y="778086"/>
                    <a:pt x="4095850" y="753520"/>
                  </a:cubicBezTo>
                  <a:cubicBezTo>
                    <a:pt x="3951852" y="654949"/>
                    <a:pt x="3806115" y="565043"/>
                    <a:pt x="3652987" y="494811"/>
                  </a:cubicBezTo>
                  <a:cubicBezTo>
                    <a:pt x="3500404" y="423761"/>
                    <a:pt x="3340213" y="373101"/>
                    <a:pt x="3173610" y="347209"/>
                  </a:cubicBezTo>
                  <a:cubicBezTo>
                    <a:pt x="3131987" y="341093"/>
                    <a:pt x="3090036" y="335792"/>
                    <a:pt x="3047760" y="332632"/>
                  </a:cubicBezTo>
                  <a:lnTo>
                    <a:pt x="3016027" y="330186"/>
                  </a:lnTo>
                  <a:cubicBezTo>
                    <a:pt x="3005485" y="329472"/>
                    <a:pt x="2994834" y="329168"/>
                    <a:pt x="2984184" y="328658"/>
                  </a:cubicBezTo>
                  <a:cubicBezTo>
                    <a:pt x="2973533" y="328249"/>
                    <a:pt x="2962992" y="327638"/>
                    <a:pt x="2952233" y="327332"/>
                  </a:cubicBezTo>
                  <a:lnTo>
                    <a:pt x="2919085" y="327026"/>
                  </a:lnTo>
                  <a:cubicBezTo>
                    <a:pt x="2897025" y="326925"/>
                    <a:pt x="2874854" y="326212"/>
                    <a:pt x="2852901" y="326720"/>
                  </a:cubicBezTo>
                  <a:lnTo>
                    <a:pt x="2786826" y="328148"/>
                  </a:lnTo>
                  <a:cubicBezTo>
                    <a:pt x="2764763" y="328759"/>
                    <a:pt x="2742919" y="330391"/>
                    <a:pt x="2720965" y="331409"/>
                  </a:cubicBezTo>
                  <a:cubicBezTo>
                    <a:pt x="2699013" y="332326"/>
                    <a:pt x="2677170" y="334162"/>
                    <a:pt x="2655325" y="336098"/>
                  </a:cubicBezTo>
                  <a:cubicBezTo>
                    <a:pt x="2611528" y="339463"/>
                    <a:pt x="2568165" y="345170"/>
                    <a:pt x="2524803" y="350573"/>
                  </a:cubicBezTo>
                  <a:lnTo>
                    <a:pt x="2460139" y="360664"/>
                  </a:lnTo>
                  <a:cubicBezTo>
                    <a:pt x="2438622" y="364130"/>
                    <a:pt x="2417430" y="368717"/>
                    <a:pt x="2396019" y="372693"/>
                  </a:cubicBezTo>
                  <a:cubicBezTo>
                    <a:pt x="2310709" y="389513"/>
                    <a:pt x="2226809" y="411836"/>
                    <a:pt x="2145843" y="440989"/>
                  </a:cubicBezTo>
                  <a:cubicBezTo>
                    <a:pt x="1983479" y="499295"/>
                    <a:pt x="1835678" y="585838"/>
                    <a:pt x="1698635" y="682676"/>
                  </a:cubicBezTo>
                  <a:cubicBezTo>
                    <a:pt x="1629841" y="730992"/>
                    <a:pt x="1563549" y="782367"/>
                    <a:pt x="1498450" y="835474"/>
                  </a:cubicBezTo>
                  <a:cubicBezTo>
                    <a:pt x="1433352" y="888583"/>
                    <a:pt x="1369775" y="943932"/>
                    <a:pt x="1307285" y="1001220"/>
                  </a:cubicBezTo>
                  <a:cubicBezTo>
                    <a:pt x="1182958" y="1116304"/>
                    <a:pt x="1060588" y="1237708"/>
                    <a:pt x="947780" y="1369612"/>
                  </a:cubicBezTo>
                  <a:cubicBezTo>
                    <a:pt x="933325" y="1385818"/>
                    <a:pt x="919958" y="1402841"/>
                    <a:pt x="905939" y="1419458"/>
                  </a:cubicBezTo>
                  <a:lnTo>
                    <a:pt x="863228" y="1471545"/>
                  </a:lnTo>
                  <a:cubicBezTo>
                    <a:pt x="833776" y="1507529"/>
                    <a:pt x="804215" y="1543001"/>
                    <a:pt x="774330" y="1577659"/>
                  </a:cubicBezTo>
                  <a:cubicBezTo>
                    <a:pt x="714665" y="1647178"/>
                    <a:pt x="653806" y="1714046"/>
                    <a:pt x="595554" y="1780916"/>
                  </a:cubicBezTo>
                  <a:cubicBezTo>
                    <a:pt x="537303" y="1847683"/>
                    <a:pt x="481009" y="1914144"/>
                    <a:pt x="430365" y="1982644"/>
                  </a:cubicBezTo>
                  <a:cubicBezTo>
                    <a:pt x="405369" y="2016995"/>
                    <a:pt x="381351" y="2051756"/>
                    <a:pt x="358855" y="2087025"/>
                  </a:cubicBezTo>
                  <a:cubicBezTo>
                    <a:pt x="336685" y="2122396"/>
                    <a:pt x="315601" y="2158277"/>
                    <a:pt x="296583" y="2194872"/>
                  </a:cubicBezTo>
                  <a:cubicBezTo>
                    <a:pt x="258980" y="2268161"/>
                    <a:pt x="227572" y="2344307"/>
                    <a:pt x="207358" y="2423918"/>
                  </a:cubicBezTo>
                  <a:cubicBezTo>
                    <a:pt x="186817" y="2503426"/>
                    <a:pt x="178124" y="2585790"/>
                    <a:pt x="177146" y="2668765"/>
                  </a:cubicBezTo>
                  <a:cubicBezTo>
                    <a:pt x="177037" y="2837670"/>
                    <a:pt x="201490" y="3006472"/>
                    <a:pt x="248763" y="3168854"/>
                  </a:cubicBezTo>
                  <a:cubicBezTo>
                    <a:pt x="295931" y="3331644"/>
                    <a:pt x="363962" y="3488316"/>
                    <a:pt x="445688" y="3637956"/>
                  </a:cubicBezTo>
                  <a:cubicBezTo>
                    <a:pt x="527413" y="3787697"/>
                    <a:pt x="625115" y="3929794"/>
                    <a:pt x="735859" y="4062310"/>
                  </a:cubicBezTo>
                  <a:cubicBezTo>
                    <a:pt x="791121" y="4128668"/>
                    <a:pt x="849589" y="4192733"/>
                    <a:pt x="910884" y="4254366"/>
                  </a:cubicBezTo>
                  <a:lnTo>
                    <a:pt x="1030507" y="4364939"/>
                  </a:lnTo>
                  <a:lnTo>
                    <a:pt x="676755" y="4364939"/>
                  </a:lnTo>
                  <a:lnTo>
                    <a:pt x="538105" y="4202315"/>
                  </a:lnTo>
                  <a:cubicBezTo>
                    <a:pt x="423518" y="4054791"/>
                    <a:pt x="323372" y="3897379"/>
                    <a:pt x="241592" y="3731226"/>
                  </a:cubicBezTo>
                  <a:cubicBezTo>
                    <a:pt x="160193" y="3565073"/>
                    <a:pt x="99768" y="3389950"/>
                    <a:pt x="60317" y="3211362"/>
                  </a:cubicBezTo>
                  <a:cubicBezTo>
                    <a:pt x="20759" y="3032669"/>
                    <a:pt x="435" y="2850716"/>
                    <a:pt x="0" y="2668765"/>
                  </a:cubicBezTo>
                  <a:cubicBezTo>
                    <a:pt x="0" y="2576309"/>
                    <a:pt x="6413" y="2483039"/>
                    <a:pt x="21736" y="2390280"/>
                  </a:cubicBezTo>
                  <a:lnTo>
                    <a:pt x="27605" y="2355521"/>
                  </a:lnTo>
                  <a:lnTo>
                    <a:pt x="34669" y="2320862"/>
                  </a:lnTo>
                  <a:cubicBezTo>
                    <a:pt x="39343" y="2297723"/>
                    <a:pt x="45102" y="2274686"/>
                    <a:pt x="50753" y="2251750"/>
                  </a:cubicBezTo>
                  <a:cubicBezTo>
                    <a:pt x="62708" y="2205881"/>
                    <a:pt x="77379" y="2160723"/>
                    <a:pt x="93899" y="2116179"/>
                  </a:cubicBezTo>
                  <a:cubicBezTo>
                    <a:pt x="110744" y="2071734"/>
                    <a:pt x="129762" y="2028209"/>
                    <a:pt x="150194" y="1985498"/>
                  </a:cubicBezTo>
                  <a:cubicBezTo>
                    <a:pt x="170734" y="1942890"/>
                    <a:pt x="193229" y="1901402"/>
                    <a:pt x="216486" y="1860628"/>
                  </a:cubicBezTo>
                  <a:cubicBezTo>
                    <a:pt x="263109" y="1779183"/>
                    <a:pt x="312993" y="1701000"/>
                    <a:pt x="363527" y="1625058"/>
                  </a:cubicBezTo>
                  <a:lnTo>
                    <a:pt x="514155" y="1402231"/>
                  </a:lnTo>
                  <a:cubicBezTo>
                    <a:pt x="538825" y="1365636"/>
                    <a:pt x="563277" y="1329551"/>
                    <a:pt x="586861" y="1293160"/>
                  </a:cubicBezTo>
                  <a:lnTo>
                    <a:pt x="623702" y="1236892"/>
                  </a:lnTo>
                  <a:cubicBezTo>
                    <a:pt x="636526" y="1217525"/>
                    <a:pt x="649025" y="1198055"/>
                    <a:pt x="662283" y="1178892"/>
                  </a:cubicBezTo>
                  <a:cubicBezTo>
                    <a:pt x="713905" y="1101523"/>
                    <a:pt x="769222" y="1025786"/>
                    <a:pt x="827364" y="951170"/>
                  </a:cubicBezTo>
                  <a:cubicBezTo>
                    <a:pt x="885834" y="876861"/>
                    <a:pt x="947997" y="804283"/>
                    <a:pt x="1016355" y="736089"/>
                  </a:cubicBezTo>
                  <a:cubicBezTo>
                    <a:pt x="1152311" y="599497"/>
                    <a:pt x="1308047" y="476054"/>
                    <a:pt x="1482474" y="378707"/>
                  </a:cubicBezTo>
                  <a:cubicBezTo>
                    <a:pt x="1656793" y="281156"/>
                    <a:pt x="1845132" y="207966"/>
                    <a:pt x="2035644" y="149151"/>
                  </a:cubicBezTo>
                  <a:cubicBezTo>
                    <a:pt x="2131063" y="119997"/>
                    <a:pt x="2227460" y="94412"/>
                    <a:pt x="2324619" y="72802"/>
                  </a:cubicBezTo>
                  <a:cubicBezTo>
                    <a:pt x="2421885" y="51396"/>
                    <a:pt x="2520239" y="35291"/>
                    <a:pt x="2618809" y="24078"/>
                  </a:cubicBezTo>
                  <a:cubicBezTo>
                    <a:pt x="2717272" y="12252"/>
                    <a:pt x="2816168" y="4914"/>
                    <a:pt x="2914849" y="1957"/>
                  </a:cubicBezTo>
                  <a:lnTo>
                    <a:pt x="2951907" y="633"/>
                  </a:lnTo>
                  <a:lnTo>
                    <a:pt x="2990052" y="224"/>
                  </a:lnTo>
                  <a:cubicBezTo>
                    <a:pt x="3002768" y="224"/>
                    <a:pt x="3015592" y="-81"/>
                    <a:pt x="3028307" y="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7" name="Freeform: Shape 16">
              <a:extLst>
                <a:ext uri="{FF2B5EF4-FFF2-40B4-BE49-F238E27FC236}">
                  <a16:creationId xmlns:a16="http://schemas.microsoft.com/office/drawing/2014/main" id="{5C727C6A-DB0B-482E-B0E4-4F035FC023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55526" y="2145638"/>
              <a:ext cx="4336168" cy="4630833"/>
            </a:xfrm>
            <a:custGeom>
              <a:avLst/>
              <a:gdLst>
                <a:gd name="connsiteX0" fmla="*/ 3053738 w 4336168"/>
                <a:gd name="connsiteY0" fmla="*/ 111 h 4630833"/>
                <a:gd name="connsiteX1" fmla="*/ 3093948 w 4336168"/>
                <a:gd name="connsiteY1" fmla="*/ 316 h 4630833"/>
                <a:gd name="connsiteX2" fmla="*/ 3134268 w 4336168"/>
                <a:gd name="connsiteY2" fmla="*/ 1743 h 4630833"/>
                <a:gd name="connsiteX3" fmla="*/ 3295438 w 4336168"/>
                <a:gd name="connsiteY3" fmla="*/ 13058 h 4630833"/>
                <a:gd name="connsiteX4" fmla="*/ 3918813 w 4336168"/>
                <a:gd name="connsiteY4" fmla="*/ 169935 h 4630833"/>
                <a:gd name="connsiteX5" fmla="*/ 4203331 w 4336168"/>
                <a:gd name="connsiteY5" fmla="*/ 305405 h 4630833"/>
                <a:gd name="connsiteX6" fmla="*/ 4336168 w 4336168"/>
                <a:gd name="connsiteY6" fmla="*/ 386579 h 4630833"/>
                <a:gd name="connsiteX7" fmla="*/ 4336168 w 4336168"/>
                <a:gd name="connsiteY7" fmla="*/ 772673 h 4630833"/>
                <a:gd name="connsiteX8" fmla="*/ 4270820 w 4336168"/>
                <a:gd name="connsiteY8" fmla="*/ 728127 h 4630833"/>
                <a:gd name="connsiteX9" fmla="*/ 4030208 w 4336168"/>
                <a:gd name="connsiteY9" fmla="*/ 587253 h 4630833"/>
                <a:gd name="connsiteX10" fmla="*/ 3781010 w 4336168"/>
                <a:gd name="connsiteY10" fmla="*/ 471455 h 4630833"/>
                <a:gd name="connsiteX11" fmla="*/ 3254466 w 4336168"/>
                <a:gd name="connsiteY11" fmla="*/ 338024 h 4630833"/>
                <a:gd name="connsiteX12" fmla="*/ 3117966 w 4336168"/>
                <a:gd name="connsiteY12" fmla="*/ 326812 h 4630833"/>
                <a:gd name="connsiteX13" fmla="*/ 3083625 w 4336168"/>
                <a:gd name="connsiteY13" fmla="*/ 325179 h 4630833"/>
                <a:gd name="connsiteX14" fmla="*/ 3049173 w 4336168"/>
                <a:gd name="connsiteY14" fmla="*/ 324366 h 4630833"/>
                <a:gd name="connsiteX15" fmla="*/ 2978858 w 4336168"/>
                <a:gd name="connsiteY15" fmla="*/ 323855 h 4630833"/>
                <a:gd name="connsiteX16" fmla="*/ 2695862 w 4336168"/>
                <a:gd name="connsiteY16" fmla="*/ 335373 h 4630833"/>
                <a:gd name="connsiteX17" fmla="*/ 2417972 w 4336168"/>
                <a:gd name="connsiteY17" fmla="*/ 372070 h 4630833"/>
                <a:gd name="connsiteX18" fmla="*/ 2148451 w 4336168"/>
                <a:gd name="connsiteY18" fmla="*/ 437613 h 4630833"/>
                <a:gd name="connsiteX19" fmla="*/ 1889690 w 4336168"/>
                <a:gd name="connsiteY19" fmla="*/ 532515 h 4630833"/>
                <a:gd name="connsiteX20" fmla="*/ 1644512 w 4336168"/>
                <a:gd name="connsiteY20" fmla="*/ 658098 h 4630833"/>
                <a:gd name="connsiteX21" fmla="*/ 1200999 w 4336168"/>
                <a:gd name="connsiteY21" fmla="*/ 992137 h 4630833"/>
                <a:gd name="connsiteX22" fmla="*/ 1003531 w 4336168"/>
                <a:gd name="connsiteY22" fmla="*/ 1192234 h 4630833"/>
                <a:gd name="connsiteX23" fmla="*/ 910394 w 4336168"/>
                <a:gd name="connsiteY23" fmla="*/ 1298347 h 4630833"/>
                <a:gd name="connsiteX24" fmla="*/ 821278 w 4336168"/>
                <a:gd name="connsiteY24" fmla="*/ 1408233 h 4630833"/>
                <a:gd name="connsiteX25" fmla="*/ 732162 w 4336168"/>
                <a:gd name="connsiteY25" fmla="*/ 1521993 h 4630833"/>
                <a:gd name="connsiteX26" fmla="*/ 640548 w 4336168"/>
                <a:gd name="connsiteY26" fmla="*/ 1634323 h 4630833"/>
                <a:gd name="connsiteX27" fmla="*/ 457317 w 4336168"/>
                <a:gd name="connsiteY27" fmla="*/ 1855930 h 4630833"/>
                <a:gd name="connsiteX28" fmla="*/ 369288 w 4336168"/>
                <a:gd name="connsiteY28" fmla="*/ 1967955 h 4630833"/>
                <a:gd name="connsiteX29" fmla="*/ 287128 w 4336168"/>
                <a:gd name="connsiteY29" fmla="*/ 2083243 h 4630833"/>
                <a:gd name="connsiteX30" fmla="*/ 212683 w 4336168"/>
                <a:gd name="connsiteY30" fmla="*/ 2202607 h 4630833"/>
                <a:gd name="connsiteX31" fmla="*/ 179101 w 4336168"/>
                <a:gd name="connsiteY31" fmla="*/ 2264177 h 4630833"/>
                <a:gd name="connsiteX32" fmla="*/ 148890 w 4336168"/>
                <a:gd name="connsiteY32" fmla="*/ 2327172 h 4630833"/>
                <a:gd name="connsiteX33" fmla="*/ 61295 w 4336168"/>
                <a:gd name="connsiteY33" fmla="*/ 2590672 h 4630833"/>
                <a:gd name="connsiteX34" fmla="*/ 32604 w 4336168"/>
                <a:gd name="connsiteY34" fmla="*/ 2866202 h 4630833"/>
                <a:gd name="connsiteX35" fmla="*/ 100853 w 4336168"/>
                <a:gd name="connsiteY35" fmla="*/ 3418074 h 4630833"/>
                <a:gd name="connsiteX36" fmla="*/ 184971 w 4336168"/>
                <a:gd name="connsiteY36" fmla="*/ 3684428 h 4630833"/>
                <a:gd name="connsiteX37" fmla="*/ 210836 w 4336168"/>
                <a:gd name="connsiteY37" fmla="*/ 3749462 h 4630833"/>
                <a:gd name="connsiteX38" fmla="*/ 238440 w 4336168"/>
                <a:gd name="connsiteY38" fmla="*/ 3813783 h 4630833"/>
                <a:gd name="connsiteX39" fmla="*/ 252894 w 4336168"/>
                <a:gd name="connsiteY39" fmla="*/ 3845688 h 4630833"/>
                <a:gd name="connsiteX40" fmla="*/ 268109 w 4336168"/>
                <a:gd name="connsiteY40" fmla="*/ 3877287 h 4630833"/>
                <a:gd name="connsiteX41" fmla="*/ 299409 w 4336168"/>
                <a:gd name="connsiteY41" fmla="*/ 3939978 h 4630833"/>
                <a:gd name="connsiteX42" fmla="*/ 440689 w 4336168"/>
                <a:gd name="connsiteY42" fmla="*/ 4182378 h 4630833"/>
                <a:gd name="connsiteX43" fmla="*/ 606640 w 4336168"/>
                <a:gd name="connsiteY43" fmla="*/ 4409488 h 4630833"/>
                <a:gd name="connsiteX44" fmla="*/ 792425 w 4336168"/>
                <a:gd name="connsiteY44" fmla="*/ 4621205 h 4630833"/>
                <a:gd name="connsiteX45" fmla="*/ 802442 w 4336168"/>
                <a:gd name="connsiteY45" fmla="*/ 4630833 h 4630833"/>
                <a:gd name="connsiteX46" fmla="*/ 592561 w 4336168"/>
                <a:gd name="connsiteY46" fmla="*/ 4630833 h 4630833"/>
                <a:gd name="connsiteX47" fmla="*/ 489377 w 4336168"/>
                <a:gd name="connsiteY47" fmla="*/ 4483185 h 4630833"/>
                <a:gd name="connsiteX48" fmla="*/ 344944 w 4336168"/>
                <a:gd name="connsiteY48" fmla="*/ 4231611 h 4630833"/>
                <a:gd name="connsiteX49" fmla="*/ 224311 w 4336168"/>
                <a:gd name="connsiteY49" fmla="*/ 3970456 h 4630833"/>
                <a:gd name="connsiteX50" fmla="*/ 0 w 4336168"/>
                <a:gd name="connsiteY50" fmla="*/ 2866202 h 4630833"/>
                <a:gd name="connsiteX51" fmla="*/ 25105 w 4336168"/>
                <a:gd name="connsiteY51" fmla="*/ 2584351 h 4630833"/>
                <a:gd name="connsiteX52" fmla="*/ 105200 w 4336168"/>
                <a:gd name="connsiteY52" fmla="*/ 2310863 h 4630833"/>
                <a:gd name="connsiteX53" fmla="*/ 232245 w 4336168"/>
                <a:gd name="connsiteY53" fmla="*/ 2053172 h 4630833"/>
                <a:gd name="connsiteX54" fmla="*/ 307667 w 4336168"/>
                <a:gd name="connsiteY54" fmla="*/ 1930341 h 4630833"/>
                <a:gd name="connsiteX55" fmla="*/ 386893 w 4336168"/>
                <a:gd name="connsiteY55" fmla="*/ 1810161 h 4630833"/>
                <a:gd name="connsiteX56" fmla="*/ 548823 w 4336168"/>
                <a:gd name="connsiteY56" fmla="*/ 1573876 h 4630833"/>
                <a:gd name="connsiteX57" fmla="*/ 626419 w 4336168"/>
                <a:gd name="connsiteY57" fmla="*/ 1455224 h 4630833"/>
                <a:gd name="connsiteX58" fmla="*/ 701081 w 4336168"/>
                <a:gd name="connsiteY58" fmla="*/ 1334534 h 4630833"/>
                <a:gd name="connsiteX59" fmla="*/ 861162 w 4336168"/>
                <a:gd name="connsiteY59" fmla="*/ 1091320 h 4630833"/>
                <a:gd name="connsiteX60" fmla="*/ 1042329 w 4336168"/>
                <a:gd name="connsiteY60" fmla="*/ 858093 h 4630833"/>
                <a:gd name="connsiteX61" fmla="*/ 1487799 w 4336168"/>
                <a:gd name="connsiteY61" fmla="*/ 446686 h 4630833"/>
                <a:gd name="connsiteX62" fmla="*/ 1754060 w 4336168"/>
                <a:gd name="connsiteY62" fmla="*/ 283388 h 4630833"/>
                <a:gd name="connsiteX63" fmla="*/ 2044121 w 4336168"/>
                <a:gd name="connsiteY63" fmla="*/ 157906 h 4630833"/>
                <a:gd name="connsiteX64" fmla="*/ 2349287 w 4336168"/>
                <a:gd name="connsiteY64" fmla="*/ 71364 h 4630833"/>
                <a:gd name="connsiteX65" fmla="*/ 2661411 w 4336168"/>
                <a:gd name="connsiteY65" fmla="*/ 21213 h 4630833"/>
                <a:gd name="connsiteX66" fmla="*/ 2818124 w 4336168"/>
                <a:gd name="connsiteY66" fmla="*/ 7146 h 4630833"/>
                <a:gd name="connsiteX67" fmla="*/ 2974728 w 4336168"/>
                <a:gd name="connsiteY67" fmla="*/ 1029 h 4630833"/>
                <a:gd name="connsiteX68" fmla="*/ 3053738 w 4336168"/>
                <a:gd name="connsiteY68" fmla="*/ 111 h 463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336168" h="4630833">
                  <a:moveTo>
                    <a:pt x="3053738" y="111"/>
                  </a:moveTo>
                  <a:lnTo>
                    <a:pt x="3093948" y="316"/>
                  </a:lnTo>
                  <a:lnTo>
                    <a:pt x="3134268" y="1743"/>
                  </a:lnTo>
                  <a:cubicBezTo>
                    <a:pt x="3187955" y="3475"/>
                    <a:pt x="3241749" y="7756"/>
                    <a:pt x="3295438" y="13058"/>
                  </a:cubicBezTo>
                  <a:cubicBezTo>
                    <a:pt x="3510076" y="35585"/>
                    <a:pt x="3722324" y="89406"/>
                    <a:pt x="3918813" y="169935"/>
                  </a:cubicBezTo>
                  <a:cubicBezTo>
                    <a:pt x="4017384" y="209689"/>
                    <a:pt x="4111933" y="255763"/>
                    <a:pt x="4203331" y="305405"/>
                  </a:cubicBezTo>
                  <a:lnTo>
                    <a:pt x="4336168" y="386579"/>
                  </a:lnTo>
                  <a:lnTo>
                    <a:pt x="4336168" y="772673"/>
                  </a:lnTo>
                  <a:lnTo>
                    <a:pt x="4270820" y="728127"/>
                  </a:lnTo>
                  <a:cubicBezTo>
                    <a:pt x="4191920" y="677771"/>
                    <a:pt x="4111825" y="630168"/>
                    <a:pt x="4030208" y="587253"/>
                  </a:cubicBezTo>
                  <a:cubicBezTo>
                    <a:pt x="3948699" y="544136"/>
                    <a:pt x="3865886" y="504687"/>
                    <a:pt x="3781010" y="471455"/>
                  </a:cubicBezTo>
                  <a:cubicBezTo>
                    <a:pt x="3611688" y="404384"/>
                    <a:pt x="3435522" y="358818"/>
                    <a:pt x="3254466" y="338024"/>
                  </a:cubicBezTo>
                  <a:cubicBezTo>
                    <a:pt x="3209255" y="333029"/>
                    <a:pt x="3163720" y="328748"/>
                    <a:pt x="3117966" y="326812"/>
                  </a:cubicBezTo>
                  <a:lnTo>
                    <a:pt x="3083625" y="325179"/>
                  </a:lnTo>
                  <a:lnTo>
                    <a:pt x="3049173" y="324366"/>
                  </a:lnTo>
                  <a:cubicBezTo>
                    <a:pt x="3026568" y="323447"/>
                    <a:pt x="3002550" y="323855"/>
                    <a:pt x="2978858" y="323855"/>
                  </a:cubicBezTo>
                  <a:cubicBezTo>
                    <a:pt x="2883983" y="323956"/>
                    <a:pt x="2789434" y="327423"/>
                    <a:pt x="2695862" y="335373"/>
                  </a:cubicBezTo>
                  <a:cubicBezTo>
                    <a:pt x="2602290" y="343223"/>
                    <a:pt x="2509371" y="354945"/>
                    <a:pt x="2417972" y="372070"/>
                  </a:cubicBezTo>
                  <a:cubicBezTo>
                    <a:pt x="2326683" y="389500"/>
                    <a:pt x="2236697" y="411009"/>
                    <a:pt x="2148451" y="437613"/>
                  </a:cubicBezTo>
                  <a:cubicBezTo>
                    <a:pt x="2060204" y="464116"/>
                    <a:pt x="1973588" y="495411"/>
                    <a:pt x="1889690" y="532515"/>
                  </a:cubicBezTo>
                  <a:cubicBezTo>
                    <a:pt x="1805247" y="568599"/>
                    <a:pt x="1723848" y="611411"/>
                    <a:pt x="1644512" y="658098"/>
                  </a:cubicBezTo>
                  <a:cubicBezTo>
                    <a:pt x="1486169" y="751979"/>
                    <a:pt x="1338149" y="865229"/>
                    <a:pt x="1200999" y="992137"/>
                  </a:cubicBezTo>
                  <a:cubicBezTo>
                    <a:pt x="1132531" y="1055744"/>
                    <a:pt x="1066782" y="1122715"/>
                    <a:pt x="1003531" y="1192234"/>
                  </a:cubicBezTo>
                  <a:cubicBezTo>
                    <a:pt x="971688" y="1226790"/>
                    <a:pt x="941150" y="1262568"/>
                    <a:pt x="910394" y="1298347"/>
                  </a:cubicBezTo>
                  <a:cubicBezTo>
                    <a:pt x="880507" y="1334738"/>
                    <a:pt x="850187" y="1370925"/>
                    <a:pt x="821278" y="1408233"/>
                  </a:cubicBezTo>
                  <a:cubicBezTo>
                    <a:pt x="792152" y="1444624"/>
                    <a:pt x="762266" y="1484480"/>
                    <a:pt x="732162" y="1521993"/>
                  </a:cubicBezTo>
                  <a:cubicBezTo>
                    <a:pt x="701950" y="1559810"/>
                    <a:pt x="671302" y="1597219"/>
                    <a:pt x="640548" y="1634323"/>
                  </a:cubicBezTo>
                  <a:cubicBezTo>
                    <a:pt x="579362" y="1708838"/>
                    <a:pt x="516980" y="1781618"/>
                    <a:pt x="457317" y="1855930"/>
                  </a:cubicBezTo>
                  <a:cubicBezTo>
                    <a:pt x="427540" y="1893033"/>
                    <a:pt x="397870" y="1930239"/>
                    <a:pt x="369288" y="1967955"/>
                  </a:cubicBezTo>
                  <a:cubicBezTo>
                    <a:pt x="341141" y="2005976"/>
                    <a:pt x="313211" y="2044100"/>
                    <a:pt x="287128" y="2083243"/>
                  </a:cubicBezTo>
                  <a:cubicBezTo>
                    <a:pt x="260936" y="2122284"/>
                    <a:pt x="235506" y="2161835"/>
                    <a:pt x="212683" y="2202607"/>
                  </a:cubicBezTo>
                  <a:cubicBezTo>
                    <a:pt x="200728" y="2222791"/>
                    <a:pt x="190187" y="2243586"/>
                    <a:pt x="179101" y="2264177"/>
                  </a:cubicBezTo>
                  <a:cubicBezTo>
                    <a:pt x="168886" y="2285072"/>
                    <a:pt x="158127" y="2305867"/>
                    <a:pt x="148890" y="2327172"/>
                  </a:cubicBezTo>
                  <a:cubicBezTo>
                    <a:pt x="109982" y="2411777"/>
                    <a:pt x="81183" y="2500256"/>
                    <a:pt x="61295" y="2590672"/>
                  </a:cubicBezTo>
                  <a:cubicBezTo>
                    <a:pt x="42386" y="2681292"/>
                    <a:pt x="33147" y="2773643"/>
                    <a:pt x="32604" y="2866202"/>
                  </a:cubicBezTo>
                  <a:cubicBezTo>
                    <a:pt x="32495" y="3051925"/>
                    <a:pt x="55643" y="3237650"/>
                    <a:pt x="100853" y="3418074"/>
                  </a:cubicBezTo>
                  <a:cubicBezTo>
                    <a:pt x="123133" y="3508490"/>
                    <a:pt x="151498" y="3597377"/>
                    <a:pt x="184971" y="3684428"/>
                  </a:cubicBezTo>
                  <a:cubicBezTo>
                    <a:pt x="192796" y="3706344"/>
                    <a:pt x="202250" y="3727751"/>
                    <a:pt x="210836" y="3749462"/>
                  </a:cubicBezTo>
                  <a:cubicBezTo>
                    <a:pt x="219421" y="3771175"/>
                    <a:pt x="228985" y="3792479"/>
                    <a:pt x="238440" y="3813783"/>
                  </a:cubicBezTo>
                  <a:lnTo>
                    <a:pt x="252894" y="3845688"/>
                  </a:lnTo>
                  <a:lnTo>
                    <a:pt x="268109" y="3877287"/>
                  </a:lnTo>
                  <a:cubicBezTo>
                    <a:pt x="278215" y="3898287"/>
                    <a:pt x="288432" y="3919284"/>
                    <a:pt x="299409" y="3939978"/>
                  </a:cubicBezTo>
                  <a:cubicBezTo>
                    <a:pt x="341792" y="4023258"/>
                    <a:pt x="389828" y="4103787"/>
                    <a:pt x="440689" y="4182378"/>
                  </a:cubicBezTo>
                  <a:cubicBezTo>
                    <a:pt x="492420" y="4260561"/>
                    <a:pt x="547953" y="4336299"/>
                    <a:pt x="606640" y="4409488"/>
                  </a:cubicBezTo>
                  <a:cubicBezTo>
                    <a:pt x="665381" y="4482677"/>
                    <a:pt x="727435" y="4553292"/>
                    <a:pt x="792425" y="4621205"/>
                  </a:cubicBezTo>
                  <a:lnTo>
                    <a:pt x="802442" y="4630833"/>
                  </a:lnTo>
                  <a:lnTo>
                    <a:pt x="592561" y="4630833"/>
                  </a:lnTo>
                  <a:lnTo>
                    <a:pt x="489377" y="4483185"/>
                  </a:lnTo>
                  <a:cubicBezTo>
                    <a:pt x="437212" y="4401230"/>
                    <a:pt x="388850" y="4317339"/>
                    <a:pt x="344944" y="4231611"/>
                  </a:cubicBezTo>
                  <a:cubicBezTo>
                    <a:pt x="300386" y="4146191"/>
                    <a:pt x="260828" y="4058731"/>
                    <a:pt x="224311" y="3970456"/>
                  </a:cubicBezTo>
                  <a:cubicBezTo>
                    <a:pt x="78901" y="3617049"/>
                    <a:pt x="1413" y="3242136"/>
                    <a:pt x="0" y="2866202"/>
                  </a:cubicBezTo>
                  <a:cubicBezTo>
                    <a:pt x="0" y="2771912"/>
                    <a:pt x="8043" y="2677417"/>
                    <a:pt x="25105" y="2584351"/>
                  </a:cubicBezTo>
                  <a:cubicBezTo>
                    <a:pt x="42928" y="2491285"/>
                    <a:pt x="69446" y="2399444"/>
                    <a:pt x="105200" y="2310863"/>
                  </a:cubicBezTo>
                  <a:cubicBezTo>
                    <a:pt x="140304" y="2221974"/>
                    <a:pt x="184318" y="2136351"/>
                    <a:pt x="232245" y="2053172"/>
                  </a:cubicBezTo>
                  <a:cubicBezTo>
                    <a:pt x="256154" y="2011379"/>
                    <a:pt x="281802" y="1970810"/>
                    <a:pt x="307667" y="1930341"/>
                  </a:cubicBezTo>
                  <a:cubicBezTo>
                    <a:pt x="333533" y="1889873"/>
                    <a:pt x="360049" y="1849915"/>
                    <a:pt x="386893" y="1810161"/>
                  </a:cubicBezTo>
                  <a:lnTo>
                    <a:pt x="548823" y="1573876"/>
                  </a:lnTo>
                  <a:cubicBezTo>
                    <a:pt x="575341" y="1534529"/>
                    <a:pt x="601098" y="1494877"/>
                    <a:pt x="626419" y="1455224"/>
                  </a:cubicBezTo>
                  <a:cubicBezTo>
                    <a:pt x="651959" y="1415266"/>
                    <a:pt x="675434" y="1376225"/>
                    <a:pt x="701081" y="1334534"/>
                  </a:cubicBezTo>
                  <a:cubicBezTo>
                    <a:pt x="751290" y="1252070"/>
                    <a:pt x="804324" y="1170828"/>
                    <a:pt x="861162" y="1091320"/>
                  </a:cubicBezTo>
                  <a:cubicBezTo>
                    <a:pt x="917894" y="1011810"/>
                    <a:pt x="977884" y="933729"/>
                    <a:pt x="1042329" y="858093"/>
                  </a:cubicBezTo>
                  <a:cubicBezTo>
                    <a:pt x="1171765" y="707536"/>
                    <a:pt x="1319348" y="566764"/>
                    <a:pt x="1487799" y="446686"/>
                  </a:cubicBezTo>
                  <a:cubicBezTo>
                    <a:pt x="1571699" y="386340"/>
                    <a:pt x="1661031" y="332010"/>
                    <a:pt x="1754060" y="283388"/>
                  </a:cubicBezTo>
                  <a:cubicBezTo>
                    <a:pt x="1847414" y="235478"/>
                    <a:pt x="1944463" y="193278"/>
                    <a:pt x="2044121" y="157906"/>
                  </a:cubicBezTo>
                  <a:cubicBezTo>
                    <a:pt x="2143778" y="122638"/>
                    <a:pt x="2245936" y="93789"/>
                    <a:pt x="2349287" y="71364"/>
                  </a:cubicBezTo>
                  <a:cubicBezTo>
                    <a:pt x="2452641" y="48939"/>
                    <a:pt x="2556971" y="32935"/>
                    <a:pt x="2661411" y="21213"/>
                  </a:cubicBezTo>
                  <a:cubicBezTo>
                    <a:pt x="2713576" y="14994"/>
                    <a:pt x="2765850" y="11222"/>
                    <a:pt x="2818124" y="7146"/>
                  </a:cubicBezTo>
                  <a:cubicBezTo>
                    <a:pt x="2870290" y="4596"/>
                    <a:pt x="2922672" y="1640"/>
                    <a:pt x="2974728" y="1029"/>
                  </a:cubicBezTo>
                  <a:cubicBezTo>
                    <a:pt x="3000811" y="519"/>
                    <a:pt x="3026568" y="-296"/>
                    <a:pt x="3053738" y="11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9" name="Group 18">
            <a:extLst>
              <a:ext uri="{FF2B5EF4-FFF2-40B4-BE49-F238E27FC236}">
                <a16:creationId xmlns:a16="http://schemas.microsoft.com/office/drawing/2014/main" id="{2786ABD8-AB9F-46F2-A7D9-36F1F7338C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3834244" y="0"/>
            <a:ext cx="3512956" cy="3456291"/>
            <a:chOff x="4345582" y="0"/>
            <a:chExt cx="5069918" cy="3741104"/>
          </a:xfrm>
          <a:solidFill>
            <a:schemeClr val="accent5">
              <a:alpha val="5000"/>
            </a:schemeClr>
          </a:solidFill>
        </p:grpSpPr>
        <p:sp>
          <p:nvSpPr>
            <p:cNvPr id="20" name="Freeform: Shape 19">
              <a:extLst>
                <a:ext uri="{FF2B5EF4-FFF2-40B4-BE49-F238E27FC236}">
                  <a16:creationId xmlns:a16="http://schemas.microsoft.com/office/drawing/2014/main" id="{DB26E49F-E19A-487B-A8A4-A26128CFDC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45582" y="1"/>
              <a:ext cx="5069918" cy="3741103"/>
            </a:xfrm>
            <a:custGeom>
              <a:avLst/>
              <a:gdLst>
                <a:gd name="connsiteX0" fmla="*/ 475344 w 5069918"/>
                <a:gd name="connsiteY0" fmla="*/ 0 h 3741103"/>
                <a:gd name="connsiteX1" fmla="*/ 643707 w 5069918"/>
                <a:gd name="connsiteY1" fmla="*/ 0 h 3741103"/>
                <a:gd name="connsiteX2" fmla="*/ 635672 w 5069918"/>
                <a:gd name="connsiteY2" fmla="*/ 7778 h 3741103"/>
                <a:gd name="connsiteX3" fmla="*/ 486638 w 5069918"/>
                <a:gd name="connsiteY3" fmla="*/ 178818 h 3741103"/>
                <a:gd name="connsiteX4" fmla="*/ 353514 w 5069918"/>
                <a:gd name="connsiteY4" fmla="*/ 362293 h 3741103"/>
                <a:gd name="connsiteX5" fmla="*/ 240181 w 5069918"/>
                <a:gd name="connsiteY5" fmla="*/ 558120 h 3741103"/>
                <a:gd name="connsiteX6" fmla="*/ 215073 w 5069918"/>
                <a:gd name="connsiteY6" fmla="*/ 608766 h 3741103"/>
                <a:gd name="connsiteX7" fmla="*/ 202868 w 5069918"/>
                <a:gd name="connsiteY7" fmla="*/ 634294 h 3741103"/>
                <a:gd name="connsiteX8" fmla="*/ 191273 w 5069918"/>
                <a:gd name="connsiteY8" fmla="*/ 660069 h 3741103"/>
                <a:gd name="connsiteX9" fmla="*/ 169129 w 5069918"/>
                <a:gd name="connsiteY9" fmla="*/ 712032 h 3741103"/>
                <a:gd name="connsiteX10" fmla="*/ 148381 w 5069918"/>
                <a:gd name="connsiteY10" fmla="*/ 764571 h 3741103"/>
                <a:gd name="connsiteX11" fmla="*/ 80903 w 5069918"/>
                <a:gd name="connsiteY11" fmla="*/ 979750 h 3741103"/>
                <a:gd name="connsiteX12" fmla="*/ 26154 w 5069918"/>
                <a:gd name="connsiteY12" fmla="*/ 1425590 h 3741103"/>
                <a:gd name="connsiteX13" fmla="*/ 49170 w 5069918"/>
                <a:gd name="connsiteY13" fmla="*/ 1648182 h 3741103"/>
                <a:gd name="connsiteX14" fmla="*/ 119437 w 5069918"/>
                <a:gd name="connsiteY14" fmla="*/ 1861055 h 3741103"/>
                <a:gd name="connsiteX15" fmla="*/ 143672 w 5069918"/>
                <a:gd name="connsiteY15" fmla="*/ 1911947 h 3741103"/>
                <a:gd name="connsiteX16" fmla="*/ 170611 w 5069918"/>
                <a:gd name="connsiteY16" fmla="*/ 1961687 h 3741103"/>
                <a:gd name="connsiteX17" fmla="*/ 230330 w 5069918"/>
                <a:gd name="connsiteY17" fmla="*/ 2058118 h 3741103"/>
                <a:gd name="connsiteX18" fmla="*/ 296237 w 5069918"/>
                <a:gd name="connsiteY18" fmla="*/ 2151255 h 3741103"/>
                <a:gd name="connsiteX19" fmla="*/ 366853 w 5069918"/>
                <a:gd name="connsiteY19" fmla="*/ 2241757 h 3741103"/>
                <a:gd name="connsiteX20" fmla="*/ 513838 w 5069918"/>
                <a:gd name="connsiteY20" fmla="*/ 2420786 h 3741103"/>
                <a:gd name="connsiteX21" fmla="*/ 587330 w 5069918"/>
                <a:gd name="connsiteY21" fmla="*/ 2511534 h 3741103"/>
                <a:gd name="connsiteX22" fmla="*/ 658817 w 5069918"/>
                <a:gd name="connsiteY22" fmla="*/ 2603437 h 3741103"/>
                <a:gd name="connsiteX23" fmla="*/ 730305 w 5069918"/>
                <a:gd name="connsiteY23" fmla="*/ 2692210 h 3741103"/>
                <a:gd name="connsiteX24" fmla="*/ 805018 w 5069918"/>
                <a:gd name="connsiteY24" fmla="*/ 2777936 h 3741103"/>
                <a:gd name="connsiteX25" fmla="*/ 963424 w 5069918"/>
                <a:gd name="connsiteY25" fmla="*/ 2939588 h 3741103"/>
                <a:gd name="connsiteX26" fmla="*/ 1319204 w 5069918"/>
                <a:gd name="connsiteY26" fmla="*/ 3209447 h 3741103"/>
                <a:gd name="connsiteX27" fmla="*/ 1515882 w 5069918"/>
                <a:gd name="connsiteY27" fmla="*/ 3310902 h 3741103"/>
                <a:gd name="connsiteX28" fmla="*/ 1723456 w 5069918"/>
                <a:gd name="connsiteY28" fmla="*/ 3387570 h 3741103"/>
                <a:gd name="connsiteX29" fmla="*/ 1939662 w 5069918"/>
                <a:gd name="connsiteY29" fmla="*/ 3440520 h 3741103"/>
                <a:gd name="connsiteX30" fmla="*/ 2162581 w 5069918"/>
                <a:gd name="connsiteY30" fmla="*/ 3470167 h 3741103"/>
                <a:gd name="connsiteX31" fmla="*/ 2389597 w 5069918"/>
                <a:gd name="connsiteY31" fmla="*/ 3479472 h 3741103"/>
                <a:gd name="connsiteX32" fmla="*/ 2446002 w 5069918"/>
                <a:gd name="connsiteY32" fmla="*/ 3479059 h 3741103"/>
                <a:gd name="connsiteX33" fmla="*/ 2473639 w 5069918"/>
                <a:gd name="connsiteY33" fmla="*/ 3478402 h 3741103"/>
                <a:gd name="connsiteX34" fmla="*/ 2501187 w 5069918"/>
                <a:gd name="connsiteY34" fmla="*/ 3477083 h 3741103"/>
                <a:gd name="connsiteX35" fmla="*/ 2610685 w 5069918"/>
                <a:gd name="connsiteY35" fmla="*/ 3468025 h 3741103"/>
                <a:gd name="connsiteX36" fmla="*/ 3033071 w 5069918"/>
                <a:gd name="connsiteY36" fmla="*/ 3360230 h 3741103"/>
                <a:gd name="connsiteX37" fmla="*/ 3232974 w 5069918"/>
                <a:gd name="connsiteY37" fmla="*/ 3266681 h 3741103"/>
                <a:gd name="connsiteX38" fmla="*/ 3425990 w 5069918"/>
                <a:gd name="connsiteY38" fmla="*/ 3152873 h 3741103"/>
                <a:gd name="connsiteX39" fmla="*/ 3613601 w 5069918"/>
                <a:gd name="connsiteY39" fmla="*/ 3024078 h 3741103"/>
                <a:gd name="connsiteX40" fmla="*/ 3706185 w 5069918"/>
                <a:gd name="connsiteY40" fmla="*/ 2955893 h 3741103"/>
                <a:gd name="connsiteX41" fmla="*/ 3799729 w 5069918"/>
                <a:gd name="connsiteY41" fmla="*/ 2885155 h 3741103"/>
                <a:gd name="connsiteX42" fmla="*/ 4175561 w 5069918"/>
                <a:gd name="connsiteY42" fmla="*/ 2606072 h 3741103"/>
                <a:gd name="connsiteX43" fmla="*/ 4517132 w 5069918"/>
                <a:gd name="connsiteY43" fmla="*/ 2312331 h 3741103"/>
                <a:gd name="connsiteX44" fmla="*/ 4659758 w 5069918"/>
                <a:gd name="connsiteY44" fmla="*/ 2148703 h 3741103"/>
                <a:gd name="connsiteX45" fmla="*/ 4773178 w 5069918"/>
                <a:gd name="connsiteY45" fmla="*/ 1969674 h 3741103"/>
                <a:gd name="connsiteX46" fmla="*/ 4892092 w 5069918"/>
                <a:gd name="connsiteY46" fmla="*/ 1567562 h 3741103"/>
                <a:gd name="connsiteX47" fmla="*/ 4898804 w 5069918"/>
                <a:gd name="connsiteY47" fmla="*/ 1460754 h 3741103"/>
                <a:gd name="connsiteX48" fmla="*/ 4899153 w 5069918"/>
                <a:gd name="connsiteY48" fmla="*/ 1406239 h 3741103"/>
                <a:gd name="connsiteX49" fmla="*/ 4898456 w 5069918"/>
                <a:gd name="connsiteY49" fmla="*/ 1350735 h 3741103"/>
                <a:gd name="connsiteX50" fmla="*/ 4886774 w 5069918"/>
                <a:gd name="connsiteY50" fmla="*/ 1128886 h 3741103"/>
                <a:gd name="connsiteX51" fmla="*/ 4815896 w 5069918"/>
                <a:gd name="connsiteY51" fmla="*/ 689221 h 3741103"/>
                <a:gd name="connsiteX52" fmla="*/ 4673183 w 5069918"/>
                <a:gd name="connsiteY52" fmla="*/ 264874 h 3741103"/>
                <a:gd name="connsiteX53" fmla="*/ 4625496 w 5069918"/>
                <a:gd name="connsiteY53" fmla="*/ 162925 h 3741103"/>
                <a:gd name="connsiteX54" fmla="*/ 4572490 w 5069918"/>
                <a:gd name="connsiteY54" fmla="*/ 63364 h 3741103"/>
                <a:gd name="connsiteX55" fmla="*/ 4532299 w 5069918"/>
                <a:gd name="connsiteY55" fmla="*/ 0 h 3741103"/>
                <a:gd name="connsiteX56" fmla="*/ 4626680 w 5069918"/>
                <a:gd name="connsiteY56" fmla="*/ 0 h 3741103"/>
                <a:gd name="connsiteX57" fmla="*/ 4643978 w 5069918"/>
                <a:gd name="connsiteY57" fmla="*/ 26636 h 3741103"/>
                <a:gd name="connsiteX58" fmla="*/ 4700644 w 5069918"/>
                <a:gd name="connsiteY58" fmla="*/ 128338 h 3741103"/>
                <a:gd name="connsiteX59" fmla="*/ 4753214 w 5069918"/>
                <a:gd name="connsiteY59" fmla="*/ 232016 h 3741103"/>
                <a:gd name="connsiteX60" fmla="*/ 4921297 w 5069918"/>
                <a:gd name="connsiteY60" fmla="*/ 663363 h 3741103"/>
                <a:gd name="connsiteX61" fmla="*/ 5027482 w 5069918"/>
                <a:gd name="connsiteY61" fmla="*/ 1112991 h 3741103"/>
                <a:gd name="connsiteX62" fmla="*/ 5058082 w 5069918"/>
                <a:gd name="connsiteY62" fmla="*/ 1342088 h 3741103"/>
                <a:gd name="connsiteX63" fmla="*/ 5063486 w 5069918"/>
                <a:gd name="connsiteY63" fmla="*/ 1399651 h 3741103"/>
                <a:gd name="connsiteX64" fmla="*/ 5067846 w 5069918"/>
                <a:gd name="connsiteY64" fmla="*/ 1458284 h 3741103"/>
                <a:gd name="connsiteX65" fmla="*/ 5069414 w 5069918"/>
                <a:gd name="connsiteY65" fmla="*/ 1577772 h 3741103"/>
                <a:gd name="connsiteX66" fmla="*/ 5040732 w 5069918"/>
                <a:gd name="connsiteY66" fmla="*/ 1817822 h 3741103"/>
                <a:gd name="connsiteX67" fmla="*/ 4964102 w 5069918"/>
                <a:gd name="connsiteY67" fmla="*/ 2050871 h 3741103"/>
                <a:gd name="connsiteX68" fmla="*/ 4689486 w 5069918"/>
                <a:gd name="connsiteY68" fmla="*/ 2458008 h 3741103"/>
                <a:gd name="connsiteX69" fmla="*/ 4333792 w 5069918"/>
                <a:gd name="connsiteY69" fmla="*/ 2784606 h 3741103"/>
                <a:gd name="connsiteX70" fmla="*/ 3965197 w 5069918"/>
                <a:gd name="connsiteY70" fmla="*/ 3076041 h 3741103"/>
                <a:gd name="connsiteX71" fmla="*/ 3873745 w 5069918"/>
                <a:gd name="connsiteY71" fmla="*/ 3149167 h 3741103"/>
                <a:gd name="connsiteX72" fmla="*/ 3779416 w 5069918"/>
                <a:gd name="connsiteY72" fmla="*/ 3222705 h 3741103"/>
                <a:gd name="connsiteX73" fmla="*/ 3582739 w 5069918"/>
                <a:gd name="connsiteY73" fmla="*/ 3364594 h 3741103"/>
                <a:gd name="connsiteX74" fmla="*/ 3371851 w 5069918"/>
                <a:gd name="connsiteY74" fmla="*/ 3494377 h 3741103"/>
                <a:gd name="connsiteX75" fmla="*/ 3143615 w 5069918"/>
                <a:gd name="connsiteY75" fmla="*/ 3603819 h 3741103"/>
                <a:gd name="connsiteX76" fmla="*/ 2643552 w 5069918"/>
                <a:gd name="connsiteY76" fmla="*/ 3730555 h 3741103"/>
                <a:gd name="connsiteX77" fmla="*/ 2514264 w 5069918"/>
                <a:gd name="connsiteY77" fmla="*/ 3739696 h 3741103"/>
                <a:gd name="connsiteX78" fmla="*/ 2481920 w 5069918"/>
                <a:gd name="connsiteY78" fmla="*/ 3740849 h 3741103"/>
                <a:gd name="connsiteX79" fmla="*/ 2449664 w 5069918"/>
                <a:gd name="connsiteY79" fmla="*/ 3741014 h 3741103"/>
                <a:gd name="connsiteX80" fmla="*/ 2386284 w 5069918"/>
                <a:gd name="connsiteY80" fmla="*/ 3740273 h 3741103"/>
                <a:gd name="connsiteX81" fmla="*/ 2260658 w 5069918"/>
                <a:gd name="connsiteY81" fmla="*/ 3735331 h 3741103"/>
                <a:gd name="connsiteX82" fmla="*/ 2134945 w 5069918"/>
                <a:gd name="connsiteY82" fmla="*/ 3723967 h 3741103"/>
                <a:gd name="connsiteX83" fmla="*/ 1884564 w 5069918"/>
                <a:gd name="connsiteY83" fmla="*/ 3683451 h 3741103"/>
                <a:gd name="connsiteX84" fmla="*/ 1639764 w 5069918"/>
                <a:gd name="connsiteY84" fmla="*/ 3613537 h 3741103"/>
                <a:gd name="connsiteX85" fmla="*/ 1407081 w 5069918"/>
                <a:gd name="connsiteY85" fmla="*/ 3512164 h 3741103"/>
                <a:gd name="connsiteX86" fmla="*/ 1193491 w 5069918"/>
                <a:gd name="connsiteY86" fmla="*/ 3380240 h 3741103"/>
                <a:gd name="connsiteX87" fmla="*/ 836141 w 5069918"/>
                <a:gd name="connsiteY87" fmla="*/ 3047878 h 3741103"/>
                <a:gd name="connsiteX88" fmla="*/ 690812 w 5069918"/>
                <a:gd name="connsiteY88" fmla="*/ 2859461 h 3741103"/>
                <a:gd name="connsiteX89" fmla="*/ 562397 w 5069918"/>
                <a:gd name="connsiteY89" fmla="*/ 2662976 h 3741103"/>
                <a:gd name="connsiteX90" fmla="*/ 502504 w 5069918"/>
                <a:gd name="connsiteY90" fmla="*/ 2565474 h 3741103"/>
                <a:gd name="connsiteX91" fmla="*/ 440258 w 5069918"/>
                <a:gd name="connsiteY91" fmla="*/ 2469619 h 3741103"/>
                <a:gd name="connsiteX92" fmla="*/ 310360 w 5069918"/>
                <a:gd name="connsiteY92" fmla="*/ 2278732 h 3741103"/>
                <a:gd name="connsiteX93" fmla="*/ 246806 w 5069918"/>
                <a:gd name="connsiteY93" fmla="*/ 2181642 h 3741103"/>
                <a:gd name="connsiteX94" fmla="*/ 186303 w 5069918"/>
                <a:gd name="connsiteY94" fmla="*/ 2082411 h 3741103"/>
                <a:gd name="connsiteX95" fmla="*/ 84390 w 5069918"/>
                <a:gd name="connsiteY95" fmla="*/ 1874231 h 3741103"/>
                <a:gd name="connsiteX96" fmla="*/ 20139 w 5069918"/>
                <a:gd name="connsiteY96" fmla="*/ 1653288 h 3741103"/>
                <a:gd name="connsiteX97" fmla="*/ 0 w 5069918"/>
                <a:gd name="connsiteY97" fmla="*/ 1425590 h 3741103"/>
                <a:gd name="connsiteX98" fmla="*/ 179939 w 5069918"/>
                <a:gd name="connsiteY98" fmla="*/ 533498 h 3741103"/>
                <a:gd name="connsiteX99" fmla="*/ 276709 w 5069918"/>
                <a:gd name="connsiteY99" fmla="*/ 322519 h 3741103"/>
                <a:gd name="connsiteX100" fmla="*/ 392571 w 5069918"/>
                <a:gd name="connsiteY100" fmla="*/ 119280 h 374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5069918" h="3741103">
                  <a:moveTo>
                    <a:pt x="475344" y="0"/>
                  </a:moveTo>
                  <a:lnTo>
                    <a:pt x="643707" y="0"/>
                  </a:lnTo>
                  <a:lnTo>
                    <a:pt x="635672" y="7778"/>
                  </a:lnTo>
                  <a:cubicBezTo>
                    <a:pt x="583538" y="62643"/>
                    <a:pt x="533759" y="119691"/>
                    <a:pt x="486638" y="178818"/>
                  </a:cubicBezTo>
                  <a:cubicBezTo>
                    <a:pt x="439560" y="237945"/>
                    <a:pt x="395012" y="299131"/>
                    <a:pt x="353514" y="362293"/>
                  </a:cubicBezTo>
                  <a:cubicBezTo>
                    <a:pt x="312714" y="425784"/>
                    <a:pt x="274180" y="490841"/>
                    <a:pt x="240181" y="558120"/>
                  </a:cubicBezTo>
                  <a:cubicBezTo>
                    <a:pt x="231376" y="574838"/>
                    <a:pt x="223180" y="591801"/>
                    <a:pt x="215073" y="608766"/>
                  </a:cubicBezTo>
                  <a:lnTo>
                    <a:pt x="202868" y="634294"/>
                  </a:lnTo>
                  <a:lnTo>
                    <a:pt x="191273" y="660069"/>
                  </a:lnTo>
                  <a:cubicBezTo>
                    <a:pt x="183688" y="677280"/>
                    <a:pt x="176016" y="694491"/>
                    <a:pt x="169129" y="712032"/>
                  </a:cubicBezTo>
                  <a:cubicBezTo>
                    <a:pt x="162242" y="729572"/>
                    <a:pt x="154658" y="746866"/>
                    <a:pt x="148381" y="764571"/>
                  </a:cubicBezTo>
                  <a:cubicBezTo>
                    <a:pt x="121529" y="834897"/>
                    <a:pt x="98775" y="906706"/>
                    <a:pt x="80903" y="979750"/>
                  </a:cubicBezTo>
                  <a:cubicBezTo>
                    <a:pt x="44636" y="1125509"/>
                    <a:pt x="26067" y="1275550"/>
                    <a:pt x="26154" y="1425590"/>
                  </a:cubicBezTo>
                  <a:cubicBezTo>
                    <a:pt x="26590" y="1500365"/>
                    <a:pt x="34001" y="1574973"/>
                    <a:pt x="49170" y="1648182"/>
                  </a:cubicBezTo>
                  <a:cubicBezTo>
                    <a:pt x="65124" y="1721226"/>
                    <a:pt x="88226" y="1792705"/>
                    <a:pt x="119437" y="1861055"/>
                  </a:cubicBezTo>
                  <a:cubicBezTo>
                    <a:pt x="126847" y="1878267"/>
                    <a:pt x="135478" y="1895066"/>
                    <a:pt x="143672" y="1911947"/>
                  </a:cubicBezTo>
                  <a:cubicBezTo>
                    <a:pt x="152565" y="1928582"/>
                    <a:pt x="161021" y="1945381"/>
                    <a:pt x="170611" y="1961687"/>
                  </a:cubicBezTo>
                  <a:cubicBezTo>
                    <a:pt x="188919" y="1994626"/>
                    <a:pt x="209319" y="2026578"/>
                    <a:pt x="230330" y="2058118"/>
                  </a:cubicBezTo>
                  <a:cubicBezTo>
                    <a:pt x="251253" y="2089740"/>
                    <a:pt x="273658" y="2120539"/>
                    <a:pt x="296237" y="2151255"/>
                  </a:cubicBezTo>
                  <a:cubicBezTo>
                    <a:pt x="319165" y="2181725"/>
                    <a:pt x="342966" y="2211782"/>
                    <a:pt x="366853" y="2241757"/>
                  </a:cubicBezTo>
                  <a:cubicBezTo>
                    <a:pt x="414714" y="2301791"/>
                    <a:pt x="464756" y="2360588"/>
                    <a:pt x="513838" y="2420786"/>
                  </a:cubicBezTo>
                  <a:cubicBezTo>
                    <a:pt x="538509" y="2450761"/>
                    <a:pt x="563094" y="2480983"/>
                    <a:pt x="587330" y="2511534"/>
                  </a:cubicBezTo>
                  <a:cubicBezTo>
                    <a:pt x="611479" y="2541839"/>
                    <a:pt x="635453" y="2574038"/>
                    <a:pt x="658817" y="2603437"/>
                  </a:cubicBezTo>
                  <a:cubicBezTo>
                    <a:pt x="682008" y="2633577"/>
                    <a:pt x="706330" y="2662811"/>
                    <a:pt x="730305" y="2692210"/>
                  </a:cubicBezTo>
                  <a:cubicBezTo>
                    <a:pt x="754977" y="2721115"/>
                    <a:pt x="779474" y="2750019"/>
                    <a:pt x="805018" y="2777936"/>
                  </a:cubicBezTo>
                  <a:cubicBezTo>
                    <a:pt x="855757" y="2834098"/>
                    <a:pt x="908500" y="2888202"/>
                    <a:pt x="963424" y="2939588"/>
                  </a:cubicBezTo>
                  <a:cubicBezTo>
                    <a:pt x="1073444" y="3042113"/>
                    <a:pt x="1192183" y="3133604"/>
                    <a:pt x="1319204" y="3209447"/>
                  </a:cubicBezTo>
                  <a:cubicBezTo>
                    <a:pt x="1382846" y="3247164"/>
                    <a:pt x="1448143" y="3281751"/>
                    <a:pt x="1515882" y="3310902"/>
                  </a:cubicBezTo>
                  <a:cubicBezTo>
                    <a:pt x="1583184" y="3340877"/>
                    <a:pt x="1652666" y="3366159"/>
                    <a:pt x="1723456" y="3387570"/>
                  </a:cubicBezTo>
                  <a:cubicBezTo>
                    <a:pt x="1794246" y="3409063"/>
                    <a:pt x="1866431" y="3426439"/>
                    <a:pt x="1939662" y="3440520"/>
                  </a:cubicBezTo>
                  <a:cubicBezTo>
                    <a:pt x="2012981" y="3454355"/>
                    <a:pt x="2087519" y="3463825"/>
                    <a:pt x="2162581" y="3470167"/>
                  </a:cubicBezTo>
                  <a:cubicBezTo>
                    <a:pt x="2237643" y="3476589"/>
                    <a:pt x="2313489" y="3479390"/>
                    <a:pt x="2389597" y="3479472"/>
                  </a:cubicBezTo>
                  <a:cubicBezTo>
                    <a:pt x="2408602" y="3479472"/>
                    <a:pt x="2427869" y="3479801"/>
                    <a:pt x="2446002" y="3479059"/>
                  </a:cubicBezTo>
                  <a:lnTo>
                    <a:pt x="2473639" y="3478402"/>
                  </a:lnTo>
                  <a:lnTo>
                    <a:pt x="2501187" y="3477083"/>
                  </a:lnTo>
                  <a:cubicBezTo>
                    <a:pt x="2537890" y="3475519"/>
                    <a:pt x="2574418" y="3472060"/>
                    <a:pt x="2610685" y="3468025"/>
                  </a:cubicBezTo>
                  <a:cubicBezTo>
                    <a:pt x="2755926" y="3451226"/>
                    <a:pt x="2897244" y="3414415"/>
                    <a:pt x="3033071" y="3360230"/>
                  </a:cubicBezTo>
                  <a:cubicBezTo>
                    <a:pt x="3101158" y="3333383"/>
                    <a:pt x="3167589" y="3301514"/>
                    <a:pt x="3232974" y="3266681"/>
                  </a:cubicBezTo>
                  <a:cubicBezTo>
                    <a:pt x="3298446" y="3232011"/>
                    <a:pt x="3362697" y="3193554"/>
                    <a:pt x="3425990" y="3152873"/>
                  </a:cubicBezTo>
                  <a:cubicBezTo>
                    <a:pt x="3489282" y="3112110"/>
                    <a:pt x="3551529" y="3068712"/>
                    <a:pt x="3613601" y="3024078"/>
                  </a:cubicBezTo>
                  <a:cubicBezTo>
                    <a:pt x="3644549" y="3001762"/>
                    <a:pt x="3675411" y="2978868"/>
                    <a:pt x="3706185" y="2955893"/>
                  </a:cubicBezTo>
                  <a:lnTo>
                    <a:pt x="3799729" y="2885155"/>
                  </a:lnTo>
                  <a:cubicBezTo>
                    <a:pt x="3926402" y="2790205"/>
                    <a:pt x="4053597" y="2699374"/>
                    <a:pt x="4175561" y="2606072"/>
                  </a:cubicBezTo>
                  <a:cubicBezTo>
                    <a:pt x="4297526" y="2512852"/>
                    <a:pt x="4414084" y="2416833"/>
                    <a:pt x="4517132" y="2312331"/>
                  </a:cubicBezTo>
                  <a:cubicBezTo>
                    <a:pt x="4568480" y="2259956"/>
                    <a:pt x="4616604" y="2205689"/>
                    <a:pt x="4659758" y="2148703"/>
                  </a:cubicBezTo>
                  <a:cubicBezTo>
                    <a:pt x="4702650" y="2091634"/>
                    <a:pt x="4741184" y="2032096"/>
                    <a:pt x="4773178" y="1969674"/>
                  </a:cubicBezTo>
                  <a:cubicBezTo>
                    <a:pt x="4837865" y="1845080"/>
                    <a:pt x="4877446" y="1709038"/>
                    <a:pt x="4892092" y="1567562"/>
                  </a:cubicBezTo>
                  <a:cubicBezTo>
                    <a:pt x="4895666" y="1532233"/>
                    <a:pt x="4897845" y="1496576"/>
                    <a:pt x="4898804" y="1460754"/>
                  </a:cubicBezTo>
                  <a:cubicBezTo>
                    <a:pt x="4899066" y="1442884"/>
                    <a:pt x="4899414" y="1425015"/>
                    <a:pt x="4899153" y="1406239"/>
                  </a:cubicBezTo>
                  <a:cubicBezTo>
                    <a:pt x="4898979" y="1387711"/>
                    <a:pt x="4899066" y="1369263"/>
                    <a:pt x="4898456" y="1350735"/>
                  </a:cubicBezTo>
                  <a:cubicBezTo>
                    <a:pt x="4896974" y="1276703"/>
                    <a:pt x="4893226" y="1202753"/>
                    <a:pt x="4886774" y="1128886"/>
                  </a:cubicBezTo>
                  <a:cubicBezTo>
                    <a:pt x="4873610" y="981232"/>
                    <a:pt x="4851030" y="833991"/>
                    <a:pt x="4815896" y="689221"/>
                  </a:cubicBezTo>
                  <a:cubicBezTo>
                    <a:pt x="4780676" y="544533"/>
                    <a:pt x="4733860" y="402068"/>
                    <a:pt x="4673183" y="264874"/>
                  </a:cubicBezTo>
                  <a:cubicBezTo>
                    <a:pt x="4658101" y="230533"/>
                    <a:pt x="4642147" y="196605"/>
                    <a:pt x="4625496" y="162925"/>
                  </a:cubicBezTo>
                  <a:cubicBezTo>
                    <a:pt x="4608583" y="129326"/>
                    <a:pt x="4590885" y="96222"/>
                    <a:pt x="4572490" y="63364"/>
                  </a:cubicBezTo>
                  <a:lnTo>
                    <a:pt x="4532299" y="0"/>
                  </a:lnTo>
                  <a:lnTo>
                    <a:pt x="4626680" y="0"/>
                  </a:lnTo>
                  <a:lnTo>
                    <a:pt x="4643978" y="26636"/>
                  </a:lnTo>
                  <a:cubicBezTo>
                    <a:pt x="4663594" y="60152"/>
                    <a:pt x="4682598" y="94080"/>
                    <a:pt x="4700644" y="128338"/>
                  </a:cubicBezTo>
                  <a:cubicBezTo>
                    <a:pt x="4718866" y="162595"/>
                    <a:pt x="4736476" y="197100"/>
                    <a:pt x="4753214" y="232016"/>
                  </a:cubicBezTo>
                  <a:cubicBezTo>
                    <a:pt x="4820082" y="371681"/>
                    <a:pt x="4875964" y="515957"/>
                    <a:pt x="4921297" y="663363"/>
                  </a:cubicBezTo>
                  <a:cubicBezTo>
                    <a:pt x="4966630" y="810687"/>
                    <a:pt x="5002460" y="960975"/>
                    <a:pt x="5027482" y="1112991"/>
                  </a:cubicBezTo>
                  <a:cubicBezTo>
                    <a:pt x="5040123" y="1189000"/>
                    <a:pt x="5050323" y="1265421"/>
                    <a:pt x="5058082" y="1342088"/>
                  </a:cubicBezTo>
                  <a:cubicBezTo>
                    <a:pt x="5060261" y="1361276"/>
                    <a:pt x="5061743" y="1380464"/>
                    <a:pt x="5063486" y="1399651"/>
                  </a:cubicBezTo>
                  <a:cubicBezTo>
                    <a:pt x="5065318" y="1418591"/>
                    <a:pt x="5066625" y="1438437"/>
                    <a:pt x="5067846" y="1458284"/>
                  </a:cubicBezTo>
                  <a:cubicBezTo>
                    <a:pt x="5069851" y="1497894"/>
                    <a:pt x="5070461" y="1537751"/>
                    <a:pt x="5069414" y="1577772"/>
                  </a:cubicBezTo>
                  <a:cubicBezTo>
                    <a:pt x="5067060" y="1657734"/>
                    <a:pt x="5057820" y="1738272"/>
                    <a:pt x="5040732" y="1817822"/>
                  </a:cubicBezTo>
                  <a:cubicBezTo>
                    <a:pt x="5023123" y="1897289"/>
                    <a:pt x="4997578" y="1975686"/>
                    <a:pt x="4964102" y="2050871"/>
                  </a:cubicBezTo>
                  <a:cubicBezTo>
                    <a:pt x="4897409" y="2201736"/>
                    <a:pt x="4799942" y="2338271"/>
                    <a:pt x="4689486" y="2458008"/>
                  </a:cubicBezTo>
                  <a:cubicBezTo>
                    <a:pt x="4579116" y="2578485"/>
                    <a:pt x="4456716" y="2684139"/>
                    <a:pt x="4333792" y="2784606"/>
                  </a:cubicBezTo>
                  <a:cubicBezTo>
                    <a:pt x="4210520" y="2884908"/>
                    <a:pt x="4085853" y="2979775"/>
                    <a:pt x="3965197" y="3076041"/>
                  </a:cubicBezTo>
                  <a:lnTo>
                    <a:pt x="3873745" y="3149167"/>
                  </a:lnTo>
                  <a:cubicBezTo>
                    <a:pt x="3842621" y="3173790"/>
                    <a:pt x="3811325" y="3198413"/>
                    <a:pt x="3779416" y="3222705"/>
                  </a:cubicBezTo>
                  <a:cubicBezTo>
                    <a:pt x="3715863" y="3271374"/>
                    <a:pt x="3650652" y="3319055"/>
                    <a:pt x="3582739" y="3364594"/>
                  </a:cubicBezTo>
                  <a:cubicBezTo>
                    <a:pt x="3514913" y="3410051"/>
                    <a:pt x="3445170" y="3454190"/>
                    <a:pt x="3371851" y="3494377"/>
                  </a:cubicBezTo>
                  <a:cubicBezTo>
                    <a:pt x="3298533" y="3534481"/>
                    <a:pt x="3222687" y="3571703"/>
                    <a:pt x="3143615" y="3603819"/>
                  </a:cubicBezTo>
                  <a:cubicBezTo>
                    <a:pt x="2985994" y="3668876"/>
                    <a:pt x="2815732" y="3712356"/>
                    <a:pt x="2643552" y="3730555"/>
                  </a:cubicBezTo>
                  <a:cubicBezTo>
                    <a:pt x="2600484" y="3734838"/>
                    <a:pt x="2557331" y="3738297"/>
                    <a:pt x="2514264" y="3739696"/>
                  </a:cubicBezTo>
                  <a:lnTo>
                    <a:pt x="2481920" y="3740849"/>
                  </a:lnTo>
                  <a:lnTo>
                    <a:pt x="2449664" y="3741014"/>
                  </a:lnTo>
                  <a:cubicBezTo>
                    <a:pt x="2427869" y="3741343"/>
                    <a:pt x="2407207" y="3740685"/>
                    <a:pt x="2386284" y="3740273"/>
                  </a:cubicBezTo>
                  <a:cubicBezTo>
                    <a:pt x="2344525" y="3739779"/>
                    <a:pt x="2302505" y="3737391"/>
                    <a:pt x="2260658" y="3735331"/>
                  </a:cubicBezTo>
                  <a:cubicBezTo>
                    <a:pt x="2218725" y="3732038"/>
                    <a:pt x="2176791" y="3728991"/>
                    <a:pt x="2134945" y="3723967"/>
                  </a:cubicBezTo>
                  <a:cubicBezTo>
                    <a:pt x="2051165" y="3714497"/>
                    <a:pt x="1967473" y="3701568"/>
                    <a:pt x="1884564" y="3683451"/>
                  </a:cubicBezTo>
                  <a:cubicBezTo>
                    <a:pt x="1801657" y="3665335"/>
                    <a:pt x="1719708" y="3642029"/>
                    <a:pt x="1639764" y="3613537"/>
                  </a:cubicBezTo>
                  <a:cubicBezTo>
                    <a:pt x="1559820" y="3584961"/>
                    <a:pt x="1481969" y="3550869"/>
                    <a:pt x="1407081" y="3512164"/>
                  </a:cubicBezTo>
                  <a:cubicBezTo>
                    <a:pt x="1332455" y="3472884"/>
                    <a:pt x="1260794" y="3428992"/>
                    <a:pt x="1193491" y="3380240"/>
                  </a:cubicBezTo>
                  <a:cubicBezTo>
                    <a:pt x="1058362" y="3283233"/>
                    <a:pt x="939973" y="3169508"/>
                    <a:pt x="836141" y="3047878"/>
                  </a:cubicBezTo>
                  <a:cubicBezTo>
                    <a:pt x="784444" y="2986774"/>
                    <a:pt x="736321" y="2923695"/>
                    <a:pt x="690812" y="2859461"/>
                  </a:cubicBezTo>
                  <a:cubicBezTo>
                    <a:pt x="645217" y="2795229"/>
                    <a:pt x="602674" y="2729596"/>
                    <a:pt x="562397" y="2662976"/>
                  </a:cubicBezTo>
                  <a:cubicBezTo>
                    <a:pt x="541823" y="2629295"/>
                    <a:pt x="522992" y="2597755"/>
                    <a:pt x="502504" y="2565474"/>
                  </a:cubicBezTo>
                  <a:cubicBezTo>
                    <a:pt x="482192" y="2533440"/>
                    <a:pt x="461530" y="2501406"/>
                    <a:pt x="440258" y="2469619"/>
                  </a:cubicBezTo>
                  <a:lnTo>
                    <a:pt x="310360" y="2278732"/>
                  </a:lnTo>
                  <a:cubicBezTo>
                    <a:pt x="288826" y="2246616"/>
                    <a:pt x="267555" y="2214335"/>
                    <a:pt x="246806" y="2181642"/>
                  </a:cubicBezTo>
                  <a:cubicBezTo>
                    <a:pt x="226057" y="2148949"/>
                    <a:pt x="205483" y="2116174"/>
                    <a:pt x="186303" y="2082411"/>
                  </a:cubicBezTo>
                  <a:cubicBezTo>
                    <a:pt x="147857" y="2015213"/>
                    <a:pt x="112550" y="1946041"/>
                    <a:pt x="84390" y="1874231"/>
                  </a:cubicBezTo>
                  <a:cubicBezTo>
                    <a:pt x="55708" y="1802669"/>
                    <a:pt x="34436" y="1728473"/>
                    <a:pt x="20139" y="1653288"/>
                  </a:cubicBezTo>
                  <a:cubicBezTo>
                    <a:pt x="6452" y="1578103"/>
                    <a:pt x="0" y="1501764"/>
                    <a:pt x="0" y="1425590"/>
                  </a:cubicBezTo>
                  <a:cubicBezTo>
                    <a:pt x="1133" y="1121885"/>
                    <a:pt x="63293" y="819004"/>
                    <a:pt x="179939" y="533498"/>
                  </a:cubicBezTo>
                  <a:cubicBezTo>
                    <a:pt x="209232" y="462183"/>
                    <a:pt x="240965" y="391527"/>
                    <a:pt x="276709" y="322519"/>
                  </a:cubicBezTo>
                  <a:cubicBezTo>
                    <a:pt x="311930" y="253262"/>
                    <a:pt x="350725" y="185489"/>
                    <a:pt x="392571" y="11928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58E67742-7BE5-458C-BC8D-9EE8557636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2838" y="1"/>
              <a:ext cx="4960548" cy="3526297"/>
            </a:xfrm>
            <a:custGeom>
              <a:avLst/>
              <a:gdLst>
                <a:gd name="connsiteX0" fmla="*/ 542883 w 4960548"/>
                <a:gd name="connsiteY0" fmla="*/ 0 h 3526297"/>
                <a:gd name="connsiteX1" fmla="*/ 826658 w 4960548"/>
                <a:gd name="connsiteY1" fmla="*/ 0 h 3526297"/>
                <a:gd name="connsiteX2" fmla="*/ 730698 w 4960548"/>
                <a:gd name="connsiteY2" fmla="*/ 89329 h 3526297"/>
                <a:gd name="connsiteX3" fmla="*/ 590295 w 4960548"/>
                <a:gd name="connsiteY3" fmla="*/ 244485 h 3526297"/>
                <a:gd name="connsiteX4" fmla="*/ 357524 w 4960548"/>
                <a:gd name="connsiteY4" fmla="*/ 587307 h 3526297"/>
                <a:gd name="connsiteX5" fmla="*/ 199554 w 4960548"/>
                <a:gd name="connsiteY5" fmla="*/ 966280 h 3526297"/>
                <a:gd name="connsiteX6" fmla="*/ 142104 w 4960548"/>
                <a:gd name="connsiteY6" fmla="*/ 1370286 h 3526297"/>
                <a:gd name="connsiteX7" fmla="*/ 166339 w 4960548"/>
                <a:gd name="connsiteY7" fmla="*/ 1568090 h 3526297"/>
                <a:gd name="connsiteX8" fmla="*/ 237914 w 4960548"/>
                <a:gd name="connsiteY8" fmla="*/ 1753129 h 3526297"/>
                <a:gd name="connsiteX9" fmla="*/ 287868 w 4960548"/>
                <a:gd name="connsiteY9" fmla="*/ 1840255 h 3526297"/>
                <a:gd name="connsiteX10" fmla="*/ 345232 w 4960548"/>
                <a:gd name="connsiteY10" fmla="*/ 1924581 h 3526297"/>
                <a:gd name="connsiteX11" fmla="*/ 477745 w 4960548"/>
                <a:gd name="connsiteY11" fmla="*/ 2087551 h 3526297"/>
                <a:gd name="connsiteX12" fmla="*/ 621156 w 4960548"/>
                <a:gd name="connsiteY12" fmla="*/ 2251756 h 3526297"/>
                <a:gd name="connsiteX13" fmla="*/ 692469 w 4960548"/>
                <a:gd name="connsiteY13" fmla="*/ 2337482 h 3526297"/>
                <a:gd name="connsiteX14" fmla="*/ 726731 w 4960548"/>
                <a:gd name="connsiteY14" fmla="*/ 2379562 h 3526297"/>
                <a:gd name="connsiteX15" fmla="*/ 760295 w 4960548"/>
                <a:gd name="connsiteY15" fmla="*/ 2419831 h 3526297"/>
                <a:gd name="connsiteX16" fmla="*/ 1048685 w 4960548"/>
                <a:gd name="connsiteY16" fmla="*/ 2717443 h 3526297"/>
                <a:gd name="connsiteX17" fmla="*/ 1202035 w 4960548"/>
                <a:gd name="connsiteY17" fmla="*/ 2851344 h 3526297"/>
                <a:gd name="connsiteX18" fmla="*/ 1362620 w 4960548"/>
                <a:gd name="connsiteY18" fmla="*/ 2974785 h 3526297"/>
                <a:gd name="connsiteX19" fmla="*/ 1721364 w 4960548"/>
                <a:gd name="connsiteY19" fmla="*/ 3170036 h 3526297"/>
                <a:gd name="connsiteX20" fmla="*/ 1922052 w 4960548"/>
                <a:gd name="connsiteY20" fmla="*/ 3225210 h 3526297"/>
                <a:gd name="connsiteX21" fmla="*/ 1973488 w 4960548"/>
                <a:gd name="connsiteY21" fmla="*/ 3234928 h 3526297"/>
                <a:gd name="connsiteX22" fmla="*/ 2025360 w 4960548"/>
                <a:gd name="connsiteY22" fmla="*/ 3243080 h 3526297"/>
                <a:gd name="connsiteX23" fmla="*/ 2130063 w 4960548"/>
                <a:gd name="connsiteY23" fmla="*/ 3254774 h 3526297"/>
                <a:gd name="connsiteX24" fmla="*/ 2182719 w 4960548"/>
                <a:gd name="connsiteY24" fmla="*/ 3258562 h 3526297"/>
                <a:gd name="connsiteX25" fmla="*/ 2235551 w 4960548"/>
                <a:gd name="connsiteY25" fmla="*/ 3261197 h 3526297"/>
                <a:gd name="connsiteX26" fmla="*/ 2288556 w 4960548"/>
                <a:gd name="connsiteY26" fmla="*/ 3262350 h 3526297"/>
                <a:gd name="connsiteX27" fmla="*/ 2341648 w 4960548"/>
                <a:gd name="connsiteY27" fmla="*/ 3262103 h 3526297"/>
                <a:gd name="connsiteX28" fmla="*/ 2368238 w 4960548"/>
                <a:gd name="connsiteY28" fmla="*/ 3261856 h 3526297"/>
                <a:gd name="connsiteX29" fmla="*/ 2393869 w 4960548"/>
                <a:gd name="connsiteY29" fmla="*/ 3260785 h 3526297"/>
                <a:gd name="connsiteX30" fmla="*/ 2419413 w 4960548"/>
                <a:gd name="connsiteY30" fmla="*/ 3259550 h 3526297"/>
                <a:gd name="connsiteX31" fmla="*/ 2444869 w 4960548"/>
                <a:gd name="connsiteY31" fmla="*/ 3257574 h 3526297"/>
                <a:gd name="connsiteX32" fmla="*/ 2545824 w 4960548"/>
                <a:gd name="connsiteY32" fmla="*/ 3245798 h 3526297"/>
                <a:gd name="connsiteX33" fmla="*/ 2930373 w 4960548"/>
                <a:gd name="connsiteY33" fmla="*/ 3126555 h 3526297"/>
                <a:gd name="connsiteX34" fmla="*/ 3285631 w 4960548"/>
                <a:gd name="connsiteY34" fmla="*/ 2917552 h 3526297"/>
                <a:gd name="connsiteX35" fmla="*/ 3371764 w 4960548"/>
                <a:gd name="connsiteY35" fmla="*/ 2856120 h 3526297"/>
                <a:gd name="connsiteX36" fmla="*/ 3457898 w 4960548"/>
                <a:gd name="connsiteY36" fmla="*/ 2792628 h 3526297"/>
                <a:gd name="connsiteX37" fmla="*/ 3632344 w 4960548"/>
                <a:gd name="connsiteY37" fmla="*/ 2660869 h 3526297"/>
                <a:gd name="connsiteX38" fmla="*/ 3990915 w 4960548"/>
                <a:gd name="connsiteY38" fmla="*/ 2405832 h 3526297"/>
                <a:gd name="connsiteX39" fmla="*/ 4324988 w 4960548"/>
                <a:gd name="connsiteY39" fmla="*/ 2152196 h 3526297"/>
                <a:gd name="connsiteX40" fmla="*/ 4592106 w 4960548"/>
                <a:gd name="connsiteY40" fmla="*/ 1861501 h 3526297"/>
                <a:gd name="connsiteX41" fmla="*/ 4683122 w 4960548"/>
                <a:gd name="connsiteY41" fmla="*/ 1692521 h 3526297"/>
                <a:gd name="connsiteX42" fmla="*/ 4738568 w 4960548"/>
                <a:gd name="connsiteY42" fmla="*/ 1507893 h 3526297"/>
                <a:gd name="connsiteX43" fmla="*/ 4753912 w 4960548"/>
                <a:gd name="connsiteY43" fmla="*/ 1411050 h 3526297"/>
                <a:gd name="connsiteX44" fmla="*/ 4756440 w 4960548"/>
                <a:gd name="connsiteY44" fmla="*/ 1386509 h 3526297"/>
                <a:gd name="connsiteX45" fmla="*/ 4758358 w 4960548"/>
                <a:gd name="connsiteY45" fmla="*/ 1361475 h 3526297"/>
                <a:gd name="connsiteX46" fmla="*/ 4761148 w 4960548"/>
                <a:gd name="connsiteY46" fmla="*/ 1309759 h 3526297"/>
                <a:gd name="connsiteX47" fmla="*/ 4756354 w 4960548"/>
                <a:gd name="connsiteY47" fmla="*/ 1102980 h 3526297"/>
                <a:gd name="connsiteX48" fmla="*/ 4725578 w 4960548"/>
                <a:gd name="connsiteY48" fmla="*/ 898753 h 3526297"/>
                <a:gd name="connsiteX49" fmla="*/ 4673358 w 4960548"/>
                <a:gd name="connsiteY49" fmla="*/ 699384 h 3526297"/>
                <a:gd name="connsiteX50" fmla="*/ 4538491 w 4960548"/>
                <a:gd name="connsiteY50" fmla="*/ 312754 h 3526297"/>
                <a:gd name="connsiteX51" fmla="*/ 4446604 w 4960548"/>
                <a:gd name="connsiteY51" fmla="*/ 129196 h 3526297"/>
                <a:gd name="connsiteX52" fmla="*/ 4419840 w 4960548"/>
                <a:gd name="connsiteY52" fmla="*/ 85222 h 3526297"/>
                <a:gd name="connsiteX53" fmla="*/ 4391680 w 4960548"/>
                <a:gd name="connsiteY53" fmla="*/ 42071 h 3526297"/>
                <a:gd name="connsiteX54" fmla="*/ 4361930 w 4960548"/>
                <a:gd name="connsiteY54" fmla="*/ 0 h 3526297"/>
                <a:gd name="connsiteX55" fmla="*/ 4588871 w 4960548"/>
                <a:gd name="connsiteY55" fmla="*/ 0 h 3526297"/>
                <a:gd name="connsiteX56" fmla="*/ 4613640 w 4960548"/>
                <a:gd name="connsiteY56" fmla="*/ 38859 h 3526297"/>
                <a:gd name="connsiteX57" fmla="*/ 4724445 w 4960548"/>
                <a:gd name="connsiteY57" fmla="*/ 234687 h 3526297"/>
                <a:gd name="connsiteX58" fmla="*/ 4876138 w 4960548"/>
                <a:gd name="connsiteY58" fmla="*/ 653022 h 3526297"/>
                <a:gd name="connsiteX59" fmla="*/ 4911707 w 4960548"/>
                <a:gd name="connsiteY59" fmla="*/ 870671 h 3526297"/>
                <a:gd name="connsiteX60" fmla="*/ 4934810 w 4960548"/>
                <a:gd name="connsiteY60" fmla="*/ 1088487 h 3526297"/>
                <a:gd name="connsiteX61" fmla="*/ 4953206 w 4960548"/>
                <a:gd name="connsiteY61" fmla="*/ 1306301 h 3526297"/>
                <a:gd name="connsiteX62" fmla="*/ 4956954 w 4960548"/>
                <a:gd name="connsiteY62" fmla="*/ 1360899 h 3526297"/>
                <a:gd name="connsiteX63" fmla="*/ 4958610 w 4960548"/>
                <a:gd name="connsiteY63" fmla="*/ 1388980 h 3526297"/>
                <a:gd name="connsiteX64" fmla="*/ 4959830 w 4960548"/>
                <a:gd name="connsiteY64" fmla="*/ 1417555 h 3526297"/>
                <a:gd name="connsiteX65" fmla="*/ 4958174 w 4960548"/>
                <a:gd name="connsiteY65" fmla="*/ 1532680 h 3526297"/>
                <a:gd name="connsiteX66" fmla="*/ 4834030 w 4960548"/>
                <a:gd name="connsiteY66" fmla="*/ 1984861 h 3526297"/>
                <a:gd name="connsiteX67" fmla="*/ 4558106 w 4960548"/>
                <a:gd name="connsiteY67" fmla="*/ 2368857 h 3526297"/>
                <a:gd name="connsiteX68" fmla="*/ 4389936 w 4960548"/>
                <a:gd name="connsiteY68" fmla="*/ 2528945 h 3526297"/>
                <a:gd name="connsiteX69" fmla="*/ 4214618 w 4960548"/>
                <a:gd name="connsiteY69" fmla="*/ 2674457 h 3526297"/>
                <a:gd name="connsiteX70" fmla="*/ 3858489 w 4960548"/>
                <a:gd name="connsiteY70" fmla="*/ 2936658 h 3526297"/>
                <a:gd name="connsiteX71" fmla="*/ 3768868 w 4960548"/>
                <a:gd name="connsiteY71" fmla="*/ 3000643 h 3526297"/>
                <a:gd name="connsiteX72" fmla="*/ 3676806 w 4960548"/>
                <a:gd name="connsiteY72" fmla="*/ 3065040 h 3526297"/>
                <a:gd name="connsiteX73" fmla="*/ 3582477 w 4960548"/>
                <a:gd name="connsiteY73" fmla="*/ 3128614 h 3526297"/>
                <a:gd name="connsiteX74" fmla="*/ 3485185 w 4960548"/>
                <a:gd name="connsiteY74" fmla="*/ 3190377 h 3526297"/>
                <a:gd name="connsiteX75" fmla="*/ 3280923 w 4960548"/>
                <a:gd name="connsiteY75" fmla="*/ 3306325 h 3526297"/>
                <a:gd name="connsiteX76" fmla="*/ 3061230 w 4960548"/>
                <a:gd name="connsiteY76" fmla="*/ 3404897 h 3526297"/>
                <a:gd name="connsiteX77" fmla="*/ 2583137 w 4960548"/>
                <a:gd name="connsiteY77" fmla="*/ 3518292 h 3526297"/>
                <a:gd name="connsiteX78" fmla="*/ 2460038 w 4960548"/>
                <a:gd name="connsiteY78" fmla="*/ 3525622 h 3526297"/>
                <a:gd name="connsiteX79" fmla="*/ 2429264 w 4960548"/>
                <a:gd name="connsiteY79" fmla="*/ 3526280 h 3526297"/>
                <a:gd name="connsiteX80" fmla="*/ 2398576 w 4960548"/>
                <a:gd name="connsiteY80" fmla="*/ 3526116 h 3526297"/>
                <a:gd name="connsiteX81" fmla="*/ 2367977 w 4960548"/>
                <a:gd name="connsiteY81" fmla="*/ 3525786 h 3526297"/>
                <a:gd name="connsiteX82" fmla="*/ 2338249 w 4960548"/>
                <a:gd name="connsiteY82" fmla="*/ 3524716 h 3526297"/>
                <a:gd name="connsiteX83" fmla="*/ 2100770 w 4960548"/>
                <a:gd name="connsiteY83" fmla="*/ 3506845 h 3526297"/>
                <a:gd name="connsiteX84" fmla="*/ 1864776 w 4960548"/>
                <a:gd name="connsiteY84" fmla="*/ 3467483 h 3526297"/>
                <a:gd name="connsiteX85" fmla="*/ 1632964 w 4960548"/>
                <a:gd name="connsiteY85" fmla="*/ 3405803 h 3526297"/>
                <a:gd name="connsiteX86" fmla="*/ 1189219 w 4960548"/>
                <a:gd name="connsiteY86" fmla="*/ 3220352 h 3526297"/>
                <a:gd name="connsiteX87" fmla="*/ 815305 w 4960548"/>
                <a:gd name="connsiteY87" fmla="*/ 2931634 h 3526297"/>
                <a:gd name="connsiteX88" fmla="*/ 663699 w 4960548"/>
                <a:gd name="connsiteY88" fmla="*/ 2757877 h 3526297"/>
                <a:gd name="connsiteX89" fmla="*/ 531274 w 4960548"/>
                <a:gd name="connsiteY89" fmla="*/ 2573907 h 3526297"/>
                <a:gd name="connsiteX90" fmla="*/ 500325 w 4960548"/>
                <a:gd name="connsiteY90" fmla="*/ 2527051 h 3526297"/>
                <a:gd name="connsiteX91" fmla="*/ 470771 w 4960548"/>
                <a:gd name="connsiteY91" fmla="*/ 2481594 h 3526297"/>
                <a:gd name="connsiteX92" fmla="*/ 412448 w 4960548"/>
                <a:gd name="connsiteY92" fmla="*/ 2393479 h 3526297"/>
                <a:gd name="connsiteX93" fmla="*/ 291616 w 4960548"/>
                <a:gd name="connsiteY93" fmla="*/ 2213464 h 3526297"/>
                <a:gd name="connsiteX94" fmla="*/ 173662 w 4960548"/>
                <a:gd name="connsiteY94" fmla="*/ 2023154 h 3526297"/>
                <a:gd name="connsiteX95" fmla="*/ 120483 w 4960548"/>
                <a:gd name="connsiteY95" fmla="*/ 1922276 h 3526297"/>
                <a:gd name="connsiteX96" fmla="*/ 75324 w 4960548"/>
                <a:gd name="connsiteY96" fmla="*/ 1816703 h 3526297"/>
                <a:gd name="connsiteX97" fmla="*/ 40713 w 4960548"/>
                <a:gd name="connsiteY97" fmla="*/ 1707179 h 3526297"/>
                <a:gd name="connsiteX98" fmla="*/ 27811 w 4960548"/>
                <a:gd name="connsiteY98" fmla="*/ 1651346 h 3526297"/>
                <a:gd name="connsiteX99" fmla="*/ 22144 w 4960548"/>
                <a:gd name="connsiteY99" fmla="*/ 1623346 h 3526297"/>
                <a:gd name="connsiteX100" fmla="*/ 17436 w 4960548"/>
                <a:gd name="connsiteY100" fmla="*/ 1595265 h 3526297"/>
                <a:gd name="connsiteX101" fmla="*/ 0 w 4960548"/>
                <a:gd name="connsiteY101" fmla="*/ 1370286 h 3526297"/>
                <a:gd name="connsiteX102" fmla="*/ 48385 w 4960548"/>
                <a:gd name="connsiteY102" fmla="*/ 931939 h 3526297"/>
                <a:gd name="connsiteX103" fmla="*/ 193801 w 4960548"/>
                <a:gd name="connsiteY103" fmla="*/ 511957 h 3526297"/>
                <a:gd name="connsiteX104" fmla="*/ 431660 w 4960548"/>
                <a:gd name="connsiteY104" fmla="*/ 131379 h 352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4960548" h="3526297">
                  <a:moveTo>
                    <a:pt x="542883" y="0"/>
                  </a:moveTo>
                  <a:lnTo>
                    <a:pt x="826658" y="0"/>
                  </a:lnTo>
                  <a:lnTo>
                    <a:pt x="730698" y="89329"/>
                  </a:lnTo>
                  <a:cubicBezTo>
                    <a:pt x="681528" y="139120"/>
                    <a:pt x="634626" y="190876"/>
                    <a:pt x="590295" y="244485"/>
                  </a:cubicBezTo>
                  <a:cubicBezTo>
                    <a:pt x="501458" y="351540"/>
                    <a:pt x="423083" y="466336"/>
                    <a:pt x="357524" y="587307"/>
                  </a:cubicBezTo>
                  <a:cubicBezTo>
                    <a:pt x="291965" y="708196"/>
                    <a:pt x="237391" y="834767"/>
                    <a:pt x="199554" y="966280"/>
                  </a:cubicBezTo>
                  <a:cubicBezTo>
                    <a:pt x="161632" y="1097463"/>
                    <a:pt x="142016" y="1233833"/>
                    <a:pt x="142104" y="1370286"/>
                  </a:cubicBezTo>
                  <a:cubicBezTo>
                    <a:pt x="142888" y="1437319"/>
                    <a:pt x="149862" y="1503858"/>
                    <a:pt x="166339" y="1568090"/>
                  </a:cubicBezTo>
                  <a:cubicBezTo>
                    <a:pt x="182555" y="1632405"/>
                    <a:pt x="207750" y="1693921"/>
                    <a:pt x="237914" y="1753129"/>
                  </a:cubicBezTo>
                  <a:cubicBezTo>
                    <a:pt x="253170" y="1782693"/>
                    <a:pt x="270084" y="1811680"/>
                    <a:pt x="287868" y="1840255"/>
                  </a:cubicBezTo>
                  <a:cubicBezTo>
                    <a:pt x="305914" y="1868748"/>
                    <a:pt x="325181" y="1896830"/>
                    <a:pt x="345232" y="1924581"/>
                  </a:cubicBezTo>
                  <a:cubicBezTo>
                    <a:pt x="385858" y="1979920"/>
                    <a:pt x="431017" y="2033612"/>
                    <a:pt x="477745" y="2087551"/>
                  </a:cubicBezTo>
                  <a:cubicBezTo>
                    <a:pt x="524474" y="2141573"/>
                    <a:pt x="573294" y="2195594"/>
                    <a:pt x="621156" y="2251756"/>
                  </a:cubicBezTo>
                  <a:cubicBezTo>
                    <a:pt x="645130" y="2279755"/>
                    <a:pt x="668843" y="2308412"/>
                    <a:pt x="692469" y="2337482"/>
                  </a:cubicBezTo>
                  <a:lnTo>
                    <a:pt x="726731" y="2379562"/>
                  </a:lnTo>
                  <a:cubicBezTo>
                    <a:pt x="737977" y="2392986"/>
                    <a:pt x="748700" y="2406738"/>
                    <a:pt x="760295" y="2419831"/>
                  </a:cubicBezTo>
                  <a:cubicBezTo>
                    <a:pt x="850788" y="2526392"/>
                    <a:pt x="948952" y="2624470"/>
                    <a:pt x="1048685" y="2717443"/>
                  </a:cubicBezTo>
                  <a:cubicBezTo>
                    <a:pt x="1098814" y="2763724"/>
                    <a:pt x="1149814" y="2808439"/>
                    <a:pt x="1202035" y="2851344"/>
                  </a:cubicBezTo>
                  <a:cubicBezTo>
                    <a:pt x="1254256" y="2894248"/>
                    <a:pt x="1307435" y="2935752"/>
                    <a:pt x="1362620" y="2974785"/>
                  </a:cubicBezTo>
                  <a:cubicBezTo>
                    <a:pt x="1472554" y="3053017"/>
                    <a:pt x="1591118" y="3122932"/>
                    <a:pt x="1721364" y="3170036"/>
                  </a:cubicBezTo>
                  <a:cubicBezTo>
                    <a:pt x="1786314" y="3193588"/>
                    <a:pt x="1853617" y="3211622"/>
                    <a:pt x="1922052" y="3225210"/>
                  </a:cubicBezTo>
                  <a:cubicBezTo>
                    <a:pt x="1939227" y="3228422"/>
                    <a:pt x="1956227" y="3232128"/>
                    <a:pt x="1973488" y="3234928"/>
                  </a:cubicBezTo>
                  <a:lnTo>
                    <a:pt x="2025360" y="3243080"/>
                  </a:lnTo>
                  <a:cubicBezTo>
                    <a:pt x="2060145" y="3247445"/>
                    <a:pt x="2094930" y="3252056"/>
                    <a:pt x="2130063" y="3254774"/>
                  </a:cubicBezTo>
                  <a:cubicBezTo>
                    <a:pt x="2147587" y="3256338"/>
                    <a:pt x="2165109" y="3257821"/>
                    <a:pt x="2182719" y="3258562"/>
                  </a:cubicBezTo>
                  <a:cubicBezTo>
                    <a:pt x="2200330" y="3259385"/>
                    <a:pt x="2217853" y="3260703"/>
                    <a:pt x="2235551" y="3261197"/>
                  </a:cubicBezTo>
                  <a:lnTo>
                    <a:pt x="2288556" y="3262350"/>
                  </a:lnTo>
                  <a:cubicBezTo>
                    <a:pt x="2306166" y="3262761"/>
                    <a:pt x="2323951" y="3262185"/>
                    <a:pt x="2341648" y="3262103"/>
                  </a:cubicBezTo>
                  <a:lnTo>
                    <a:pt x="2368238" y="3261856"/>
                  </a:lnTo>
                  <a:cubicBezTo>
                    <a:pt x="2376869" y="3261609"/>
                    <a:pt x="2385325" y="3261115"/>
                    <a:pt x="2393869" y="3260785"/>
                  </a:cubicBezTo>
                  <a:cubicBezTo>
                    <a:pt x="2402412" y="3260373"/>
                    <a:pt x="2410956" y="3260127"/>
                    <a:pt x="2419413" y="3259550"/>
                  </a:cubicBezTo>
                  <a:lnTo>
                    <a:pt x="2444869" y="3257574"/>
                  </a:lnTo>
                  <a:cubicBezTo>
                    <a:pt x="2478782" y="3255021"/>
                    <a:pt x="2512434" y="3250739"/>
                    <a:pt x="2545824" y="3245798"/>
                  </a:cubicBezTo>
                  <a:cubicBezTo>
                    <a:pt x="2679470" y="3224881"/>
                    <a:pt x="2807973" y="3183954"/>
                    <a:pt x="2930373" y="3126555"/>
                  </a:cubicBezTo>
                  <a:cubicBezTo>
                    <a:pt x="3053210" y="3069817"/>
                    <a:pt x="3170118" y="2997184"/>
                    <a:pt x="3285631" y="2917552"/>
                  </a:cubicBezTo>
                  <a:cubicBezTo>
                    <a:pt x="3314487" y="2897706"/>
                    <a:pt x="3343169" y="2876954"/>
                    <a:pt x="3371764" y="2856120"/>
                  </a:cubicBezTo>
                  <a:cubicBezTo>
                    <a:pt x="3400534" y="2835285"/>
                    <a:pt x="3429216" y="2814121"/>
                    <a:pt x="3457898" y="2792628"/>
                  </a:cubicBezTo>
                  <a:lnTo>
                    <a:pt x="3632344" y="2660869"/>
                  </a:lnTo>
                  <a:cubicBezTo>
                    <a:pt x="3752043" y="2571190"/>
                    <a:pt x="3872873" y="2487687"/>
                    <a:pt x="3990915" y="2405832"/>
                  </a:cubicBezTo>
                  <a:cubicBezTo>
                    <a:pt x="4108869" y="2323976"/>
                    <a:pt x="4222378" y="2241297"/>
                    <a:pt x="4324988" y="2152196"/>
                  </a:cubicBezTo>
                  <a:cubicBezTo>
                    <a:pt x="4427598" y="2063258"/>
                    <a:pt x="4520270" y="1968474"/>
                    <a:pt x="4592106" y="1861501"/>
                  </a:cubicBezTo>
                  <a:cubicBezTo>
                    <a:pt x="4628024" y="1808057"/>
                    <a:pt x="4658712" y="1751730"/>
                    <a:pt x="4683122" y="1692521"/>
                  </a:cubicBezTo>
                  <a:cubicBezTo>
                    <a:pt x="4707706" y="1633393"/>
                    <a:pt x="4725404" y="1571467"/>
                    <a:pt x="4738568" y="1507893"/>
                  </a:cubicBezTo>
                  <a:cubicBezTo>
                    <a:pt x="4745106" y="1476106"/>
                    <a:pt x="4750338" y="1443742"/>
                    <a:pt x="4753912" y="1411050"/>
                  </a:cubicBezTo>
                  <a:cubicBezTo>
                    <a:pt x="4754958" y="1402897"/>
                    <a:pt x="4755656" y="1394662"/>
                    <a:pt x="4756440" y="1386509"/>
                  </a:cubicBezTo>
                  <a:cubicBezTo>
                    <a:pt x="4757138" y="1378274"/>
                    <a:pt x="4758010" y="1370204"/>
                    <a:pt x="4758358" y="1361475"/>
                  </a:cubicBezTo>
                  <a:lnTo>
                    <a:pt x="4761148" y="1309759"/>
                  </a:lnTo>
                  <a:cubicBezTo>
                    <a:pt x="4763676" y="1240751"/>
                    <a:pt x="4762106" y="1171659"/>
                    <a:pt x="4756354" y="1102980"/>
                  </a:cubicBezTo>
                  <a:cubicBezTo>
                    <a:pt x="4750774" y="1034218"/>
                    <a:pt x="4740050" y="966033"/>
                    <a:pt x="4725578" y="898753"/>
                  </a:cubicBezTo>
                  <a:cubicBezTo>
                    <a:pt x="4710932" y="831473"/>
                    <a:pt x="4692624" y="765100"/>
                    <a:pt x="4673358" y="699384"/>
                  </a:cubicBezTo>
                  <a:cubicBezTo>
                    <a:pt x="4634912" y="568037"/>
                    <a:pt x="4592456" y="438419"/>
                    <a:pt x="4538491" y="312754"/>
                  </a:cubicBezTo>
                  <a:cubicBezTo>
                    <a:pt x="4511464" y="250003"/>
                    <a:pt x="4481301" y="188406"/>
                    <a:pt x="4446604" y="129196"/>
                  </a:cubicBezTo>
                  <a:cubicBezTo>
                    <a:pt x="4438147" y="114291"/>
                    <a:pt x="4428819" y="99798"/>
                    <a:pt x="4419840" y="85222"/>
                  </a:cubicBezTo>
                  <a:cubicBezTo>
                    <a:pt x="4410598" y="70728"/>
                    <a:pt x="4401008" y="56482"/>
                    <a:pt x="4391680" y="42071"/>
                  </a:cubicBezTo>
                  <a:lnTo>
                    <a:pt x="4361930" y="0"/>
                  </a:lnTo>
                  <a:lnTo>
                    <a:pt x="4588871" y="0"/>
                  </a:lnTo>
                  <a:lnTo>
                    <a:pt x="4613640" y="38859"/>
                  </a:lnTo>
                  <a:cubicBezTo>
                    <a:pt x="4653306" y="102762"/>
                    <a:pt x="4690706" y="167901"/>
                    <a:pt x="4724445" y="234687"/>
                  </a:cubicBezTo>
                  <a:cubicBezTo>
                    <a:pt x="4792096" y="368257"/>
                    <a:pt x="4844230" y="508828"/>
                    <a:pt x="4876138" y="653022"/>
                  </a:cubicBezTo>
                  <a:cubicBezTo>
                    <a:pt x="4892005" y="725161"/>
                    <a:pt x="4903077" y="797874"/>
                    <a:pt x="4911707" y="870671"/>
                  </a:cubicBezTo>
                  <a:cubicBezTo>
                    <a:pt x="4920513" y="943386"/>
                    <a:pt x="4927574" y="1016019"/>
                    <a:pt x="4934810" y="1088487"/>
                  </a:cubicBezTo>
                  <a:cubicBezTo>
                    <a:pt x="4941697" y="1161036"/>
                    <a:pt x="4947799" y="1233586"/>
                    <a:pt x="4953206" y="1306301"/>
                  </a:cubicBezTo>
                  <a:lnTo>
                    <a:pt x="4956954" y="1360899"/>
                  </a:lnTo>
                  <a:cubicBezTo>
                    <a:pt x="4957651" y="1369875"/>
                    <a:pt x="4958087" y="1379510"/>
                    <a:pt x="4958610" y="1388980"/>
                  </a:cubicBezTo>
                  <a:cubicBezTo>
                    <a:pt x="4959133" y="1398450"/>
                    <a:pt x="4959656" y="1408003"/>
                    <a:pt x="4959830" y="1417555"/>
                  </a:cubicBezTo>
                  <a:cubicBezTo>
                    <a:pt x="4961138" y="1455683"/>
                    <a:pt x="4960702" y="1494140"/>
                    <a:pt x="4958174" y="1532680"/>
                  </a:cubicBezTo>
                  <a:cubicBezTo>
                    <a:pt x="4948760" y="1686920"/>
                    <a:pt x="4904908" y="1842314"/>
                    <a:pt x="4834030" y="1984861"/>
                  </a:cubicBezTo>
                  <a:cubicBezTo>
                    <a:pt x="4763328" y="2127820"/>
                    <a:pt x="4665860" y="2256121"/>
                    <a:pt x="4558106" y="2368857"/>
                  </a:cubicBezTo>
                  <a:cubicBezTo>
                    <a:pt x="4504230" y="2425432"/>
                    <a:pt x="4447650" y="2478465"/>
                    <a:pt x="4389936" y="2528945"/>
                  </a:cubicBezTo>
                  <a:cubicBezTo>
                    <a:pt x="4332223" y="2579425"/>
                    <a:pt x="4273726" y="2628011"/>
                    <a:pt x="4214618" y="2674457"/>
                  </a:cubicBezTo>
                  <a:cubicBezTo>
                    <a:pt x="4096664" y="2767759"/>
                    <a:pt x="3976094" y="2852826"/>
                    <a:pt x="3858489" y="2936658"/>
                  </a:cubicBezTo>
                  <a:lnTo>
                    <a:pt x="3768868" y="3000643"/>
                  </a:lnTo>
                  <a:cubicBezTo>
                    <a:pt x="3738530" y="3022136"/>
                    <a:pt x="3707929" y="3043794"/>
                    <a:pt x="3676806" y="3065040"/>
                  </a:cubicBezTo>
                  <a:cubicBezTo>
                    <a:pt x="3645770" y="3086369"/>
                    <a:pt x="3614386" y="3107615"/>
                    <a:pt x="3582477" y="3128614"/>
                  </a:cubicBezTo>
                  <a:cubicBezTo>
                    <a:pt x="3550483" y="3149449"/>
                    <a:pt x="3518226" y="3170118"/>
                    <a:pt x="3485185" y="3190377"/>
                  </a:cubicBezTo>
                  <a:cubicBezTo>
                    <a:pt x="3419452" y="3230975"/>
                    <a:pt x="3351625" y="3270338"/>
                    <a:pt x="3280923" y="3306325"/>
                  </a:cubicBezTo>
                  <a:cubicBezTo>
                    <a:pt x="3210307" y="3342476"/>
                    <a:pt x="3137251" y="3376074"/>
                    <a:pt x="3061230" y="3404897"/>
                  </a:cubicBezTo>
                  <a:cubicBezTo>
                    <a:pt x="2909886" y="3463366"/>
                    <a:pt x="2747295" y="3502810"/>
                    <a:pt x="2583137" y="3518292"/>
                  </a:cubicBezTo>
                  <a:cubicBezTo>
                    <a:pt x="2542075" y="3521999"/>
                    <a:pt x="2501013" y="3524798"/>
                    <a:pt x="2460038" y="3525622"/>
                  </a:cubicBezTo>
                  <a:lnTo>
                    <a:pt x="2429264" y="3526280"/>
                  </a:lnTo>
                  <a:cubicBezTo>
                    <a:pt x="2419064" y="3526363"/>
                    <a:pt x="2408777" y="3526116"/>
                    <a:pt x="2398576" y="3526116"/>
                  </a:cubicBezTo>
                  <a:lnTo>
                    <a:pt x="2367977" y="3525786"/>
                  </a:lnTo>
                  <a:lnTo>
                    <a:pt x="2338249" y="3524716"/>
                  </a:lnTo>
                  <a:cubicBezTo>
                    <a:pt x="2259089" y="3522327"/>
                    <a:pt x="2179756" y="3516399"/>
                    <a:pt x="2100770" y="3506845"/>
                  </a:cubicBezTo>
                  <a:cubicBezTo>
                    <a:pt x="2021699" y="3497787"/>
                    <a:pt x="1942801" y="3484776"/>
                    <a:pt x="1864776" y="3467483"/>
                  </a:cubicBezTo>
                  <a:cubicBezTo>
                    <a:pt x="1786836" y="3450025"/>
                    <a:pt x="1709508" y="3429355"/>
                    <a:pt x="1632964" y="3405803"/>
                  </a:cubicBezTo>
                  <a:cubicBezTo>
                    <a:pt x="1480138" y="3358288"/>
                    <a:pt x="1329055" y="3299160"/>
                    <a:pt x="1189219" y="3220352"/>
                  </a:cubicBezTo>
                  <a:cubicBezTo>
                    <a:pt x="1049296" y="3141708"/>
                    <a:pt x="924367" y="3041982"/>
                    <a:pt x="815305" y="2931634"/>
                  </a:cubicBezTo>
                  <a:cubicBezTo>
                    <a:pt x="760469" y="2876542"/>
                    <a:pt x="710603" y="2817909"/>
                    <a:pt x="663699" y="2757877"/>
                  </a:cubicBezTo>
                  <a:cubicBezTo>
                    <a:pt x="617059" y="2697597"/>
                    <a:pt x="572684" y="2636411"/>
                    <a:pt x="531274" y="2573907"/>
                  </a:cubicBezTo>
                  <a:cubicBezTo>
                    <a:pt x="520638" y="2558426"/>
                    <a:pt x="510612" y="2542697"/>
                    <a:pt x="500325" y="2527051"/>
                  </a:cubicBezTo>
                  <a:lnTo>
                    <a:pt x="470771" y="2481594"/>
                  </a:lnTo>
                  <a:cubicBezTo>
                    <a:pt x="451853" y="2452195"/>
                    <a:pt x="432238" y="2423043"/>
                    <a:pt x="412448" y="2393479"/>
                  </a:cubicBezTo>
                  <a:lnTo>
                    <a:pt x="291616" y="2213464"/>
                  </a:lnTo>
                  <a:cubicBezTo>
                    <a:pt x="251078" y="2152113"/>
                    <a:pt x="211062" y="2088951"/>
                    <a:pt x="173662" y="2023154"/>
                  </a:cubicBezTo>
                  <a:cubicBezTo>
                    <a:pt x="155005" y="1990214"/>
                    <a:pt x="136960" y="1956697"/>
                    <a:pt x="120483" y="1922276"/>
                  </a:cubicBezTo>
                  <a:cubicBezTo>
                    <a:pt x="104093" y="1887771"/>
                    <a:pt x="88837" y="1852608"/>
                    <a:pt x="75324" y="1816703"/>
                  </a:cubicBezTo>
                  <a:cubicBezTo>
                    <a:pt x="62072" y="1780717"/>
                    <a:pt x="50303" y="1744235"/>
                    <a:pt x="40713" y="1707179"/>
                  </a:cubicBezTo>
                  <a:cubicBezTo>
                    <a:pt x="36180" y="1688650"/>
                    <a:pt x="31560" y="1670039"/>
                    <a:pt x="27811" y="1651346"/>
                  </a:cubicBezTo>
                  <a:lnTo>
                    <a:pt x="22144" y="1623346"/>
                  </a:lnTo>
                  <a:lnTo>
                    <a:pt x="17436" y="1595265"/>
                  </a:lnTo>
                  <a:cubicBezTo>
                    <a:pt x="5144" y="1520328"/>
                    <a:pt x="0" y="1444978"/>
                    <a:pt x="0" y="1370286"/>
                  </a:cubicBezTo>
                  <a:cubicBezTo>
                    <a:pt x="349" y="1223293"/>
                    <a:pt x="16652" y="1076299"/>
                    <a:pt x="48385" y="931939"/>
                  </a:cubicBezTo>
                  <a:cubicBezTo>
                    <a:pt x="80032" y="787663"/>
                    <a:pt x="128504" y="646187"/>
                    <a:pt x="193801" y="511957"/>
                  </a:cubicBezTo>
                  <a:cubicBezTo>
                    <a:pt x="259404" y="377727"/>
                    <a:pt x="339740" y="250559"/>
                    <a:pt x="431660" y="13137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EB03BE98-6C07-41CD-ACA9-5244A3DA10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1928" y="0"/>
              <a:ext cx="4934374" cy="3484134"/>
            </a:xfrm>
            <a:custGeom>
              <a:avLst/>
              <a:gdLst>
                <a:gd name="connsiteX0" fmla="*/ 585303 w 4934374"/>
                <a:gd name="connsiteY0" fmla="*/ 0 h 3484134"/>
                <a:gd name="connsiteX1" fmla="*/ 1213739 w 4934374"/>
                <a:gd name="connsiteY1" fmla="*/ 0 h 3484134"/>
                <a:gd name="connsiteX2" fmla="*/ 1150162 w 4934374"/>
                <a:gd name="connsiteY2" fmla="*/ 47028 h 3484134"/>
                <a:gd name="connsiteX3" fmla="*/ 626038 w 4934374"/>
                <a:gd name="connsiteY3" fmla="*/ 660944 h 3484134"/>
                <a:gd name="connsiteX4" fmla="*/ 435986 w 4934374"/>
                <a:gd name="connsiteY4" fmla="*/ 1375409 h 3484134"/>
                <a:gd name="connsiteX5" fmla="*/ 750530 w 4934374"/>
                <a:gd name="connsiteY5" fmla="*/ 2038817 h 3484134"/>
                <a:gd name="connsiteX6" fmla="*/ 909024 w 4934374"/>
                <a:gd name="connsiteY6" fmla="*/ 2249384 h 3484134"/>
                <a:gd name="connsiteX7" fmla="*/ 2396223 w 4934374"/>
                <a:gd name="connsiteY7" fmla="*/ 3072468 h 3484134"/>
                <a:gd name="connsiteX8" fmla="*/ 3525201 w 4934374"/>
                <a:gd name="connsiteY8" fmla="*/ 2566101 h 3484134"/>
                <a:gd name="connsiteX9" fmla="*/ 3662596 w 4934374"/>
                <a:gd name="connsiteY9" fmla="*/ 2465552 h 3484134"/>
                <a:gd name="connsiteX10" fmla="*/ 4287500 w 4934374"/>
                <a:gd name="connsiteY10" fmla="*/ 1939915 h 3484134"/>
                <a:gd name="connsiteX11" fmla="*/ 4498563 w 4934374"/>
                <a:gd name="connsiteY11" fmla="*/ 1375409 h 3484134"/>
                <a:gd name="connsiteX12" fmla="*/ 4132831 w 4934374"/>
                <a:gd name="connsiteY12" fmla="*/ 134540 h 3484134"/>
                <a:gd name="connsiteX13" fmla="*/ 4025590 w 4934374"/>
                <a:gd name="connsiteY13" fmla="*/ 0 h 3484134"/>
                <a:gd name="connsiteX14" fmla="*/ 4555675 w 4934374"/>
                <a:gd name="connsiteY14" fmla="*/ 0 h 3484134"/>
                <a:gd name="connsiteX15" fmla="*/ 4605933 w 4934374"/>
                <a:gd name="connsiteY15" fmla="*/ 77740 h 3484134"/>
                <a:gd name="connsiteX16" fmla="*/ 4934374 w 4934374"/>
                <a:gd name="connsiteY16" fmla="*/ 1375327 h 3484134"/>
                <a:gd name="connsiteX17" fmla="*/ 3793540 w 4934374"/>
                <a:gd name="connsiteY17" fmla="*/ 2890475 h 3484134"/>
                <a:gd name="connsiteX18" fmla="*/ 2396135 w 4934374"/>
                <a:gd name="connsiteY18" fmla="*/ 3484134 h 3484134"/>
                <a:gd name="connsiteX19" fmla="*/ 548273 w 4934374"/>
                <a:gd name="connsiteY19" fmla="*/ 2480458 h 3484134"/>
                <a:gd name="connsiteX20" fmla="*/ 0 w 4934374"/>
                <a:gd name="connsiteY20" fmla="*/ 1375327 h 3484134"/>
                <a:gd name="connsiteX21" fmla="*/ 512166 w 4934374"/>
                <a:gd name="connsiteY21" fmla="*/ 77740 h 348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34374" h="3484134">
                  <a:moveTo>
                    <a:pt x="585303" y="0"/>
                  </a:moveTo>
                  <a:lnTo>
                    <a:pt x="1213739" y="0"/>
                  </a:lnTo>
                  <a:lnTo>
                    <a:pt x="1150162" y="47028"/>
                  </a:lnTo>
                  <a:cubicBezTo>
                    <a:pt x="925762" y="228608"/>
                    <a:pt x="749397" y="435224"/>
                    <a:pt x="626038" y="660944"/>
                  </a:cubicBezTo>
                  <a:cubicBezTo>
                    <a:pt x="499976" y="891687"/>
                    <a:pt x="435986" y="1132066"/>
                    <a:pt x="435986" y="1375409"/>
                  </a:cubicBezTo>
                  <a:cubicBezTo>
                    <a:pt x="435986" y="1620481"/>
                    <a:pt x="538074" y="1763604"/>
                    <a:pt x="750530" y="2038817"/>
                  </a:cubicBezTo>
                  <a:cubicBezTo>
                    <a:pt x="801792" y="2105190"/>
                    <a:pt x="854797" y="2173870"/>
                    <a:pt x="909024" y="2249384"/>
                  </a:cubicBezTo>
                  <a:cubicBezTo>
                    <a:pt x="1323389" y="2826326"/>
                    <a:pt x="1768180" y="3072468"/>
                    <a:pt x="2396223" y="3072468"/>
                  </a:cubicBezTo>
                  <a:cubicBezTo>
                    <a:pt x="2808409" y="3072468"/>
                    <a:pt x="3110835" y="2871947"/>
                    <a:pt x="3525201" y="2566101"/>
                  </a:cubicBezTo>
                  <a:cubicBezTo>
                    <a:pt x="3571493" y="2531926"/>
                    <a:pt x="3617786" y="2498162"/>
                    <a:pt x="3662596" y="2465552"/>
                  </a:cubicBezTo>
                  <a:cubicBezTo>
                    <a:pt x="3905479" y="2288583"/>
                    <a:pt x="4134849" y="2121414"/>
                    <a:pt x="4287500" y="1939915"/>
                  </a:cubicBezTo>
                  <a:cubicBezTo>
                    <a:pt x="4433440" y="1766404"/>
                    <a:pt x="4498563" y="1592317"/>
                    <a:pt x="4498563" y="1375409"/>
                  </a:cubicBezTo>
                  <a:cubicBezTo>
                    <a:pt x="4498563" y="899696"/>
                    <a:pt x="4369741" y="465973"/>
                    <a:pt x="4132831" y="134540"/>
                  </a:cubicBezTo>
                  <a:lnTo>
                    <a:pt x="4025590" y="0"/>
                  </a:lnTo>
                  <a:lnTo>
                    <a:pt x="4555675" y="0"/>
                  </a:lnTo>
                  <a:lnTo>
                    <a:pt x="4605933" y="77740"/>
                  </a:lnTo>
                  <a:cubicBezTo>
                    <a:pt x="4820335" y="448137"/>
                    <a:pt x="4934374" y="894662"/>
                    <a:pt x="4934374" y="1375327"/>
                  </a:cubicBezTo>
                  <a:cubicBezTo>
                    <a:pt x="4934374" y="2116884"/>
                    <a:pt x="4369100" y="2465635"/>
                    <a:pt x="3793540" y="2890475"/>
                  </a:cubicBezTo>
                  <a:cubicBezTo>
                    <a:pt x="3374293" y="3199945"/>
                    <a:pt x="2970389" y="3484134"/>
                    <a:pt x="2396135" y="3484134"/>
                  </a:cubicBezTo>
                  <a:cubicBezTo>
                    <a:pt x="1544564" y="3484134"/>
                    <a:pt x="991670" y="3097832"/>
                    <a:pt x="548273" y="2480458"/>
                  </a:cubicBezTo>
                  <a:cubicBezTo>
                    <a:pt x="282201" y="2110049"/>
                    <a:pt x="0" y="1856001"/>
                    <a:pt x="0" y="1375327"/>
                  </a:cubicBezTo>
                  <a:cubicBezTo>
                    <a:pt x="0" y="894662"/>
                    <a:pt x="195505" y="448137"/>
                    <a:pt x="512166" y="777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D13CCE92-2C5E-48BC-9713-FBEEDBAE6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1928" y="0"/>
              <a:ext cx="4934374" cy="3484134"/>
            </a:xfrm>
            <a:custGeom>
              <a:avLst/>
              <a:gdLst>
                <a:gd name="connsiteX0" fmla="*/ 585303 w 4934374"/>
                <a:gd name="connsiteY0" fmla="*/ 0 h 3484134"/>
                <a:gd name="connsiteX1" fmla="*/ 1354934 w 4934374"/>
                <a:gd name="connsiteY1" fmla="*/ 0 h 3484134"/>
                <a:gd name="connsiteX2" fmla="*/ 1206830 w 4934374"/>
                <a:gd name="connsiteY2" fmla="*/ 109531 h 3484134"/>
                <a:gd name="connsiteX3" fmla="*/ 703453 w 4934374"/>
                <a:gd name="connsiteY3" fmla="*/ 698660 h 3484134"/>
                <a:gd name="connsiteX4" fmla="*/ 523079 w 4934374"/>
                <a:gd name="connsiteY4" fmla="*/ 1375409 h 3484134"/>
                <a:gd name="connsiteX5" fmla="*/ 820885 w 4934374"/>
                <a:gd name="connsiteY5" fmla="*/ 1990313 h 3484134"/>
                <a:gd name="connsiteX6" fmla="*/ 981122 w 4934374"/>
                <a:gd name="connsiteY6" fmla="*/ 2203186 h 3484134"/>
                <a:gd name="connsiteX7" fmla="*/ 1592426 w 4934374"/>
                <a:gd name="connsiteY7" fmla="*/ 2792645 h 3484134"/>
                <a:gd name="connsiteX8" fmla="*/ 2396135 w 4934374"/>
                <a:gd name="connsiteY8" fmla="*/ 2990119 h 3484134"/>
                <a:gd name="connsiteX9" fmla="*/ 2913112 w 4934374"/>
                <a:gd name="connsiteY9" fmla="*/ 2864371 h 3484134"/>
                <a:gd name="connsiteX10" fmla="*/ 3471411 w 4934374"/>
                <a:gd name="connsiteY10" fmla="*/ 2501292 h 3484134"/>
                <a:gd name="connsiteX11" fmla="*/ 3609242 w 4934374"/>
                <a:gd name="connsiteY11" fmla="*/ 2400414 h 3484134"/>
                <a:gd name="connsiteX12" fmla="*/ 4219151 w 4934374"/>
                <a:gd name="connsiteY12" fmla="*/ 1888693 h 3484134"/>
                <a:gd name="connsiteX13" fmla="*/ 4411296 w 4934374"/>
                <a:gd name="connsiteY13" fmla="*/ 1375409 h 3484134"/>
                <a:gd name="connsiteX14" fmla="*/ 3957874 w 4934374"/>
                <a:gd name="connsiteY14" fmla="*/ 51887 h 3484134"/>
                <a:gd name="connsiteX15" fmla="*/ 3906637 w 4934374"/>
                <a:gd name="connsiteY15" fmla="*/ 0 h 3484134"/>
                <a:gd name="connsiteX16" fmla="*/ 4555675 w 4934374"/>
                <a:gd name="connsiteY16" fmla="*/ 0 h 3484134"/>
                <a:gd name="connsiteX17" fmla="*/ 4605933 w 4934374"/>
                <a:gd name="connsiteY17" fmla="*/ 77740 h 3484134"/>
                <a:gd name="connsiteX18" fmla="*/ 4934374 w 4934374"/>
                <a:gd name="connsiteY18" fmla="*/ 1375327 h 3484134"/>
                <a:gd name="connsiteX19" fmla="*/ 3793540 w 4934374"/>
                <a:gd name="connsiteY19" fmla="*/ 2890475 h 3484134"/>
                <a:gd name="connsiteX20" fmla="*/ 2396135 w 4934374"/>
                <a:gd name="connsiteY20" fmla="*/ 3484134 h 3484134"/>
                <a:gd name="connsiteX21" fmla="*/ 548273 w 4934374"/>
                <a:gd name="connsiteY21" fmla="*/ 2480458 h 3484134"/>
                <a:gd name="connsiteX22" fmla="*/ 0 w 4934374"/>
                <a:gd name="connsiteY22" fmla="*/ 1375327 h 3484134"/>
                <a:gd name="connsiteX23" fmla="*/ 512166 w 4934374"/>
                <a:gd name="connsiteY23" fmla="*/ 77740 h 348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34374" h="3484134">
                  <a:moveTo>
                    <a:pt x="585303" y="0"/>
                  </a:moveTo>
                  <a:lnTo>
                    <a:pt x="1354934" y="0"/>
                  </a:lnTo>
                  <a:lnTo>
                    <a:pt x="1206830" y="109531"/>
                  </a:lnTo>
                  <a:cubicBezTo>
                    <a:pt x="994024" y="281725"/>
                    <a:pt x="820013" y="485457"/>
                    <a:pt x="703453" y="698660"/>
                  </a:cubicBezTo>
                  <a:cubicBezTo>
                    <a:pt x="583756" y="917627"/>
                    <a:pt x="523079" y="1145324"/>
                    <a:pt x="523079" y="1375409"/>
                  </a:cubicBezTo>
                  <a:cubicBezTo>
                    <a:pt x="523079" y="1595282"/>
                    <a:pt x="614356" y="1722842"/>
                    <a:pt x="820885" y="1990313"/>
                  </a:cubicBezTo>
                  <a:cubicBezTo>
                    <a:pt x="872582" y="2057263"/>
                    <a:pt x="926023" y="2126519"/>
                    <a:pt x="981122" y="2203186"/>
                  </a:cubicBezTo>
                  <a:cubicBezTo>
                    <a:pt x="1175968" y="2474445"/>
                    <a:pt x="1375871" y="2667309"/>
                    <a:pt x="1592426" y="2792645"/>
                  </a:cubicBezTo>
                  <a:cubicBezTo>
                    <a:pt x="1821970" y="2925557"/>
                    <a:pt x="2084904" y="2990119"/>
                    <a:pt x="2396135" y="2990119"/>
                  </a:cubicBezTo>
                  <a:cubicBezTo>
                    <a:pt x="2572762" y="2990119"/>
                    <a:pt x="2737009" y="2950179"/>
                    <a:pt x="2913112" y="2864371"/>
                  </a:cubicBezTo>
                  <a:cubicBezTo>
                    <a:pt x="3093922" y="2776257"/>
                    <a:pt x="3272903" y="2647792"/>
                    <a:pt x="3471411" y="2501292"/>
                  </a:cubicBezTo>
                  <a:cubicBezTo>
                    <a:pt x="3517964" y="2466952"/>
                    <a:pt x="3564344" y="2433106"/>
                    <a:pt x="3609242" y="2400414"/>
                  </a:cubicBezTo>
                  <a:cubicBezTo>
                    <a:pt x="3847766" y="2226574"/>
                    <a:pt x="4073038" y="2062368"/>
                    <a:pt x="4219151" y="1888693"/>
                  </a:cubicBezTo>
                  <a:cubicBezTo>
                    <a:pt x="4353844" y="1728606"/>
                    <a:pt x="4411296" y="1575106"/>
                    <a:pt x="4411296" y="1375409"/>
                  </a:cubicBezTo>
                  <a:cubicBezTo>
                    <a:pt x="4411296" y="851089"/>
                    <a:pt x="4250274" y="381038"/>
                    <a:pt x="3957874" y="51887"/>
                  </a:cubicBezTo>
                  <a:lnTo>
                    <a:pt x="3906637" y="0"/>
                  </a:lnTo>
                  <a:lnTo>
                    <a:pt x="4555675" y="0"/>
                  </a:lnTo>
                  <a:lnTo>
                    <a:pt x="4605933" y="77740"/>
                  </a:lnTo>
                  <a:cubicBezTo>
                    <a:pt x="4820335" y="448137"/>
                    <a:pt x="4934374" y="894662"/>
                    <a:pt x="4934374" y="1375327"/>
                  </a:cubicBezTo>
                  <a:cubicBezTo>
                    <a:pt x="4934374" y="2116884"/>
                    <a:pt x="4369100" y="2465635"/>
                    <a:pt x="3793540" y="2890475"/>
                  </a:cubicBezTo>
                  <a:cubicBezTo>
                    <a:pt x="3374293" y="3199945"/>
                    <a:pt x="2970389" y="3484134"/>
                    <a:pt x="2396135" y="3484134"/>
                  </a:cubicBezTo>
                  <a:cubicBezTo>
                    <a:pt x="1544564" y="3484134"/>
                    <a:pt x="991670" y="3097832"/>
                    <a:pt x="548273" y="2480458"/>
                  </a:cubicBezTo>
                  <a:cubicBezTo>
                    <a:pt x="282201" y="2110049"/>
                    <a:pt x="0" y="1856001"/>
                    <a:pt x="0" y="1375327"/>
                  </a:cubicBezTo>
                  <a:cubicBezTo>
                    <a:pt x="0" y="894662"/>
                    <a:pt x="195505" y="448137"/>
                    <a:pt x="512166" y="777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12262" y="240605"/>
            <a:ext cx="3858768" cy="764537"/>
          </a:xfrm>
        </p:spPr>
        <p:txBody>
          <a:bodyPr anchor="b">
            <a:normAutofit/>
          </a:bodyPr>
          <a:lstStyle/>
          <a:p>
            <a:r>
              <a:rPr lang="en-US" sz="3100">
                <a:solidFill>
                  <a:schemeClr val="tx2"/>
                </a:solidFill>
              </a:rPr>
              <a:t>Polybius Square</a:t>
            </a:r>
          </a:p>
        </p:txBody>
      </p:sp>
      <p:pic>
        <p:nvPicPr>
          <p:cNvPr id="5" name="Picture 4">
            <a:extLst>
              <a:ext uri="{FF2B5EF4-FFF2-40B4-BE49-F238E27FC236}">
                <a16:creationId xmlns:a16="http://schemas.microsoft.com/office/drawing/2014/main" id="{680F5344-EAE6-0D99-E787-71093AB08A49}"/>
              </a:ext>
            </a:extLst>
          </p:cNvPr>
          <p:cNvPicPr>
            <a:picLocks noChangeAspect="1"/>
          </p:cNvPicPr>
          <p:nvPr/>
        </p:nvPicPr>
        <p:blipFill>
          <a:blip r:embed="rId3"/>
          <a:stretch>
            <a:fillRect/>
          </a:stretch>
        </p:blipFill>
        <p:spPr>
          <a:xfrm>
            <a:off x="6786286" y="4423145"/>
            <a:ext cx="2216576" cy="1367675"/>
          </a:xfrm>
          <a:prstGeom prst="rect">
            <a:avLst/>
          </a:prstGeom>
        </p:spPr>
      </p:pic>
      <p:sp>
        <p:nvSpPr>
          <p:cNvPr id="3" name="Content Placeholder 2"/>
          <p:cNvSpPr>
            <a:spLocks noGrp="1"/>
          </p:cNvSpPr>
          <p:nvPr>
            <p:ph idx="1"/>
          </p:nvPr>
        </p:nvSpPr>
        <p:spPr>
          <a:xfrm>
            <a:off x="224864" y="1648129"/>
            <a:ext cx="3609380" cy="3075510"/>
          </a:xfrm>
        </p:spPr>
        <p:txBody>
          <a:bodyPr anchor="ctr">
            <a:normAutofit/>
          </a:bodyPr>
          <a:lstStyle/>
          <a:p>
            <a:pPr>
              <a:lnSpc>
                <a:spcPct val="90000"/>
              </a:lnSpc>
              <a:defRPr sz="1800">
                <a:solidFill>
                  <a:srgbClr val="000000"/>
                </a:solidFill>
              </a:defRPr>
            </a:pPr>
            <a:r>
              <a:rPr lang="en-US" sz="1200">
                <a:solidFill>
                  <a:schemeClr val="tx2"/>
                </a:solidFill>
              </a:rPr>
              <a:t>Invented by the ancient Greeks, and made famous by Polybius in his published “</a:t>
            </a:r>
            <a:r>
              <a:rPr lang="en-US" sz="1200" i="1">
                <a:solidFill>
                  <a:schemeClr val="tx2"/>
                </a:solidFill>
              </a:rPr>
              <a:t>Histories</a:t>
            </a:r>
            <a:r>
              <a:rPr lang="en-US" sz="1200">
                <a:solidFill>
                  <a:schemeClr val="tx2"/>
                </a:solidFill>
              </a:rPr>
              <a:t>”. </a:t>
            </a:r>
          </a:p>
          <a:p>
            <a:pPr>
              <a:lnSpc>
                <a:spcPct val="90000"/>
              </a:lnSpc>
              <a:defRPr sz="1800">
                <a:solidFill>
                  <a:srgbClr val="000000"/>
                </a:solidFill>
              </a:defRPr>
            </a:pPr>
            <a:r>
              <a:rPr lang="en-US" sz="1200">
                <a:solidFill>
                  <a:schemeClr val="tx2"/>
                </a:solidFill>
              </a:rPr>
              <a:t>5x5 square for letters</a:t>
            </a:r>
          </a:p>
          <a:p>
            <a:pPr>
              <a:lnSpc>
                <a:spcPct val="90000"/>
              </a:lnSpc>
              <a:defRPr sz="1800">
                <a:solidFill>
                  <a:srgbClr val="000000"/>
                </a:solidFill>
              </a:defRPr>
            </a:pPr>
            <a:r>
              <a:rPr lang="en-US" sz="1200">
                <a:solidFill>
                  <a:schemeClr val="tx2"/>
                </a:solidFill>
              </a:rPr>
              <a:t>Each letter replaced by row-column pair</a:t>
            </a:r>
          </a:p>
          <a:p>
            <a:pPr>
              <a:lnSpc>
                <a:spcPct val="90000"/>
              </a:lnSpc>
              <a:defRPr sz="1800">
                <a:solidFill>
                  <a:srgbClr val="000000"/>
                </a:solidFill>
              </a:defRPr>
            </a:pPr>
            <a:r>
              <a:rPr lang="en-US" sz="1200">
                <a:solidFill>
                  <a:schemeClr val="tx2"/>
                </a:solidFill>
              </a:rPr>
              <a:t>Example: </a:t>
            </a:r>
          </a:p>
          <a:p>
            <a:pPr lvl="1">
              <a:lnSpc>
                <a:spcPct val="90000"/>
              </a:lnSpc>
              <a:defRPr sz="1800">
                <a:solidFill>
                  <a:srgbClr val="000000"/>
                </a:solidFill>
              </a:defRPr>
            </a:pPr>
            <a:r>
              <a:rPr lang="en-US" sz="1200">
                <a:solidFill>
                  <a:schemeClr val="tx2"/>
                </a:solidFill>
              </a:rPr>
              <a:t>K -&gt; </a:t>
            </a:r>
            <a:r>
              <a:rPr lang="en-US" sz="1200" b="1">
                <a:solidFill>
                  <a:schemeClr val="tx2"/>
                </a:solidFill>
              </a:rPr>
              <a:t>25</a:t>
            </a:r>
            <a:r>
              <a:rPr lang="en-US" sz="1200">
                <a:solidFill>
                  <a:schemeClr val="tx2"/>
                </a:solidFill>
              </a:rPr>
              <a:t>	(2,5)</a:t>
            </a:r>
          </a:p>
          <a:p>
            <a:pPr lvl="1">
              <a:lnSpc>
                <a:spcPct val="90000"/>
              </a:lnSpc>
              <a:defRPr sz="1800">
                <a:solidFill>
                  <a:srgbClr val="000000"/>
                </a:solidFill>
              </a:defRPr>
            </a:pPr>
            <a:r>
              <a:rPr lang="en-US" sz="1200">
                <a:solidFill>
                  <a:schemeClr val="tx2"/>
                </a:solidFill>
              </a:rPr>
              <a:t>T -&gt; </a:t>
            </a:r>
            <a:r>
              <a:rPr lang="en-US" sz="1200" b="1">
                <a:solidFill>
                  <a:schemeClr val="tx2"/>
                </a:solidFill>
              </a:rPr>
              <a:t>44</a:t>
            </a:r>
            <a:r>
              <a:rPr lang="en-US" sz="1200">
                <a:solidFill>
                  <a:schemeClr val="tx2"/>
                </a:solidFill>
              </a:rPr>
              <a:t> 	(4,4)</a:t>
            </a:r>
          </a:p>
          <a:p>
            <a:pPr lvl="1">
              <a:lnSpc>
                <a:spcPct val="90000"/>
              </a:lnSpc>
              <a:defRPr sz="1800">
                <a:solidFill>
                  <a:srgbClr val="000000"/>
                </a:solidFill>
              </a:defRPr>
            </a:pPr>
            <a:r>
              <a:rPr lang="en-US" sz="1200">
                <a:solidFill>
                  <a:schemeClr val="tx2"/>
                </a:solidFill>
              </a:rPr>
              <a:t>I&amp;J are combined. Which letter is determined from context. </a:t>
            </a:r>
          </a:p>
          <a:p>
            <a:pPr>
              <a:lnSpc>
                <a:spcPct val="90000"/>
              </a:lnSpc>
              <a:defRPr sz="1800">
                <a:solidFill>
                  <a:srgbClr val="000000"/>
                </a:solidFill>
              </a:defRPr>
            </a:pPr>
            <a:r>
              <a:rPr lang="en-US" sz="1200">
                <a:solidFill>
                  <a:schemeClr val="tx2"/>
                </a:solidFill>
              </a:rPr>
              <a:t>Different alphabets could use different sized squares. </a:t>
            </a:r>
          </a:p>
          <a:p>
            <a:pPr>
              <a:lnSpc>
                <a:spcPct val="90000"/>
              </a:lnSpc>
              <a:defRPr sz="1800">
                <a:solidFill>
                  <a:srgbClr val="000000"/>
                </a:solidFill>
              </a:defRPr>
            </a:pPr>
            <a:r>
              <a:rPr lang="en-US" sz="1200">
                <a:solidFill>
                  <a:schemeClr val="tx2"/>
                </a:solidFill>
              </a:rPr>
              <a:t>Originally intended for signaling over long distances. To send a “T”, hold 2 torches in right hand, and 3 torches in left hand.</a:t>
            </a:r>
          </a:p>
        </p:txBody>
      </p:sp>
      <p:pic>
        <p:nvPicPr>
          <p:cNvPr id="6" name="Picture 5">
            <a:extLst>
              <a:ext uri="{FF2B5EF4-FFF2-40B4-BE49-F238E27FC236}">
                <a16:creationId xmlns:a16="http://schemas.microsoft.com/office/drawing/2014/main" id="{4ABF10FA-2F0D-1C57-5985-FBFF4527A88B}"/>
              </a:ext>
            </a:extLst>
          </p:cNvPr>
          <p:cNvPicPr>
            <a:picLocks noChangeAspect="1"/>
          </p:cNvPicPr>
          <p:nvPr/>
        </p:nvPicPr>
        <p:blipFill>
          <a:blip r:embed="rId4"/>
          <a:stretch>
            <a:fillRect/>
          </a:stretch>
        </p:blipFill>
        <p:spPr>
          <a:xfrm>
            <a:off x="4898876" y="121363"/>
            <a:ext cx="1571019" cy="1996361"/>
          </a:xfrm>
          <a:prstGeom prst="rect">
            <a:avLst/>
          </a:prstGeom>
        </p:spPr>
      </p:pic>
      <p:sp>
        <p:nvSpPr>
          <p:cNvPr id="7" name="TextBox 6">
            <a:extLst>
              <a:ext uri="{FF2B5EF4-FFF2-40B4-BE49-F238E27FC236}">
                <a16:creationId xmlns:a16="http://schemas.microsoft.com/office/drawing/2014/main" id="{71C22F50-69F2-6A79-DA26-A1327D2762F8}"/>
              </a:ext>
            </a:extLst>
          </p:cNvPr>
          <p:cNvSpPr txBox="1"/>
          <p:nvPr/>
        </p:nvSpPr>
        <p:spPr>
          <a:xfrm>
            <a:off x="4914314" y="1992040"/>
            <a:ext cx="1480060" cy="253916"/>
          </a:xfrm>
          <a:prstGeom prst="rect">
            <a:avLst/>
          </a:prstGeom>
          <a:noFill/>
        </p:spPr>
        <p:txBody>
          <a:bodyPr wrap="square" rtlCol="0">
            <a:spAutoFit/>
          </a:bodyPr>
          <a:lstStyle/>
          <a:p>
            <a:pPr algn="ctr"/>
            <a:r>
              <a:rPr lang="en-US" sz="1050" b="1"/>
              <a:t>Polybius square: Greek</a:t>
            </a:r>
          </a:p>
        </p:txBody>
      </p:sp>
      <p:sp>
        <p:nvSpPr>
          <p:cNvPr id="8" name="TextBox 7">
            <a:extLst>
              <a:ext uri="{FF2B5EF4-FFF2-40B4-BE49-F238E27FC236}">
                <a16:creationId xmlns:a16="http://schemas.microsoft.com/office/drawing/2014/main" id="{5144B756-6A0A-7D7E-0C11-D10D47FFB84A}"/>
              </a:ext>
            </a:extLst>
          </p:cNvPr>
          <p:cNvSpPr txBox="1"/>
          <p:nvPr/>
        </p:nvSpPr>
        <p:spPr>
          <a:xfrm>
            <a:off x="7084855" y="5747216"/>
            <a:ext cx="1549749" cy="253916"/>
          </a:xfrm>
          <a:prstGeom prst="rect">
            <a:avLst/>
          </a:prstGeom>
          <a:noFill/>
        </p:spPr>
        <p:txBody>
          <a:bodyPr wrap="square" rtlCol="0">
            <a:spAutoFit/>
          </a:bodyPr>
          <a:lstStyle/>
          <a:p>
            <a:pPr algn="ctr"/>
            <a:r>
              <a:rPr lang="en-US" sz="1050" b="1"/>
              <a:t>Polybius square: English</a:t>
            </a:r>
          </a:p>
        </p:txBody>
      </p:sp>
      <p:pic>
        <p:nvPicPr>
          <p:cNvPr id="9" name="Picture 8">
            <a:extLst>
              <a:ext uri="{FF2B5EF4-FFF2-40B4-BE49-F238E27FC236}">
                <a16:creationId xmlns:a16="http://schemas.microsoft.com/office/drawing/2014/main" id="{B0906B79-9192-D300-213F-306BBFA2A3E2}"/>
              </a:ext>
            </a:extLst>
          </p:cNvPr>
          <p:cNvPicPr>
            <a:picLocks noChangeAspect="1"/>
          </p:cNvPicPr>
          <p:nvPr/>
        </p:nvPicPr>
        <p:blipFill>
          <a:blip r:embed="rId5"/>
          <a:stretch>
            <a:fillRect/>
          </a:stretch>
        </p:blipFill>
        <p:spPr>
          <a:xfrm>
            <a:off x="7763343" y="-17129"/>
            <a:ext cx="1392577" cy="1936380"/>
          </a:xfrm>
          <a:prstGeom prst="rect">
            <a:avLst/>
          </a:prstGeom>
        </p:spPr>
      </p:pic>
      <p:pic>
        <p:nvPicPr>
          <p:cNvPr id="1026" name="Picture 2" descr="&quot;Polybius of Lycorta Magalopolitus Histories the surviving&quot;. Frontispiece and title of historical reprint of 1670">
            <a:extLst>
              <a:ext uri="{FF2B5EF4-FFF2-40B4-BE49-F238E27FC236}">
                <a16:creationId xmlns:a16="http://schemas.microsoft.com/office/drawing/2014/main" id="{5BB6E656-27B9-3287-929B-40C7CA6A50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9045" y="4860714"/>
            <a:ext cx="1046368" cy="18602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8E88866-06C1-A045-C059-CDF471585958}"/>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2CF9D9-DE89-0B48-6D6A-C8251CB3644B}"/>
              </a:ext>
            </a:extLst>
          </p:cNvPr>
          <p:cNvSpPr>
            <a:spLocks noGrp="1"/>
          </p:cNvSpPr>
          <p:nvPr>
            <p:ph type="title"/>
          </p:nvPr>
        </p:nvSpPr>
        <p:spPr>
          <a:xfrm>
            <a:off x="473202" y="640080"/>
            <a:ext cx="3614166" cy="1481328"/>
          </a:xfrm>
        </p:spPr>
        <p:txBody>
          <a:bodyPr anchor="b">
            <a:normAutofit/>
          </a:bodyPr>
          <a:lstStyle/>
          <a:p>
            <a:r>
              <a:rPr lang="en-US" sz="4300"/>
              <a:t>Another (Grim) Example</a:t>
            </a:r>
          </a:p>
        </p:txBody>
      </p:sp>
      <p:sp>
        <p:nvSpPr>
          <p:cNvPr id="2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372868"/>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0B1CC1A-9B5C-FEE8-48BC-C86C6F6A3045}"/>
              </a:ext>
            </a:extLst>
          </p:cNvPr>
          <p:cNvSpPr>
            <a:spLocks noGrp="1"/>
          </p:cNvSpPr>
          <p:nvPr>
            <p:ph idx="1"/>
          </p:nvPr>
        </p:nvSpPr>
        <p:spPr>
          <a:xfrm>
            <a:off x="482458" y="2761488"/>
            <a:ext cx="7672714" cy="3547872"/>
          </a:xfrm>
        </p:spPr>
        <p:txBody>
          <a:bodyPr anchor="t">
            <a:normAutofit fontScale="92500" lnSpcReduction="20000"/>
          </a:bodyPr>
          <a:lstStyle/>
          <a:p>
            <a:pPr>
              <a:lnSpc>
                <a:spcPct val="90000"/>
              </a:lnSpc>
            </a:pPr>
            <a:r>
              <a:rPr lang="en-US" sz="2000" dirty="0"/>
              <a:t>Zodiac Killer</a:t>
            </a:r>
          </a:p>
          <a:p>
            <a:pPr lvl="1">
              <a:lnSpc>
                <a:spcPct val="90000"/>
              </a:lnSpc>
            </a:pPr>
            <a:r>
              <a:rPr lang="en-US" sz="2000" dirty="0"/>
              <a:t>A still-unidentified serial killer from the 1960s and 1970s with over 30 reported victims. </a:t>
            </a:r>
          </a:p>
          <a:p>
            <a:pPr lvl="1">
              <a:lnSpc>
                <a:spcPct val="90000"/>
              </a:lnSpc>
            </a:pPr>
            <a:r>
              <a:rPr lang="en-US" sz="2000" dirty="0"/>
              <a:t>Sent taunting letters to police with enciphered messages. Used 4 ciphers, two of which are cracked, two are still undeciphered.</a:t>
            </a:r>
          </a:p>
          <a:p>
            <a:pPr lvl="1">
              <a:lnSpc>
                <a:spcPct val="90000"/>
              </a:lnSpc>
            </a:pPr>
            <a:r>
              <a:rPr lang="en-US" sz="2000" dirty="0"/>
              <a:t>NSA, CIA, FBI all unable to crack</a:t>
            </a:r>
          </a:p>
          <a:p>
            <a:pPr lvl="1">
              <a:lnSpc>
                <a:spcPct val="90000"/>
              </a:lnSpc>
            </a:pPr>
            <a:r>
              <a:rPr lang="en-US" sz="2000" dirty="0"/>
              <a:t>Amateur cryptologists Beth and Donald Harden solved it using, among other things, probable word search. </a:t>
            </a:r>
          </a:p>
          <a:p>
            <a:pPr marL="457200" lvl="1" indent="0">
              <a:lnSpc>
                <a:spcPct val="90000"/>
              </a:lnSpc>
              <a:buNone/>
            </a:pPr>
            <a:endParaRPr lang="en-US" sz="2000" dirty="0"/>
          </a:p>
          <a:p>
            <a:pPr lvl="1">
              <a:lnSpc>
                <a:spcPct val="90000"/>
              </a:lnSpc>
            </a:pPr>
            <a:r>
              <a:rPr lang="en-US" sz="2000" dirty="0"/>
              <a:t>Plaintext of the message: </a:t>
            </a:r>
            <a:r>
              <a:rPr lang="en-US" sz="2000" i="1" dirty="0"/>
              <a:t>I like killing people because it is so much fun it is more fun than killing wild game in the forest because man is the most dangerous </a:t>
            </a:r>
            <a:r>
              <a:rPr lang="en-US" sz="2000" i="1" dirty="0" err="1"/>
              <a:t>anamal</a:t>
            </a:r>
            <a:r>
              <a:rPr lang="en-US" sz="2000" i="1" dirty="0"/>
              <a:t> of all to kill something </a:t>
            </a:r>
            <a:r>
              <a:rPr lang="en-US" sz="2000" i="1" dirty="0" err="1"/>
              <a:t>gi</a:t>
            </a:r>
            <a:r>
              <a:rPr lang="en-US" sz="2000" i="1" dirty="0"/>
              <a:t>…</a:t>
            </a:r>
          </a:p>
          <a:p>
            <a:pPr lvl="2">
              <a:lnSpc>
                <a:spcPct val="90000"/>
              </a:lnSpc>
            </a:pPr>
            <a:r>
              <a:rPr lang="en-US" sz="1600" dirty="0"/>
              <a:t>Note the error for the word “animal”. Errors in encipherment can complicate cryptanalysis.</a:t>
            </a:r>
          </a:p>
        </p:txBody>
      </p:sp>
      <p:pic>
        <p:nvPicPr>
          <p:cNvPr id="5" name="Picture 4">
            <a:extLst>
              <a:ext uri="{FF2B5EF4-FFF2-40B4-BE49-F238E27FC236}">
                <a16:creationId xmlns:a16="http://schemas.microsoft.com/office/drawing/2014/main" id="{AAD3F6C4-9A7F-99F3-2A06-A0E5ADA2BCA4}"/>
              </a:ext>
            </a:extLst>
          </p:cNvPr>
          <p:cNvPicPr>
            <a:picLocks noChangeAspect="1"/>
          </p:cNvPicPr>
          <p:nvPr/>
        </p:nvPicPr>
        <p:blipFill>
          <a:blip r:embed="rId2"/>
          <a:stretch>
            <a:fillRect/>
          </a:stretch>
        </p:blipFill>
        <p:spPr>
          <a:xfrm>
            <a:off x="4576572" y="774863"/>
            <a:ext cx="4094226" cy="18014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87885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15BB1-C5E1-02B3-CADB-C50160927BCC}"/>
              </a:ext>
            </a:extLst>
          </p:cNvPr>
          <p:cNvSpPr>
            <a:spLocks noGrp="1"/>
          </p:cNvSpPr>
          <p:nvPr>
            <p:ph type="ctrTitle"/>
          </p:nvPr>
        </p:nvSpPr>
        <p:spPr>
          <a:xfrm>
            <a:off x="886968" y="2000250"/>
            <a:ext cx="7370064" cy="2137147"/>
          </a:xfrm>
        </p:spPr>
        <p:txBody>
          <a:bodyPr anchor="b">
            <a:normAutofit/>
          </a:bodyPr>
          <a:lstStyle/>
          <a:p>
            <a:r>
              <a:rPr lang="en-US"/>
              <a:t>Why Study </a:t>
            </a:r>
            <a:br>
              <a:rPr lang="en-US"/>
            </a:br>
            <a:r>
              <a:rPr lang="en-US"/>
              <a:t>Historical Ciphers</a:t>
            </a:r>
            <a:endParaRPr lang="en-US" dirty="0"/>
          </a:p>
        </p:txBody>
      </p:sp>
    </p:spTree>
    <p:extLst>
      <p:ext uri="{BB962C8B-B14F-4D97-AF65-F5344CB8AC3E}">
        <p14:creationId xmlns:p14="http://schemas.microsoft.com/office/powerpoint/2010/main" val="11426385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270C2-63DC-BDC5-F45D-C6A9CEDB64B8}"/>
              </a:ext>
            </a:extLst>
          </p:cNvPr>
          <p:cNvSpPr>
            <a:spLocks noGrp="1"/>
          </p:cNvSpPr>
          <p:nvPr>
            <p:ph type="title"/>
          </p:nvPr>
        </p:nvSpPr>
        <p:spPr>
          <a:xfrm>
            <a:off x="1600200" y="971550"/>
            <a:ext cx="5943600" cy="742950"/>
          </a:xfrm>
        </p:spPr>
        <p:txBody>
          <a:bodyPr anchor="t">
            <a:normAutofit/>
          </a:bodyPr>
          <a:lstStyle/>
          <a:p>
            <a:r>
              <a:rPr lang="en-US" dirty="0"/>
              <a:t>Security Limitations of Historical Ciphers</a:t>
            </a:r>
          </a:p>
        </p:txBody>
      </p:sp>
      <p:pic>
        <p:nvPicPr>
          <p:cNvPr id="8" name="Content Placeholder 7" descr="Natal Chart Astrology Wheel">
            <a:extLst>
              <a:ext uri="{FF2B5EF4-FFF2-40B4-BE49-F238E27FC236}">
                <a16:creationId xmlns:a16="http://schemas.microsoft.com/office/drawing/2014/main" id="{348722C8-101D-4795-925C-7DA493BD3C1A}"/>
              </a:ext>
            </a:extLst>
          </p:cNvPr>
          <p:cNvPicPr>
            <a:picLocks noGrp="1" noChangeAspect="1"/>
          </p:cNvPicPr>
          <p:nvPr>
            <p:ph type="pic" sz="quarter" idx="13"/>
          </p:nvPr>
        </p:nvPicPr>
        <p:blipFill>
          <a:blip r:embed="rId3"/>
          <a:srcRect l="10641" r="14261" b="-1"/>
          <a:stretch>
            <a:fillRect/>
          </a:stretch>
        </p:blipFill>
        <p:spPr>
          <a:xfrm>
            <a:off x="457199" y="2401443"/>
            <a:ext cx="3506724" cy="2626615"/>
          </a:xfrm>
          <a:prstGeom prst="rect">
            <a:avLst/>
          </a:prstGeom>
          <a:noFill/>
        </p:spPr>
      </p:pic>
      <p:sp>
        <p:nvSpPr>
          <p:cNvPr id="7" name="Content Placeholder 6">
            <a:extLst>
              <a:ext uri="{FF2B5EF4-FFF2-40B4-BE49-F238E27FC236}">
                <a16:creationId xmlns:a16="http://schemas.microsoft.com/office/drawing/2014/main" id="{F2ABC178-118A-2B0F-50B1-B6D34ED6F831}"/>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84377" y="1885950"/>
            <a:ext cx="4402424" cy="3657600"/>
          </a:xfrm>
        </p:spPr>
        <p:txBody>
          <a:bodyPr>
            <a:normAutofit fontScale="40000" lnSpcReduction="20000"/>
          </a:bodyPr>
          <a:lstStyle/>
          <a:p>
            <a:pPr marL="0" indent="0">
              <a:spcBef>
                <a:spcPts val="1875"/>
              </a:spcBef>
              <a:buNone/>
            </a:pPr>
            <a:r>
              <a:rPr lang="en-US" b="1"/>
              <a:t>Vulnerable Keyspaces</a:t>
            </a:r>
            <a:endParaRPr lang="en-US" b="1" dirty="0"/>
          </a:p>
          <a:p>
            <a:pPr marL="0" lvl="1" indent="0">
              <a:buNone/>
            </a:pPr>
            <a:r>
              <a:rPr dirty="0"/>
              <a:t>Historical </a:t>
            </a:r>
            <a:r>
              <a:t>ciphers </a:t>
            </a:r>
            <a:r>
              <a:rPr lang="en-US"/>
              <a:t>though often ingenious for their time, </a:t>
            </a:r>
            <a:r>
              <a:t>have </a:t>
            </a:r>
            <a:r>
              <a:rPr u="sng"/>
              <a:t>limited </a:t>
            </a:r>
            <a:r>
              <a:rPr lang="en-US" u="sng"/>
              <a:t>keyspace</a:t>
            </a:r>
            <a:r>
              <a:rPr u="sng"/>
              <a:t>s</a:t>
            </a:r>
            <a:r>
              <a:t> </a:t>
            </a:r>
            <a:r>
              <a:rPr dirty="0"/>
              <a:t>making them vulnerable to brute-force attacks.</a:t>
            </a:r>
            <a:endParaRPr lang="en-US" dirty="0"/>
          </a:p>
          <a:p>
            <a:pPr marL="0" indent="0">
              <a:spcBef>
                <a:spcPts val="1875"/>
              </a:spcBef>
              <a:buNone/>
            </a:pPr>
            <a:r>
              <a:rPr lang="en-US" b="1" dirty="0"/>
              <a:t>Frequency Analysis Weakness</a:t>
            </a:r>
          </a:p>
          <a:p>
            <a:pPr marL="0" lvl="1" indent="0">
              <a:buNone/>
            </a:pPr>
            <a:r>
              <a:rPr lang="en-US"/>
              <a:t>In addition, many of t</a:t>
            </a:r>
            <a:r>
              <a:t>hese </a:t>
            </a:r>
            <a:r>
              <a:rPr dirty="0"/>
              <a:t>ciphers do not </a:t>
            </a:r>
            <a:r>
              <a:t>hide </a:t>
            </a:r>
            <a:r>
              <a:rPr lang="en-US"/>
              <a:t>various patterns such as letter frequencies </a:t>
            </a:r>
            <a:r>
              <a:t>enabling </a:t>
            </a:r>
            <a:r>
              <a:rPr dirty="0"/>
              <a:t>cryptanalysts </a:t>
            </a:r>
            <a:r>
              <a:t>to </a:t>
            </a:r>
            <a:r>
              <a:rPr lang="en-US"/>
              <a:t>apply statistical techniques to </a:t>
            </a:r>
            <a:r>
              <a:t>break codes.</a:t>
            </a:r>
            <a:endParaRPr lang="en-US" dirty="0"/>
          </a:p>
          <a:p>
            <a:pPr marL="0" indent="0">
              <a:spcBef>
                <a:spcPts val="1875"/>
              </a:spcBef>
              <a:buNone/>
            </a:pPr>
            <a:r>
              <a:rPr lang="en-US" b="1" dirty="0"/>
              <a:t>Evolution of Cryptography</a:t>
            </a:r>
          </a:p>
          <a:p>
            <a:pPr marL="0" lvl="1" indent="0">
              <a:buNone/>
            </a:pPr>
            <a:r>
              <a:rPr lang="en-US"/>
              <a:t>Through study of historical ciphers, c</a:t>
            </a:r>
            <a:r>
              <a:t>ryptography </a:t>
            </a:r>
            <a:r>
              <a:rPr dirty="0"/>
              <a:t>has evolved from simple substitution to complex algorithms resistant to </a:t>
            </a:r>
            <a:r>
              <a:rPr lang="en-US" dirty="0"/>
              <a:t>both brute-force and </a:t>
            </a:r>
            <a:r>
              <a:rPr dirty="0"/>
              <a:t>statistical attacks</a:t>
            </a:r>
            <a:r>
              <a:rPr lang="en-US" dirty="0"/>
              <a:t> (e.g. frequency analysis)</a:t>
            </a:r>
            <a:r>
              <a:rPr dirty="0"/>
              <a:t>.</a:t>
            </a:r>
            <a:endParaRPr lang="en-US" dirty="0"/>
          </a:p>
          <a:p>
            <a:pPr marL="0" indent="0">
              <a:spcBef>
                <a:spcPts val="1875"/>
              </a:spcBef>
              <a:buNone/>
            </a:pPr>
            <a:r>
              <a:rPr lang="en-US" b="1" dirty="0"/>
              <a:t>Educational Importance</a:t>
            </a:r>
          </a:p>
          <a:p>
            <a:pPr marL="0" lvl="1" indent="0">
              <a:buNone/>
            </a:pPr>
            <a:r>
              <a:rPr lang="en-US"/>
              <a:t>While no longer in commercial or military use, h</a:t>
            </a:r>
            <a:r>
              <a:t>istorical </a:t>
            </a:r>
            <a:r>
              <a:rPr dirty="0"/>
              <a:t>ciphers serve as educational tools to understand encryption principles </a:t>
            </a:r>
            <a:r>
              <a:t>and </a:t>
            </a:r>
            <a:r>
              <a:rPr lang="en-US"/>
              <a:t>to appreciate the </a:t>
            </a:r>
            <a:r>
              <a:t>need </a:t>
            </a:r>
            <a:r>
              <a:rPr dirty="0"/>
              <a:t>for mathematical rigor.</a:t>
            </a:r>
            <a:endParaRPr lang="en-US" dirty="0"/>
          </a:p>
        </p:txBody>
      </p:sp>
    </p:spTree>
    <p:extLst>
      <p:ext uri="{BB962C8B-B14F-4D97-AF65-F5344CB8AC3E}">
        <p14:creationId xmlns:p14="http://schemas.microsoft.com/office/powerpoint/2010/main" val="926983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8A10B-238F-1BCB-E2D4-05C6E99B5F03}"/>
              </a:ext>
            </a:extLst>
          </p:cNvPr>
          <p:cNvSpPr>
            <a:spLocks noGrp="1"/>
          </p:cNvSpPr>
          <p:nvPr>
            <p:ph type="title"/>
          </p:nvPr>
        </p:nvSpPr>
        <p:spPr>
          <a:xfrm>
            <a:off x="2084959" y="1075117"/>
            <a:ext cx="4974083" cy="455166"/>
          </a:xfrm>
        </p:spPr>
        <p:txBody>
          <a:bodyPr anchor="t">
            <a:normAutofit fontScale="90000"/>
          </a:bodyPr>
          <a:lstStyle/>
          <a:p>
            <a:pPr algn="ctr"/>
            <a:r>
              <a:rPr lang="en-US" dirty="0"/>
              <a:t>Core Concepts Recap</a:t>
            </a:r>
          </a:p>
        </p:txBody>
      </p:sp>
      <p:pic>
        <p:nvPicPr>
          <p:cNvPr id="8" name="Content Placeholder 7" descr="Creative abstract background with light lines">
            <a:extLst>
              <a:ext uri="{FF2B5EF4-FFF2-40B4-BE49-F238E27FC236}">
                <a16:creationId xmlns:a16="http://schemas.microsoft.com/office/drawing/2014/main" id="{82350425-72BC-41F6-9D4A-BC703361E0DA}"/>
              </a:ext>
            </a:extLst>
          </p:cNvPr>
          <p:cNvPicPr>
            <a:picLocks noGrp="1" noChangeAspect="1"/>
          </p:cNvPicPr>
          <p:nvPr>
            <p:ph type="pic" sz="quarter" idx="13"/>
          </p:nvPr>
        </p:nvPicPr>
        <p:blipFill>
          <a:blip r:embed="rId3"/>
          <a:srcRect l="24505" r="21418" b="-1"/>
          <a:stretch>
            <a:fillRect/>
          </a:stretch>
        </p:blipFill>
        <p:spPr>
          <a:xfrm>
            <a:off x="457200" y="1885950"/>
            <a:ext cx="2963141" cy="3657601"/>
          </a:xfrm>
          <a:prstGeom prst="rect">
            <a:avLst/>
          </a:prstGeom>
          <a:noFill/>
        </p:spPr>
      </p:pic>
      <p:sp>
        <p:nvSpPr>
          <p:cNvPr id="7" name="Content Placeholder 6">
            <a:extLst>
              <a:ext uri="{FF2B5EF4-FFF2-40B4-BE49-F238E27FC236}">
                <a16:creationId xmlns:a16="http://schemas.microsoft.com/office/drawing/2014/main" id="{751157FE-0147-1B94-640D-197DDD0AE26B}"/>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771900" y="2171700"/>
            <a:ext cx="4969511" cy="2926150"/>
          </a:xfrm>
        </p:spPr>
        <p:txBody>
          <a:bodyPr>
            <a:normAutofit fontScale="47500" lnSpcReduction="20000"/>
          </a:bodyPr>
          <a:lstStyle/>
          <a:p>
            <a:pPr marL="0" indent="0">
              <a:spcBef>
                <a:spcPts val="1875"/>
              </a:spcBef>
              <a:buNone/>
            </a:pPr>
            <a:r>
              <a:rPr lang="en-US" b="1"/>
              <a:t>Historical </a:t>
            </a:r>
            <a:r>
              <a:rPr lang="en-US" b="1" dirty="0"/>
              <a:t>Cipher Techniques</a:t>
            </a:r>
          </a:p>
          <a:p>
            <a:pPr marL="0" lvl="1" indent="0">
              <a:buNone/>
            </a:pPr>
            <a:r>
              <a:rPr dirty="0"/>
              <a:t>Early ciphers like shift and affine ciphers illustrate practical applications </a:t>
            </a:r>
            <a:r>
              <a:t>of modular </a:t>
            </a:r>
            <a:r>
              <a:rPr dirty="0"/>
              <a:t>arithmetic in </a:t>
            </a:r>
            <a:r>
              <a:t>encryption.</a:t>
            </a:r>
            <a:endParaRPr lang="en-US"/>
          </a:p>
          <a:p>
            <a:pPr marL="0" lvl="1" indent="0">
              <a:buNone/>
            </a:pPr>
            <a:endParaRPr lang="en-US" dirty="0"/>
          </a:p>
          <a:p>
            <a:pPr marL="0" indent="0">
              <a:spcBef>
                <a:spcPts val="1875"/>
              </a:spcBef>
              <a:buNone/>
            </a:pPr>
            <a:r>
              <a:rPr lang="en-US" b="1"/>
              <a:t>Cryptography </a:t>
            </a:r>
            <a:r>
              <a:rPr lang="en-US" b="1" dirty="0"/>
              <a:t>Evolution</a:t>
            </a:r>
          </a:p>
          <a:p>
            <a:pPr marL="0" lvl="1" indent="0">
              <a:buNone/>
            </a:pPr>
            <a:r>
              <a:rPr dirty="0"/>
              <a:t>Understanding early methods </a:t>
            </a:r>
            <a:r>
              <a:rPr lang="en-US" dirty="0"/>
              <a:t>and their limitations </a:t>
            </a:r>
            <a:r>
              <a:rPr dirty="0"/>
              <a:t>highlights the need for robust modern cryptographic algorithms and secure </a:t>
            </a:r>
            <a:r>
              <a:t>protocols.</a:t>
            </a:r>
            <a:endParaRPr lang="en-US"/>
          </a:p>
          <a:p>
            <a:pPr marL="0" lvl="1" indent="0">
              <a:buNone/>
            </a:pPr>
            <a:endParaRPr lang="en-US"/>
          </a:p>
          <a:p>
            <a:pPr marL="0" indent="0">
              <a:spcBef>
                <a:spcPts val="1875"/>
              </a:spcBef>
              <a:buNone/>
            </a:pPr>
            <a:r>
              <a:rPr lang="en-US" b="1"/>
              <a:t>Foundations of Modular Arithmetic</a:t>
            </a:r>
          </a:p>
          <a:p>
            <a:pPr marL="0" lvl="1" indent="0">
              <a:buNone/>
            </a:pPr>
            <a:r>
              <a:rPr lang="en-US"/>
              <a:t>Modular arithmetic forms the mathematical basis for cryptographic transformations and secure data handling.</a:t>
            </a:r>
          </a:p>
          <a:p>
            <a:pPr marL="0" lvl="1" indent="0">
              <a:buNone/>
            </a:pPr>
            <a:endParaRPr lang="en-US" dirty="0"/>
          </a:p>
        </p:txBody>
      </p:sp>
    </p:spTree>
    <p:extLst>
      <p:ext uri="{BB962C8B-B14F-4D97-AF65-F5344CB8AC3E}">
        <p14:creationId xmlns:p14="http://schemas.microsoft.com/office/powerpoint/2010/main" val="4175209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770FA-E9A2-B81B-405E-2B242DE6E5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DD153D-2270-0EED-DBE2-1C30724946A6}"/>
              </a:ext>
            </a:extLst>
          </p:cNvPr>
          <p:cNvSpPr>
            <a:spLocks noGrp="1"/>
          </p:cNvSpPr>
          <p:nvPr>
            <p:ph type="title"/>
          </p:nvPr>
        </p:nvSpPr>
        <p:spPr/>
        <p:txBody>
          <a:bodyPr/>
          <a:lstStyle/>
          <a:p>
            <a:r>
              <a:rPr lang="en-US"/>
              <a:t>Example</a:t>
            </a:r>
            <a:r>
              <a:t>: </a:t>
            </a:r>
            <a:r>
              <a:rPr lang="en-US" dirty="0"/>
              <a:t>Polybius Square</a:t>
            </a:r>
            <a:endParaRPr dirty="0"/>
          </a:p>
        </p:txBody>
      </p:sp>
      <p:sp>
        <p:nvSpPr>
          <p:cNvPr id="3" name="Content Placeholder 2">
            <a:extLst>
              <a:ext uri="{FF2B5EF4-FFF2-40B4-BE49-F238E27FC236}">
                <a16:creationId xmlns:a16="http://schemas.microsoft.com/office/drawing/2014/main" id="{6A4A14D5-0D04-D4A9-767D-62DD3914B506}"/>
              </a:ext>
            </a:extLst>
          </p:cNvPr>
          <p:cNvSpPr>
            <a:spLocks noGrp="1"/>
          </p:cNvSpPr>
          <p:nvPr>
            <p:ph idx="1"/>
          </p:nvPr>
        </p:nvSpPr>
        <p:spPr/>
        <p:txBody>
          <a:bodyPr/>
          <a:lstStyle/>
          <a:p>
            <a:endParaRPr dirty="0"/>
          </a:p>
          <a:p>
            <a:pPr algn="l">
              <a:defRPr sz="1800">
                <a:solidFill>
                  <a:srgbClr val="000000"/>
                </a:solidFill>
              </a:defRPr>
            </a:pPr>
            <a:r>
              <a:rPr dirty="0"/>
              <a:t>Using Polybius </a:t>
            </a:r>
            <a:r>
              <a:t>square</a:t>
            </a:r>
            <a:r>
              <a:rPr lang="en-US"/>
              <a:t> encrypt:</a:t>
            </a:r>
            <a:endParaRPr lang="en-US" dirty="0"/>
          </a:p>
          <a:p>
            <a:pPr lvl="1">
              <a:defRPr sz="1800">
                <a:solidFill>
                  <a:srgbClr val="000000"/>
                </a:solidFill>
              </a:defRPr>
            </a:pPr>
            <a:r>
              <a:rPr lang="en-US" b="1">
                <a:latin typeface="Courier New" panose="02070309020205020404" pitchFamily="49" charset="0"/>
                <a:cs typeface="Courier New" panose="02070309020205020404" pitchFamily="49" charset="0"/>
              </a:rPr>
              <a:t>KING</a:t>
            </a:r>
            <a:endParaRPr lang="en-US" b="1" dirty="0">
              <a:latin typeface="Courier New" panose="02070309020205020404" pitchFamily="49" charset="0"/>
              <a:cs typeface="Courier New" panose="02070309020205020404" pitchFamily="49" charset="0"/>
            </a:endParaRPr>
          </a:p>
          <a:p>
            <a:pPr lvl="2">
              <a:defRPr sz="1800">
                <a:solidFill>
                  <a:srgbClr val="000000"/>
                </a:solidFill>
              </a:defRPr>
            </a:pPr>
            <a:r>
              <a:rPr lang="en-US"/>
              <a:t>Answer:</a:t>
            </a:r>
          </a:p>
          <a:p>
            <a:pPr lvl="3">
              <a:defRPr sz="1800">
                <a:solidFill>
                  <a:srgbClr val="000000"/>
                </a:solidFill>
              </a:defRPr>
            </a:pPr>
            <a:r>
              <a:rPr lang="en-US"/>
              <a:t>K = 25</a:t>
            </a:r>
          </a:p>
          <a:p>
            <a:pPr lvl="3">
              <a:defRPr sz="1800">
                <a:solidFill>
                  <a:srgbClr val="000000"/>
                </a:solidFill>
              </a:defRPr>
            </a:pPr>
            <a:r>
              <a:rPr lang="en-US"/>
              <a:t>I  = 24</a:t>
            </a:r>
          </a:p>
          <a:p>
            <a:pPr lvl="3">
              <a:defRPr sz="1800">
                <a:solidFill>
                  <a:srgbClr val="000000"/>
                </a:solidFill>
              </a:defRPr>
            </a:pPr>
            <a:r>
              <a:rPr lang="en-US"/>
              <a:t>N = 33</a:t>
            </a:r>
          </a:p>
          <a:p>
            <a:pPr lvl="3">
              <a:defRPr sz="1800">
                <a:solidFill>
                  <a:srgbClr val="000000"/>
                </a:solidFill>
              </a:defRPr>
            </a:pPr>
            <a:r>
              <a:rPr lang="en-US"/>
              <a:t>G = 22</a:t>
            </a:r>
          </a:p>
          <a:p>
            <a:pPr lvl="3">
              <a:defRPr sz="1800">
                <a:solidFill>
                  <a:srgbClr val="000000"/>
                </a:solidFill>
              </a:defRPr>
            </a:pPr>
            <a:r>
              <a:rPr lang="en-US"/>
              <a:t>Ciphertext: </a:t>
            </a:r>
            <a:r>
              <a:rPr lang="en-US" b="1">
                <a:latin typeface="Courier New" panose="02070309020205020404" pitchFamily="49" charset="0"/>
                <a:cs typeface="Courier New" panose="02070309020205020404" pitchFamily="49" charset="0"/>
              </a:rPr>
              <a:t>25243322</a:t>
            </a:r>
          </a:p>
          <a:p>
            <a:pPr>
              <a:defRPr sz="1800">
                <a:solidFill>
                  <a:srgbClr val="000000"/>
                </a:solidFill>
              </a:defRPr>
            </a:pPr>
            <a:r>
              <a:rPr lang="en-US"/>
              <a:t>Using Polybius square decrypt:  </a:t>
            </a:r>
            <a:r>
              <a:rPr lang="en-US" b="1">
                <a:latin typeface="Courier New" panose="02070309020205020404" pitchFamily="49" charset="0"/>
                <a:cs typeface="Courier New" panose="02070309020205020404" pitchFamily="49" charset="0"/>
              </a:rPr>
              <a:t>2434251542</a:t>
            </a:r>
          </a:p>
          <a:p>
            <a:pPr lvl="2">
              <a:defRPr sz="1800">
                <a:solidFill>
                  <a:srgbClr val="000000"/>
                </a:solidFill>
              </a:defRPr>
            </a:pPr>
            <a:r>
              <a:rPr lang="en-US"/>
              <a:t>Answer: </a:t>
            </a:r>
            <a:r>
              <a:rPr lang="en-US" b="1">
                <a:latin typeface="Courier New" panose="02070309020205020404" pitchFamily="49" charset="0"/>
                <a:cs typeface="Courier New" panose="02070309020205020404" pitchFamily="49" charset="0"/>
              </a:rPr>
              <a:t>JOKER</a:t>
            </a:r>
            <a:endParaRPr b="1" dirty="0">
              <a:latin typeface="Courier New" panose="02070309020205020404" pitchFamily="49" charset="0"/>
              <a:cs typeface="Courier New" panose="02070309020205020404" pitchFamily="49" charset="0"/>
            </a:endParaRPr>
          </a:p>
        </p:txBody>
      </p:sp>
      <p:pic>
        <p:nvPicPr>
          <p:cNvPr id="4" name="Picture 3">
            <a:extLst>
              <a:ext uri="{FF2B5EF4-FFF2-40B4-BE49-F238E27FC236}">
                <a16:creationId xmlns:a16="http://schemas.microsoft.com/office/drawing/2014/main" id="{2F8D2A80-E89A-1C9D-BFE2-2611DDFB49CE}"/>
              </a:ext>
            </a:extLst>
          </p:cNvPr>
          <p:cNvPicPr>
            <a:picLocks noChangeAspect="1"/>
          </p:cNvPicPr>
          <p:nvPr/>
        </p:nvPicPr>
        <p:blipFill>
          <a:blip r:embed="rId2"/>
          <a:stretch>
            <a:fillRect/>
          </a:stretch>
        </p:blipFill>
        <p:spPr>
          <a:xfrm>
            <a:off x="5271733" y="2259875"/>
            <a:ext cx="3109647" cy="1918719"/>
          </a:xfrm>
          <a:prstGeom prst="rect">
            <a:avLst/>
          </a:prstGeom>
        </p:spPr>
      </p:pic>
    </p:spTree>
    <p:extLst>
      <p:ext uri="{BB962C8B-B14F-4D97-AF65-F5344CB8AC3E}">
        <p14:creationId xmlns:p14="http://schemas.microsoft.com/office/powerpoint/2010/main" val="242271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Exercise: </a:t>
            </a:r>
            <a:r>
              <a:rPr lang="en-US" dirty="0"/>
              <a:t>Polybius Square</a:t>
            </a:r>
            <a:endParaRPr dirty="0"/>
          </a:p>
        </p:txBody>
      </p:sp>
      <p:sp>
        <p:nvSpPr>
          <p:cNvPr id="3" name="Content Placeholder 2"/>
          <p:cNvSpPr>
            <a:spLocks noGrp="1"/>
          </p:cNvSpPr>
          <p:nvPr>
            <p:ph idx="1"/>
          </p:nvPr>
        </p:nvSpPr>
        <p:spPr>
          <a:xfrm>
            <a:off x="219875" y="1600200"/>
            <a:ext cx="8229600" cy="4525963"/>
          </a:xfrm>
        </p:spPr>
        <p:txBody>
          <a:bodyPr/>
          <a:lstStyle/>
          <a:p>
            <a:endParaRPr dirty="0"/>
          </a:p>
          <a:p>
            <a:pPr algn="l">
              <a:defRPr sz="1800">
                <a:solidFill>
                  <a:srgbClr val="000000"/>
                </a:solidFill>
              </a:defRPr>
            </a:pPr>
            <a:r>
              <a:rPr dirty="0"/>
              <a:t>Using Polybius </a:t>
            </a:r>
            <a:r>
              <a:t>square</a:t>
            </a:r>
            <a:r>
              <a:rPr lang="en-US"/>
              <a:t> encrypt:   </a:t>
            </a:r>
            <a:r>
              <a:rPr lang="en-US" sz="1800" b="1">
                <a:solidFill>
                  <a:srgbClr val="000000"/>
                </a:solidFill>
                <a:latin typeface="Courier New" panose="02070309020205020404" pitchFamily="49" charset="0"/>
                <a:cs typeface="Courier New" panose="02070309020205020404" pitchFamily="49" charset="0"/>
              </a:rPr>
              <a:t>SECRET</a:t>
            </a:r>
            <a:endParaRPr lang="en-US" sz="1800" b="1" dirty="0">
              <a:solidFill>
                <a:srgbClr val="000000"/>
              </a:solidFill>
              <a:latin typeface="Courier New" panose="02070309020205020404" pitchFamily="49" charset="0"/>
              <a:cs typeface="Courier New" panose="02070309020205020404" pitchFamily="49" charset="0"/>
            </a:endParaRPr>
          </a:p>
          <a:p>
            <a:pPr lvl="2">
              <a:defRPr sz="1800">
                <a:solidFill>
                  <a:srgbClr val="000000"/>
                </a:solidFill>
              </a:defRPr>
            </a:pPr>
            <a:r>
              <a:rPr lang="en-US"/>
              <a:t>Answer: </a:t>
            </a:r>
            <a:r>
              <a:rPr lang="en-US" sz="1800" b="1">
                <a:solidFill>
                  <a:srgbClr val="000000"/>
                </a:solidFill>
                <a:latin typeface="Courier New" panose="02070309020205020404" pitchFamily="49" charset="0"/>
                <a:cs typeface="Courier New" panose="02070309020205020404" pitchFamily="49" charset="0"/>
              </a:rPr>
              <a:t>431513421544</a:t>
            </a:r>
          </a:p>
          <a:p>
            <a:pPr marL="914400" lvl="2" indent="0">
              <a:buNone/>
              <a:defRPr sz="1800">
                <a:solidFill>
                  <a:srgbClr val="000000"/>
                </a:solidFill>
              </a:defRPr>
            </a:pPr>
            <a:endParaRPr lang="en-US" sz="1800" b="1">
              <a:solidFill>
                <a:srgbClr val="000000"/>
              </a:solidFill>
              <a:latin typeface="Courier New" panose="02070309020205020404" pitchFamily="49" charset="0"/>
              <a:cs typeface="Courier New" panose="02070309020205020404" pitchFamily="49" charset="0"/>
            </a:endParaRPr>
          </a:p>
          <a:p>
            <a:pPr>
              <a:defRPr sz="1800">
                <a:solidFill>
                  <a:srgbClr val="000000"/>
                </a:solidFill>
              </a:defRPr>
            </a:pPr>
            <a:r>
              <a:rPr lang="en-US"/>
              <a:t>Using Polybius square decrypt:   </a:t>
            </a:r>
            <a:r>
              <a:rPr lang="en-US" sz="1800" b="1">
                <a:solidFill>
                  <a:srgbClr val="000000"/>
                </a:solidFill>
                <a:latin typeface="Courier New" panose="02070309020205020404" pitchFamily="49" charset="0"/>
                <a:cs typeface="Courier New" panose="02070309020205020404" pitchFamily="49" charset="0"/>
              </a:rPr>
              <a:t>4311451315</a:t>
            </a:r>
          </a:p>
          <a:p>
            <a:pPr lvl="2">
              <a:defRPr sz="1800">
                <a:solidFill>
                  <a:srgbClr val="000000"/>
                </a:solidFill>
              </a:defRPr>
            </a:pPr>
            <a:r>
              <a:rPr lang="en-US"/>
              <a:t>Answer: </a:t>
            </a:r>
            <a:r>
              <a:rPr lang="en-US" sz="1800" b="1">
                <a:solidFill>
                  <a:srgbClr val="000000"/>
                </a:solidFill>
                <a:latin typeface="Courier New" panose="02070309020205020404" pitchFamily="49" charset="0"/>
                <a:cs typeface="Courier New" panose="02070309020205020404" pitchFamily="49" charset="0"/>
              </a:rPr>
              <a:t>SAUCE</a:t>
            </a:r>
          </a:p>
          <a:p>
            <a:pPr lvl="1">
              <a:defRPr sz="1800">
                <a:solidFill>
                  <a:srgbClr val="000000"/>
                </a:solidFill>
              </a:defRPr>
            </a:pPr>
            <a:endParaRPr lang="en-US" sz="2200" b="1" dirty="0">
              <a:solidFill>
                <a:srgbClr val="000000"/>
              </a:solidFill>
              <a:latin typeface="Courier New" panose="02070309020205020404" pitchFamily="49" charset="0"/>
              <a:cs typeface="Courier New" panose="02070309020205020404" pitchFamily="49" charset="0"/>
            </a:endParaRPr>
          </a:p>
        </p:txBody>
      </p:sp>
      <p:pic>
        <p:nvPicPr>
          <p:cNvPr id="4" name="Picture 3">
            <a:extLst>
              <a:ext uri="{FF2B5EF4-FFF2-40B4-BE49-F238E27FC236}">
                <a16:creationId xmlns:a16="http://schemas.microsoft.com/office/drawing/2014/main" id="{17B2EC03-742D-9F1A-E7A6-F7D6D45B67C5}"/>
              </a:ext>
            </a:extLst>
          </p:cNvPr>
          <p:cNvPicPr>
            <a:picLocks noChangeAspect="1"/>
          </p:cNvPicPr>
          <p:nvPr/>
        </p:nvPicPr>
        <p:blipFill>
          <a:blip r:embed="rId2"/>
          <a:stretch>
            <a:fillRect/>
          </a:stretch>
        </p:blipFill>
        <p:spPr>
          <a:xfrm>
            <a:off x="5577153" y="1827105"/>
            <a:ext cx="3109647" cy="19187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F9812-A3CC-CCB1-07C9-8C91267335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EEF06C-CD1F-0B00-2F18-7E9AC4C5B8E5}"/>
              </a:ext>
            </a:extLst>
          </p:cNvPr>
          <p:cNvSpPr>
            <a:spLocks noGrp="1"/>
          </p:cNvSpPr>
          <p:nvPr>
            <p:ph type="title"/>
          </p:nvPr>
        </p:nvSpPr>
        <p:spPr/>
        <p:txBody>
          <a:bodyPr>
            <a:normAutofit/>
          </a:bodyPr>
          <a:lstStyle/>
          <a:p>
            <a:r>
              <a:t>Polybius Cipher</a:t>
            </a:r>
            <a:r>
              <a:rPr lang="en-US"/>
              <a:t>: Use of a Key</a:t>
            </a:r>
            <a:endParaRPr dirty="0"/>
          </a:p>
        </p:txBody>
      </p:sp>
      <p:sp>
        <p:nvSpPr>
          <p:cNvPr id="3" name="Content Placeholder 2">
            <a:extLst>
              <a:ext uri="{FF2B5EF4-FFF2-40B4-BE49-F238E27FC236}">
                <a16:creationId xmlns:a16="http://schemas.microsoft.com/office/drawing/2014/main" id="{32275813-F87B-800C-FE01-97A11A4E0450}"/>
              </a:ext>
            </a:extLst>
          </p:cNvPr>
          <p:cNvSpPr>
            <a:spLocks noGrp="1"/>
          </p:cNvSpPr>
          <p:nvPr>
            <p:ph idx="1"/>
          </p:nvPr>
        </p:nvSpPr>
        <p:spPr>
          <a:xfrm>
            <a:off x="272227" y="1333814"/>
            <a:ext cx="4983828" cy="5249547"/>
          </a:xfrm>
        </p:spPr>
        <p:txBody>
          <a:bodyPr>
            <a:normAutofit fontScale="92500" lnSpcReduction="20000"/>
          </a:bodyPr>
          <a:lstStyle/>
          <a:p>
            <a:endParaRPr dirty="0"/>
          </a:p>
          <a:p>
            <a:pPr algn="l">
              <a:defRPr sz="1800">
                <a:solidFill>
                  <a:srgbClr val="000000"/>
                </a:solidFill>
              </a:defRPr>
            </a:pPr>
            <a:r>
              <a:rPr lang="en-US"/>
              <a:t>Instead of using a straight alphabet, we modify </a:t>
            </a:r>
            <a:r>
              <a:rPr lang="en-US" dirty="0"/>
              <a:t>the order of the letters to form </a:t>
            </a:r>
            <a:r>
              <a:rPr lang="en-US"/>
              <a:t>a far better cipher. </a:t>
            </a:r>
          </a:p>
          <a:p>
            <a:pPr marL="0" indent="0" algn="l">
              <a:buNone/>
              <a:defRPr sz="1800">
                <a:solidFill>
                  <a:srgbClr val="000000"/>
                </a:solidFill>
              </a:defRPr>
            </a:pPr>
            <a:endParaRPr lang="en-US" dirty="0"/>
          </a:p>
          <a:p>
            <a:pPr algn="l">
              <a:defRPr sz="1800">
                <a:solidFill>
                  <a:srgbClr val="000000"/>
                </a:solidFill>
              </a:defRPr>
            </a:pPr>
            <a:r>
              <a:rPr lang="en-US" dirty="0"/>
              <a:t>We will use a “key” with the word DERANGEMENT</a:t>
            </a:r>
          </a:p>
          <a:p>
            <a:pPr lvl="1">
              <a:defRPr sz="1800">
                <a:solidFill>
                  <a:srgbClr val="000000"/>
                </a:solidFill>
              </a:defRPr>
            </a:pPr>
            <a:r>
              <a:rPr lang="en-US"/>
              <a:t>We start </a:t>
            </a:r>
            <a:r>
              <a:rPr lang="en-US" dirty="0"/>
              <a:t>with </a:t>
            </a:r>
            <a:r>
              <a:rPr lang="en-US"/>
              <a:t>our 5x5 grid (to ensure we have room for all letters). We begin with our key </a:t>
            </a:r>
            <a:r>
              <a:rPr lang="en-US" dirty="0"/>
              <a:t>word and then continue with the </a:t>
            </a:r>
            <a:r>
              <a:rPr lang="en-US"/>
              <a:t>remaining letters in alphabetical order. </a:t>
            </a:r>
          </a:p>
          <a:p>
            <a:pPr lvl="1">
              <a:defRPr sz="1800">
                <a:solidFill>
                  <a:srgbClr val="000000"/>
                </a:solidFill>
              </a:defRPr>
            </a:pPr>
            <a:r>
              <a:rPr lang="en-US" u="sng"/>
              <a:t>Skip</a:t>
            </a:r>
            <a:r>
              <a:rPr lang="en-US"/>
              <a:t> </a:t>
            </a:r>
            <a:r>
              <a:rPr lang="en-US" dirty="0"/>
              <a:t>any letters that have already </a:t>
            </a:r>
            <a:r>
              <a:rPr lang="en-US"/>
              <a:t>been used.  (Note how after “G” we skip E,  after “M” we skip both E and N). </a:t>
            </a:r>
          </a:p>
          <a:p>
            <a:pPr algn="l">
              <a:defRPr sz="1800">
                <a:solidFill>
                  <a:srgbClr val="000000"/>
                </a:solidFill>
              </a:defRPr>
            </a:pPr>
            <a:r>
              <a:rPr lang="en-US"/>
              <a:t>Following the key, enter all </a:t>
            </a:r>
            <a:r>
              <a:rPr lang="en-US" u="sng"/>
              <a:t>unused</a:t>
            </a:r>
            <a:r>
              <a:rPr lang="en-US"/>
              <a:t> letters of the alphabet.</a:t>
            </a:r>
          </a:p>
          <a:p>
            <a:pPr marL="0" indent="0" algn="l">
              <a:buNone/>
              <a:defRPr sz="1800">
                <a:solidFill>
                  <a:srgbClr val="000000"/>
                </a:solidFill>
              </a:defRPr>
            </a:pPr>
            <a:endParaRPr lang="en-US" dirty="0"/>
          </a:p>
          <a:p>
            <a:pPr algn="l">
              <a:defRPr sz="1800">
                <a:solidFill>
                  <a:srgbClr val="000000"/>
                </a:solidFill>
              </a:defRPr>
            </a:pPr>
            <a:r>
              <a:rPr lang="en-US" dirty="0"/>
              <a:t>Exercise:</a:t>
            </a:r>
          </a:p>
          <a:p>
            <a:pPr lvl="1">
              <a:defRPr sz="1800">
                <a:solidFill>
                  <a:srgbClr val="000000"/>
                </a:solidFill>
              </a:defRPr>
            </a:pPr>
            <a:r>
              <a:rPr lang="en-US" dirty="0"/>
              <a:t>ENCIPHER:  Sparta</a:t>
            </a:r>
          </a:p>
          <a:p>
            <a:pPr lvl="2">
              <a:defRPr sz="1800">
                <a:solidFill>
                  <a:srgbClr val="000000"/>
                </a:solidFill>
              </a:defRPr>
            </a:pPr>
            <a:r>
              <a:rPr lang="en-US" b="1"/>
              <a:t>Answer: </a:t>
            </a:r>
            <a:r>
              <a:rPr lang="en-US"/>
              <a:t>44 42 </a:t>
            </a:r>
            <a:r>
              <a:rPr lang="en-US" dirty="0"/>
              <a:t>14 13 23 24</a:t>
            </a:r>
          </a:p>
          <a:p>
            <a:pPr lvl="1">
              <a:defRPr sz="1800">
                <a:solidFill>
                  <a:srgbClr val="000000"/>
                </a:solidFill>
              </a:defRPr>
            </a:pPr>
            <a:r>
              <a:rPr lang="en-US" dirty="0"/>
              <a:t>DECIPHER</a:t>
            </a:r>
            <a:r>
              <a:rPr lang="en-US"/>
              <a:t>: 211312123444</a:t>
            </a:r>
            <a:endParaRPr lang="en-US" dirty="0"/>
          </a:p>
          <a:p>
            <a:pPr lvl="2">
              <a:defRPr sz="1800">
                <a:solidFill>
                  <a:srgbClr val="000000"/>
                </a:solidFill>
              </a:defRPr>
            </a:pPr>
            <a:r>
              <a:rPr lang="en-US" b="1"/>
              <a:t>Answer:  </a:t>
            </a:r>
            <a:r>
              <a:rPr lang="en-US"/>
              <a:t>GREEKS</a:t>
            </a:r>
            <a:endParaRPr dirty="0"/>
          </a:p>
        </p:txBody>
      </p:sp>
      <p:pic>
        <p:nvPicPr>
          <p:cNvPr id="6" name="Picture 5">
            <a:extLst>
              <a:ext uri="{FF2B5EF4-FFF2-40B4-BE49-F238E27FC236}">
                <a16:creationId xmlns:a16="http://schemas.microsoft.com/office/drawing/2014/main" id="{77C6C131-6E87-2AE0-38ED-4A6714C323BC}"/>
              </a:ext>
            </a:extLst>
          </p:cNvPr>
          <p:cNvPicPr>
            <a:picLocks noChangeAspect="1"/>
          </p:cNvPicPr>
          <p:nvPr/>
        </p:nvPicPr>
        <p:blipFill>
          <a:blip r:embed="rId2"/>
          <a:stretch>
            <a:fillRect/>
          </a:stretch>
        </p:blipFill>
        <p:spPr>
          <a:xfrm>
            <a:off x="5680836" y="2128560"/>
            <a:ext cx="3190937" cy="1911812"/>
          </a:xfrm>
          <a:prstGeom prst="rect">
            <a:avLst/>
          </a:prstGeom>
        </p:spPr>
      </p:pic>
    </p:spTree>
    <p:extLst>
      <p:ext uri="{BB962C8B-B14F-4D97-AF65-F5344CB8AC3E}">
        <p14:creationId xmlns:p14="http://schemas.microsoft.com/office/powerpoint/2010/main" val="400947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asis">
  <a:themeElements>
    <a:clrScheme name="Oasis">
      <a:dk1>
        <a:srgbClr val="131313"/>
      </a:dk1>
      <a:lt1>
        <a:sysClr val="window" lastClr="FFFFFF"/>
      </a:lt1>
      <a:dk2>
        <a:srgbClr val="2D2A27"/>
      </a:dk2>
      <a:lt2>
        <a:srgbClr val="F0EBE6"/>
      </a:lt2>
      <a:accent1>
        <a:srgbClr val="9F7667"/>
      </a:accent1>
      <a:accent2>
        <a:srgbClr val="BE8856"/>
      </a:accent2>
      <a:accent3>
        <a:srgbClr val="BD9075"/>
      </a:accent3>
      <a:accent4>
        <a:srgbClr val="939081"/>
      </a:accent4>
      <a:accent5>
        <a:srgbClr val="A16D4C"/>
      </a:accent5>
      <a:accent6>
        <a:srgbClr val="8C8662"/>
      </a:accent6>
      <a:hlink>
        <a:srgbClr val="A57361"/>
      </a:hlink>
      <a:folHlink>
        <a:srgbClr val="8C8662"/>
      </a:folHlink>
    </a:clrScheme>
    <a:fontScheme name="Oasis Font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asis" id="{F87D57D1-6595-40EA-BD1E-F0C34D0EF910}" vid="{ECA7DBCD-4BC8-40F2-8EF4-7A6D942FA19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2365</TotalTime>
  <Words>5920</Words>
  <Application>Microsoft Office PowerPoint</Application>
  <PresentationFormat>On-screen Show (4:3)</PresentationFormat>
  <Paragraphs>610</Paragraphs>
  <Slides>63</Slides>
  <Notes>18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63</vt:i4>
      </vt:variant>
    </vt:vector>
  </HeadingPairs>
  <TitlesOfParts>
    <vt:vector size="72" baseType="lpstr">
      <vt:lpstr>Aptos</vt:lpstr>
      <vt:lpstr>Aptos Narrow</vt:lpstr>
      <vt:lpstr>Arial</vt:lpstr>
      <vt:lpstr>Calibri</vt:lpstr>
      <vt:lpstr>Courier New</vt:lpstr>
      <vt:lpstr>Neue Haas Grotesk Text Pro</vt:lpstr>
      <vt:lpstr>Wingdings</vt:lpstr>
      <vt:lpstr>Office Theme</vt:lpstr>
      <vt:lpstr>Oasis</vt:lpstr>
      <vt:lpstr>Introduction to Cryptology IT-233     Yosef Mendelsohn </vt:lpstr>
      <vt:lpstr>Lecture objectives</vt:lpstr>
      <vt:lpstr>Overview of Lecture</vt:lpstr>
      <vt:lpstr>Some historical ciphers</vt:lpstr>
      <vt:lpstr>Greek Cryptography: Skytale</vt:lpstr>
      <vt:lpstr>Polybius Square</vt:lpstr>
      <vt:lpstr>Example: Polybius Square</vt:lpstr>
      <vt:lpstr>Exercise: Polybius Square</vt:lpstr>
      <vt:lpstr>Polybius Cipher: Use of a Key</vt:lpstr>
      <vt:lpstr>Exercise:     Create a Polybius Square</vt:lpstr>
      <vt:lpstr>Viking Cryptography</vt:lpstr>
      <vt:lpstr>Early Steganography</vt:lpstr>
      <vt:lpstr>Modern Day Steganography</vt:lpstr>
      <vt:lpstr>Substitution Ciphers (MASCs)</vt:lpstr>
      <vt:lpstr>Early Substitution Cipher: ATBASH</vt:lpstr>
      <vt:lpstr>Modular Arithmetic</vt:lpstr>
      <vt:lpstr>Modular Arithmetic:  Importance</vt:lpstr>
      <vt:lpstr>Modular Arithmetic: A Gentle introduction</vt:lpstr>
      <vt:lpstr>Modular Arithmetic: Another notation</vt:lpstr>
      <vt:lpstr>Modular Arithmetic: Exercises</vt:lpstr>
      <vt:lpstr>Modular Arithmetic:  Equivalence Classes and the Congruence Symbol, ≡</vt:lpstr>
      <vt:lpstr>The Caesar Cipher:</vt:lpstr>
      <vt:lpstr>MASC:  Caesar Cipher</vt:lpstr>
      <vt:lpstr>Exercise: Caesar Cipher</vt:lpstr>
      <vt:lpstr>Caesar Cipher:  A (slight) improvement…</vt:lpstr>
      <vt:lpstr>Shift by K (mod 26)</vt:lpstr>
      <vt:lpstr>Caesar Cipher with Variable Shift</vt:lpstr>
      <vt:lpstr>Exercise: Caesar Shift</vt:lpstr>
      <vt:lpstr>Example: Caesar Shift -- Decipherment</vt:lpstr>
      <vt:lpstr>Exercise: Decipher Caesar Shift</vt:lpstr>
      <vt:lpstr>Variations on the Caesar Cipher</vt:lpstr>
      <vt:lpstr>Course Concept: KEYSPACE</vt:lpstr>
      <vt:lpstr>A Small Keyspace is VERY Weak!</vt:lpstr>
      <vt:lpstr>Other MASC Systems: Overview</vt:lpstr>
      <vt:lpstr>Substitution Cipher Using a Keyword</vt:lpstr>
      <vt:lpstr>Substitution Cipher using Non-Alphabetic Ordered Key</vt:lpstr>
      <vt:lpstr>Keyspace Size of a Random Cipher</vt:lpstr>
      <vt:lpstr>An Unbreakable Cipher? </vt:lpstr>
      <vt:lpstr>MASCs in Fiction</vt:lpstr>
      <vt:lpstr>MASCs in Fiction</vt:lpstr>
      <vt:lpstr>Sherlock Holmes: Dancing Men</vt:lpstr>
      <vt:lpstr>The Dancing Men</vt:lpstr>
      <vt:lpstr>MASCs are Easy to Break</vt:lpstr>
      <vt:lpstr>Frequency &amp; Pattern Analysis</vt:lpstr>
      <vt:lpstr>Frequency Analysis</vt:lpstr>
      <vt:lpstr>Frequency Analysis: Common Letters</vt:lpstr>
      <vt:lpstr>Frequency distribution of English language letters</vt:lpstr>
      <vt:lpstr>PowerPoint Presentation</vt:lpstr>
      <vt:lpstr>PowerPoint Presentation</vt:lpstr>
      <vt:lpstr>PowerPoint Presentation</vt:lpstr>
      <vt:lpstr>Frequency Analysis:  Only Holds True for Long Ciphertexts</vt:lpstr>
      <vt:lpstr>Word Patterns</vt:lpstr>
      <vt:lpstr>Exercise: Word Patterns</vt:lpstr>
      <vt:lpstr>Vowel Recognition Algorithms</vt:lpstr>
      <vt:lpstr>Other Historical Uses of MASCs</vt:lpstr>
      <vt:lpstr>Other Uses of MASCs</vt:lpstr>
      <vt:lpstr>Just for fun</vt:lpstr>
      <vt:lpstr>Example: MASC Cryptanalysis</vt:lpstr>
      <vt:lpstr>Decipherment: MASC Cryptanalysis</vt:lpstr>
      <vt:lpstr>Another (Grim) Example</vt:lpstr>
      <vt:lpstr>Why Study  Historical Ciphers</vt:lpstr>
      <vt:lpstr>Security Limitations of Historical Ciphers</vt:lpstr>
      <vt:lpstr>Core Concepts Recap</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Yosef Mendelsohn</cp:lastModifiedBy>
  <cp:revision>717</cp:revision>
  <dcterms:created xsi:type="dcterms:W3CDTF">2013-01-27T09:14:16Z</dcterms:created>
  <dcterms:modified xsi:type="dcterms:W3CDTF">2026-01-10T01:25:18Z</dcterms:modified>
  <cp:category/>
</cp:coreProperties>
</file>